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0693400" cy="6483350"/>
  <p:notesSz cx="10693400" cy="6483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97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009838"/>
            <a:ext cx="9089390" cy="13615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50" b="0" i="0">
                <a:solidFill>
                  <a:srgbClr val="00A3D4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3630676"/>
            <a:ext cx="7485380" cy="1620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50" b="0" i="0">
                <a:solidFill>
                  <a:srgbClr val="00A3D4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50" b="0" i="0">
                <a:solidFill>
                  <a:srgbClr val="00A3D4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491170"/>
            <a:ext cx="4651629" cy="4279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491170"/>
            <a:ext cx="4651629" cy="4279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29452" y="4096480"/>
            <a:ext cx="2133523" cy="201166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50" b="0" i="0">
                <a:solidFill>
                  <a:srgbClr val="00A3D4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25"/>
            <a:ext cx="10691811" cy="6479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3137" y="1030470"/>
            <a:ext cx="3712210" cy="1237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50" b="0" i="0">
                <a:solidFill>
                  <a:srgbClr val="00A3D4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491170"/>
            <a:ext cx="9624060" cy="4279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6029515"/>
            <a:ext cx="3421888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6029515"/>
            <a:ext cx="2459482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6029515"/>
            <a:ext cx="2459482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66.png"/><Relationship Id="rId12" Type="http://schemas.openxmlformats.org/officeDocument/2006/relationships/image" Target="../media/image8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"/>
            <a:ext cx="10692130" cy="6480175"/>
            <a:chOff x="0" y="25"/>
            <a:chExt cx="10692130" cy="6480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55674" y="4095480"/>
              <a:ext cx="2589441" cy="20161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7599" y="982357"/>
              <a:ext cx="135750" cy="17420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17243" y="984706"/>
              <a:ext cx="144780" cy="168910"/>
            </a:xfrm>
            <a:custGeom>
              <a:avLst/>
              <a:gdLst/>
              <a:ahLst/>
              <a:cxnLst/>
              <a:rect l="l" t="t" r="r" b="b"/>
              <a:pathLst>
                <a:path w="144780" h="168909">
                  <a:moveTo>
                    <a:pt x="144246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56337" y="26670"/>
                  </a:lnTo>
                  <a:lnTo>
                    <a:pt x="56337" y="168910"/>
                  </a:lnTo>
                  <a:lnTo>
                    <a:pt x="87909" y="168910"/>
                  </a:lnTo>
                  <a:lnTo>
                    <a:pt x="87909" y="26670"/>
                  </a:lnTo>
                  <a:lnTo>
                    <a:pt x="144246" y="26670"/>
                  </a:lnTo>
                  <a:lnTo>
                    <a:pt x="144246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9610" y="984770"/>
              <a:ext cx="184315" cy="1693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2385" y="984770"/>
              <a:ext cx="151053" cy="1693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5733" y="828484"/>
              <a:ext cx="90011" cy="896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6150" y="828484"/>
              <a:ext cx="90007" cy="896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51277" y="931592"/>
              <a:ext cx="294005" cy="276225"/>
            </a:xfrm>
            <a:custGeom>
              <a:avLst/>
              <a:gdLst/>
              <a:ahLst/>
              <a:cxnLst/>
              <a:rect l="l" t="t" r="r" b="b"/>
              <a:pathLst>
                <a:path w="294005" h="276225">
                  <a:moveTo>
                    <a:pt x="138369" y="0"/>
                  </a:moveTo>
                  <a:lnTo>
                    <a:pt x="12264" y="108410"/>
                  </a:lnTo>
                  <a:lnTo>
                    <a:pt x="0" y="137874"/>
                  </a:lnTo>
                  <a:lnTo>
                    <a:pt x="766" y="145834"/>
                  </a:lnTo>
                  <a:lnTo>
                    <a:pt x="108776" y="263528"/>
                  </a:lnTo>
                  <a:lnTo>
                    <a:pt x="138369" y="275729"/>
                  </a:lnTo>
                  <a:lnTo>
                    <a:pt x="154114" y="272679"/>
                  </a:lnTo>
                  <a:lnTo>
                    <a:pt x="167961" y="263528"/>
                  </a:lnTo>
                  <a:lnTo>
                    <a:pt x="293932" y="137874"/>
                  </a:lnTo>
                  <a:lnTo>
                    <a:pt x="213418" y="137874"/>
                  </a:lnTo>
                  <a:lnTo>
                    <a:pt x="138308" y="212563"/>
                  </a:lnTo>
                  <a:lnTo>
                    <a:pt x="63345" y="137874"/>
                  </a:lnTo>
                  <a:lnTo>
                    <a:pt x="138379" y="63109"/>
                  </a:lnTo>
                  <a:lnTo>
                    <a:pt x="155721" y="80419"/>
                  </a:lnTo>
                  <a:lnTo>
                    <a:pt x="164660" y="87691"/>
                  </a:lnTo>
                  <a:lnTo>
                    <a:pt x="174577" y="92890"/>
                  </a:lnTo>
                  <a:lnTo>
                    <a:pt x="185148" y="96014"/>
                  </a:lnTo>
                  <a:lnTo>
                    <a:pt x="196052" y="97056"/>
                  </a:lnTo>
                  <a:lnTo>
                    <a:pt x="206941" y="96013"/>
                  </a:lnTo>
                  <a:lnTo>
                    <a:pt x="217509" y="92887"/>
                  </a:lnTo>
                  <a:lnTo>
                    <a:pt x="227430" y="87680"/>
                  </a:lnTo>
                  <a:lnTo>
                    <a:pt x="236382" y="80394"/>
                  </a:lnTo>
                  <a:lnTo>
                    <a:pt x="167961" y="12220"/>
                  </a:lnTo>
                  <a:lnTo>
                    <a:pt x="154114" y="3055"/>
                  </a:lnTo>
                  <a:lnTo>
                    <a:pt x="138369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64699" y="931592"/>
              <a:ext cx="294005" cy="276225"/>
            </a:xfrm>
            <a:custGeom>
              <a:avLst/>
              <a:gdLst/>
              <a:ahLst/>
              <a:cxnLst/>
              <a:rect l="l" t="t" r="r" b="b"/>
              <a:pathLst>
                <a:path w="294005" h="276225">
                  <a:moveTo>
                    <a:pt x="155519" y="0"/>
                  </a:moveTo>
                  <a:lnTo>
                    <a:pt x="139775" y="3055"/>
                  </a:lnTo>
                  <a:lnTo>
                    <a:pt x="125938" y="12220"/>
                  </a:lnTo>
                  <a:lnTo>
                    <a:pt x="0" y="137874"/>
                  </a:lnTo>
                  <a:lnTo>
                    <a:pt x="80506" y="137874"/>
                  </a:lnTo>
                  <a:lnTo>
                    <a:pt x="123144" y="95367"/>
                  </a:lnTo>
                  <a:lnTo>
                    <a:pt x="140011" y="79659"/>
                  </a:lnTo>
                  <a:lnTo>
                    <a:pt x="155991" y="63579"/>
                  </a:lnTo>
                  <a:lnTo>
                    <a:pt x="230554" y="137874"/>
                  </a:lnTo>
                  <a:lnTo>
                    <a:pt x="155516" y="212639"/>
                  </a:lnTo>
                  <a:lnTo>
                    <a:pt x="138304" y="195456"/>
                  </a:lnTo>
                  <a:lnTo>
                    <a:pt x="129351" y="188184"/>
                  </a:lnTo>
                  <a:lnTo>
                    <a:pt x="87110" y="179860"/>
                  </a:lnTo>
                  <a:lnTo>
                    <a:pt x="57718" y="195430"/>
                  </a:lnTo>
                  <a:lnTo>
                    <a:pt x="125938" y="263528"/>
                  </a:lnTo>
                  <a:lnTo>
                    <a:pt x="139775" y="272679"/>
                  </a:lnTo>
                  <a:lnTo>
                    <a:pt x="155519" y="275729"/>
                  </a:lnTo>
                  <a:lnTo>
                    <a:pt x="171262" y="272679"/>
                  </a:lnTo>
                  <a:lnTo>
                    <a:pt x="281639" y="167351"/>
                  </a:lnTo>
                  <a:lnTo>
                    <a:pt x="293874" y="137874"/>
                  </a:lnTo>
                  <a:lnTo>
                    <a:pt x="293111" y="129920"/>
                  </a:lnTo>
                  <a:lnTo>
                    <a:pt x="185097" y="12220"/>
                  </a:lnTo>
                  <a:lnTo>
                    <a:pt x="171262" y="3055"/>
                  </a:lnTo>
                  <a:lnTo>
                    <a:pt x="155519" y="0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9142" y="1985022"/>
              <a:ext cx="8006080" cy="368935"/>
            </a:xfrm>
            <a:custGeom>
              <a:avLst/>
              <a:gdLst/>
              <a:ahLst/>
              <a:cxnLst/>
              <a:rect l="l" t="t" r="r" b="b"/>
              <a:pathLst>
                <a:path w="8006080" h="368935">
                  <a:moveTo>
                    <a:pt x="322402" y="247535"/>
                  </a:moveTo>
                  <a:lnTo>
                    <a:pt x="284543" y="247535"/>
                  </a:lnTo>
                  <a:lnTo>
                    <a:pt x="284543" y="63373"/>
                  </a:lnTo>
                  <a:lnTo>
                    <a:pt x="284543" y="5956"/>
                  </a:lnTo>
                  <a:lnTo>
                    <a:pt x="220751" y="5956"/>
                  </a:lnTo>
                  <a:lnTo>
                    <a:pt x="220751" y="63373"/>
                  </a:lnTo>
                  <a:lnTo>
                    <a:pt x="220751" y="247535"/>
                  </a:lnTo>
                  <a:lnTo>
                    <a:pt x="102514" y="247535"/>
                  </a:lnTo>
                  <a:lnTo>
                    <a:pt x="118795" y="207403"/>
                  </a:lnTo>
                  <a:lnTo>
                    <a:pt x="130048" y="161836"/>
                  </a:lnTo>
                  <a:lnTo>
                    <a:pt x="137325" y="113093"/>
                  </a:lnTo>
                  <a:lnTo>
                    <a:pt x="141643" y="63373"/>
                  </a:lnTo>
                  <a:lnTo>
                    <a:pt x="220751" y="63373"/>
                  </a:lnTo>
                  <a:lnTo>
                    <a:pt x="220751" y="5956"/>
                  </a:lnTo>
                  <a:lnTo>
                    <a:pt x="82092" y="5956"/>
                  </a:lnTo>
                  <a:lnTo>
                    <a:pt x="80860" y="56362"/>
                  </a:lnTo>
                  <a:lnTo>
                    <a:pt x="76492" y="107099"/>
                  </a:lnTo>
                  <a:lnTo>
                    <a:pt x="68033" y="156806"/>
                  </a:lnTo>
                  <a:lnTo>
                    <a:pt x="54495" y="204089"/>
                  </a:lnTo>
                  <a:lnTo>
                    <a:pt x="34886" y="247535"/>
                  </a:lnTo>
                  <a:lnTo>
                    <a:pt x="0" y="247535"/>
                  </a:lnTo>
                  <a:lnTo>
                    <a:pt x="0" y="368325"/>
                  </a:lnTo>
                  <a:lnTo>
                    <a:pt x="56146" y="368325"/>
                  </a:lnTo>
                  <a:lnTo>
                    <a:pt x="56146" y="303682"/>
                  </a:lnTo>
                  <a:lnTo>
                    <a:pt x="266255" y="303682"/>
                  </a:lnTo>
                  <a:lnTo>
                    <a:pt x="266255" y="368325"/>
                  </a:lnTo>
                  <a:lnTo>
                    <a:pt x="322402" y="368325"/>
                  </a:lnTo>
                  <a:lnTo>
                    <a:pt x="322402" y="303682"/>
                  </a:lnTo>
                  <a:lnTo>
                    <a:pt x="322402" y="247535"/>
                  </a:lnTo>
                  <a:close/>
                </a:path>
                <a:path w="8006080" h="368935">
                  <a:moveTo>
                    <a:pt x="579310" y="248094"/>
                  </a:moveTo>
                  <a:lnTo>
                    <a:pt x="430860" y="248094"/>
                  </a:lnTo>
                  <a:lnTo>
                    <a:pt x="430860" y="180784"/>
                  </a:lnTo>
                  <a:lnTo>
                    <a:pt x="563994" y="180784"/>
                  </a:lnTo>
                  <a:lnTo>
                    <a:pt x="563994" y="124904"/>
                  </a:lnTo>
                  <a:lnTo>
                    <a:pt x="430860" y="124904"/>
                  </a:lnTo>
                  <a:lnTo>
                    <a:pt x="430860" y="62674"/>
                  </a:lnTo>
                  <a:lnTo>
                    <a:pt x="576757" y="62674"/>
                  </a:lnTo>
                  <a:lnTo>
                    <a:pt x="576757" y="5524"/>
                  </a:lnTo>
                  <a:lnTo>
                    <a:pt x="367055" y="5524"/>
                  </a:lnTo>
                  <a:lnTo>
                    <a:pt x="367055" y="62674"/>
                  </a:lnTo>
                  <a:lnTo>
                    <a:pt x="367055" y="124904"/>
                  </a:lnTo>
                  <a:lnTo>
                    <a:pt x="367055" y="180784"/>
                  </a:lnTo>
                  <a:lnTo>
                    <a:pt x="367055" y="248094"/>
                  </a:lnTo>
                  <a:lnTo>
                    <a:pt x="367055" y="303974"/>
                  </a:lnTo>
                  <a:lnTo>
                    <a:pt x="579310" y="303974"/>
                  </a:lnTo>
                  <a:lnTo>
                    <a:pt x="579310" y="248094"/>
                  </a:lnTo>
                  <a:close/>
                </a:path>
                <a:path w="8006080" h="368935">
                  <a:moveTo>
                    <a:pt x="849388" y="5524"/>
                  </a:moveTo>
                  <a:lnTo>
                    <a:pt x="603123" y="5524"/>
                  </a:lnTo>
                  <a:lnTo>
                    <a:pt x="603123" y="63944"/>
                  </a:lnTo>
                  <a:lnTo>
                    <a:pt x="694563" y="63944"/>
                  </a:lnTo>
                  <a:lnTo>
                    <a:pt x="694563" y="303974"/>
                  </a:lnTo>
                  <a:lnTo>
                    <a:pt x="757936" y="303974"/>
                  </a:lnTo>
                  <a:lnTo>
                    <a:pt x="757936" y="63944"/>
                  </a:lnTo>
                  <a:lnTo>
                    <a:pt x="849388" y="63944"/>
                  </a:lnTo>
                  <a:lnTo>
                    <a:pt x="849388" y="5524"/>
                  </a:lnTo>
                  <a:close/>
                </a:path>
                <a:path w="8006080" h="368935">
                  <a:moveTo>
                    <a:pt x="1107986" y="227977"/>
                  </a:moveTo>
                  <a:lnTo>
                    <a:pt x="1092784" y="238658"/>
                  </a:lnTo>
                  <a:lnTo>
                    <a:pt x="1074483" y="246367"/>
                  </a:lnTo>
                  <a:lnTo>
                    <a:pt x="1053795" y="251066"/>
                  </a:lnTo>
                  <a:lnTo>
                    <a:pt x="1031430" y="252641"/>
                  </a:lnTo>
                  <a:lnTo>
                    <a:pt x="993051" y="247103"/>
                  </a:lnTo>
                  <a:lnTo>
                    <a:pt x="959269" y="229997"/>
                  </a:lnTo>
                  <a:lnTo>
                    <a:pt x="935304" y="200609"/>
                  </a:lnTo>
                  <a:lnTo>
                    <a:pt x="926363" y="158216"/>
                  </a:lnTo>
                  <a:lnTo>
                    <a:pt x="935418" y="112014"/>
                  </a:lnTo>
                  <a:lnTo>
                    <a:pt x="959269" y="80441"/>
                  </a:lnTo>
                  <a:lnTo>
                    <a:pt x="992936" y="62344"/>
                  </a:lnTo>
                  <a:lnTo>
                    <a:pt x="1031430" y="56565"/>
                  </a:lnTo>
                  <a:lnTo>
                    <a:pt x="1052017" y="58127"/>
                  </a:lnTo>
                  <a:lnTo>
                    <a:pt x="1071816" y="62687"/>
                  </a:lnTo>
                  <a:lnTo>
                    <a:pt x="1090028" y="70027"/>
                  </a:lnTo>
                  <a:lnTo>
                    <a:pt x="1105852" y="79959"/>
                  </a:lnTo>
                  <a:lnTo>
                    <a:pt x="1105852" y="19138"/>
                  </a:lnTo>
                  <a:lnTo>
                    <a:pt x="1085977" y="10769"/>
                  </a:lnTo>
                  <a:lnTo>
                    <a:pt x="1064920" y="4787"/>
                  </a:lnTo>
                  <a:lnTo>
                    <a:pt x="1043051" y="1206"/>
                  </a:lnTo>
                  <a:lnTo>
                    <a:pt x="1020787" y="0"/>
                  </a:lnTo>
                  <a:lnTo>
                    <a:pt x="981354" y="4165"/>
                  </a:lnTo>
                  <a:lnTo>
                    <a:pt x="944067" y="16827"/>
                  </a:lnTo>
                  <a:lnTo>
                    <a:pt x="911161" y="38290"/>
                  </a:lnTo>
                  <a:lnTo>
                    <a:pt x="884834" y="68808"/>
                  </a:lnTo>
                  <a:lnTo>
                    <a:pt x="867333" y="108699"/>
                  </a:lnTo>
                  <a:lnTo>
                    <a:pt x="860869" y="158216"/>
                  </a:lnTo>
                  <a:lnTo>
                    <a:pt x="869950" y="213829"/>
                  </a:lnTo>
                  <a:lnTo>
                    <a:pt x="894549" y="256362"/>
                  </a:lnTo>
                  <a:lnTo>
                    <a:pt x="930681" y="286232"/>
                  </a:lnTo>
                  <a:lnTo>
                    <a:pt x="974369" y="303860"/>
                  </a:lnTo>
                  <a:lnTo>
                    <a:pt x="1021638" y="309638"/>
                  </a:lnTo>
                  <a:lnTo>
                    <a:pt x="1044816" y="308394"/>
                  </a:lnTo>
                  <a:lnTo>
                    <a:pt x="1067041" y="304698"/>
                  </a:lnTo>
                  <a:lnTo>
                    <a:pt x="1088148" y="298704"/>
                  </a:lnTo>
                  <a:lnTo>
                    <a:pt x="1107986" y="290499"/>
                  </a:lnTo>
                  <a:lnTo>
                    <a:pt x="1107986" y="227977"/>
                  </a:lnTo>
                  <a:close/>
                </a:path>
                <a:path w="8006080" h="368935">
                  <a:moveTo>
                    <a:pt x="1730654" y="303682"/>
                  </a:moveTo>
                  <a:lnTo>
                    <a:pt x="1707959" y="247967"/>
                  </a:lnTo>
                  <a:lnTo>
                    <a:pt x="1686496" y="195224"/>
                  </a:lnTo>
                  <a:lnTo>
                    <a:pt x="1633512" y="65074"/>
                  </a:lnTo>
                  <a:lnTo>
                    <a:pt x="1623047" y="39370"/>
                  </a:lnTo>
                  <a:lnTo>
                    <a:pt x="1623047" y="195224"/>
                  </a:lnTo>
                  <a:lnTo>
                    <a:pt x="1526933" y="195224"/>
                  </a:lnTo>
                  <a:lnTo>
                    <a:pt x="1568183" y="88468"/>
                  </a:lnTo>
                  <a:lnTo>
                    <a:pt x="1570736" y="82511"/>
                  </a:lnTo>
                  <a:lnTo>
                    <a:pt x="1572856" y="76555"/>
                  </a:lnTo>
                  <a:lnTo>
                    <a:pt x="1574990" y="65074"/>
                  </a:lnTo>
                  <a:lnTo>
                    <a:pt x="1577111" y="76555"/>
                  </a:lnTo>
                  <a:lnTo>
                    <a:pt x="1581365" y="88468"/>
                  </a:lnTo>
                  <a:lnTo>
                    <a:pt x="1623047" y="195224"/>
                  </a:lnTo>
                  <a:lnTo>
                    <a:pt x="1623047" y="39370"/>
                  </a:lnTo>
                  <a:lnTo>
                    <a:pt x="1609445" y="5956"/>
                  </a:lnTo>
                  <a:lnTo>
                    <a:pt x="1540535" y="5956"/>
                  </a:lnTo>
                  <a:lnTo>
                    <a:pt x="1419047" y="303301"/>
                  </a:lnTo>
                  <a:lnTo>
                    <a:pt x="1317244" y="150990"/>
                  </a:lnTo>
                  <a:lnTo>
                    <a:pt x="1413789" y="5956"/>
                  </a:lnTo>
                  <a:lnTo>
                    <a:pt x="1342758" y="5956"/>
                  </a:lnTo>
                  <a:lnTo>
                    <a:pt x="1267472" y="124193"/>
                  </a:lnTo>
                  <a:lnTo>
                    <a:pt x="1219415" y="124193"/>
                  </a:lnTo>
                  <a:lnTo>
                    <a:pt x="1219415" y="5956"/>
                  </a:lnTo>
                  <a:lnTo>
                    <a:pt x="1155623" y="5956"/>
                  </a:lnTo>
                  <a:lnTo>
                    <a:pt x="1155623" y="303682"/>
                  </a:lnTo>
                  <a:lnTo>
                    <a:pt x="1219415" y="303682"/>
                  </a:lnTo>
                  <a:lnTo>
                    <a:pt x="1219415" y="182041"/>
                  </a:lnTo>
                  <a:lnTo>
                    <a:pt x="1267472" y="182041"/>
                  </a:lnTo>
                  <a:lnTo>
                    <a:pt x="1348714" y="303682"/>
                  </a:lnTo>
                  <a:lnTo>
                    <a:pt x="1418894" y="303682"/>
                  </a:lnTo>
                  <a:lnTo>
                    <a:pt x="1419313" y="303682"/>
                  </a:lnTo>
                  <a:lnTo>
                    <a:pt x="1484820" y="303682"/>
                  </a:lnTo>
                  <a:lnTo>
                    <a:pt x="1506943" y="247967"/>
                  </a:lnTo>
                  <a:lnTo>
                    <a:pt x="1643037" y="247967"/>
                  </a:lnTo>
                  <a:lnTo>
                    <a:pt x="1664728" y="303682"/>
                  </a:lnTo>
                  <a:lnTo>
                    <a:pt x="1730654" y="303682"/>
                  </a:lnTo>
                  <a:close/>
                </a:path>
                <a:path w="8006080" h="368935">
                  <a:moveTo>
                    <a:pt x="1995639" y="5956"/>
                  </a:moveTo>
                  <a:lnTo>
                    <a:pt x="1931835" y="5956"/>
                  </a:lnTo>
                  <a:lnTo>
                    <a:pt x="1931835" y="62103"/>
                  </a:lnTo>
                  <a:lnTo>
                    <a:pt x="1931835" y="149288"/>
                  </a:lnTo>
                  <a:lnTo>
                    <a:pt x="1874837" y="149288"/>
                  </a:lnTo>
                  <a:lnTo>
                    <a:pt x="1852688" y="146634"/>
                  </a:lnTo>
                  <a:lnTo>
                    <a:pt x="1835492" y="138557"/>
                  </a:lnTo>
                  <a:lnTo>
                    <a:pt x="1824355" y="124891"/>
                  </a:lnTo>
                  <a:lnTo>
                    <a:pt x="1820405" y="105486"/>
                  </a:lnTo>
                  <a:lnTo>
                    <a:pt x="1824355" y="86144"/>
                  </a:lnTo>
                  <a:lnTo>
                    <a:pt x="1835492" y="72631"/>
                  </a:lnTo>
                  <a:lnTo>
                    <a:pt x="1852688" y="64693"/>
                  </a:lnTo>
                  <a:lnTo>
                    <a:pt x="1874837" y="62103"/>
                  </a:lnTo>
                  <a:lnTo>
                    <a:pt x="1931835" y="62103"/>
                  </a:lnTo>
                  <a:lnTo>
                    <a:pt x="1931835" y="5956"/>
                  </a:lnTo>
                  <a:lnTo>
                    <a:pt x="1874418" y="5956"/>
                  </a:lnTo>
                  <a:lnTo>
                    <a:pt x="1829181" y="11468"/>
                  </a:lnTo>
                  <a:lnTo>
                    <a:pt x="1791042" y="28930"/>
                  </a:lnTo>
                  <a:lnTo>
                    <a:pt x="1764715" y="59791"/>
                  </a:lnTo>
                  <a:lnTo>
                    <a:pt x="1754898" y="105486"/>
                  </a:lnTo>
                  <a:lnTo>
                    <a:pt x="1759877" y="138036"/>
                  </a:lnTo>
                  <a:lnTo>
                    <a:pt x="1773720" y="163334"/>
                  </a:lnTo>
                  <a:lnTo>
                    <a:pt x="1794738" y="181927"/>
                  </a:lnTo>
                  <a:lnTo>
                    <a:pt x="1821256" y="194373"/>
                  </a:lnTo>
                  <a:lnTo>
                    <a:pt x="1738312" y="303682"/>
                  </a:lnTo>
                  <a:lnTo>
                    <a:pt x="1811896" y="303682"/>
                  </a:lnTo>
                  <a:lnTo>
                    <a:pt x="1887181" y="202450"/>
                  </a:lnTo>
                  <a:lnTo>
                    <a:pt x="1931835" y="202450"/>
                  </a:lnTo>
                  <a:lnTo>
                    <a:pt x="1931835" y="303682"/>
                  </a:lnTo>
                  <a:lnTo>
                    <a:pt x="1995639" y="303682"/>
                  </a:lnTo>
                  <a:lnTo>
                    <a:pt x="1995639" y="202450"/>
                  </a:lnTo>
                  <a:lnTo>
                    <a:pt x="1995639" y="149288"/>
                  </a:lnTo>
                  <a:lnTo>
                    <a:pt x="1995639" y="62103"/>
                  </a:lnTo>
                  <a:lnTo>
                    <a:pt x="1995639" y="5956"/>
                  </a:lnTo>
                  <a:close/>
                </a:path>
                <a:path w="8006080" h="368935">
                  <a:moveTo>
                    <a:pt x="2384374" y="227977"/>
                  </a:moveTo>
                  <a:lnTo>
                    <a:pt x="2369185" y="238658"/>
                  </a:lnTo>
                  <a:lnTo>
                    <a:pt x="2350871" y="246367"/>
                  </a:lnTo>
                  <a:lnTo>
                    <a:pt x="2330183" y="251066"/>
                  </a:lnTo>
                  <a:lnTo>
                    <a:pt x="2307818" y="252641"/>
                  </a:lnTo>
                  <a:lnTo>
                    <a:pt x="2269452" y="247103"/>
                  </a:lnTo>
                  <a:lnTo>
                    <a:pt x="2235670" y="229997"/>
                  </a:lnTo>
                  <a:lnTo>
                    <a:pt x="2211692" y="200609"/>
                  </a:lnTo>
                  <a:lnTo>
                    <a:pt x="2202764" y="158216"/>
                  </a:lnTo>
                  <a:lnTo>
                    <a:pt x="2211819" y="112014"/>
                  </a:lnTo>
                  <a:lnTo>
                    <a:pt x="2235670" y="80441"/>
                  </a:lnTo>
                  <a:lnTo>
                    <a:pt x="2269325" y="62344"/>
                  </a:lnTo>
                  <a:lnTo>
                    <a:pt x="2307818" y="56565"/>
                  </a:lnTo>
                  <a:lnTo>
                    <a:pt x="2328418" y="58127"/>
                  </a:lnTo>
                  <a:lnTo>
                    <a:pt x="2348217" y="62687"/>
                  </a:lnTo>
                  <a:lnTo>
                    <a:pt x="2366429" y="70027"/>
                  </a:lnTo>
                  <a:lnTo>
                    <a:pt x="2382253" y="79959"/>
                  </a:lnTo>
                  <a:lnTo>
                    <a:pt x="2382253" y="19138"/>
                  </a:lnTo>
                  <a:lnTo>
                    <a:pt x="2362377" y="10769"/>
                  </a:lnTo>
                  <a:lnTo>
                    <a:pt x="2341308" y="4787"/>
                  </a:lnTo>
                  <a:lnTo>
                    <a:pt x="2319439" y="1206"/>
                  </a:lnTo>
                  <a:lnTo>
                    <a:pt x="2297188" y="0"/>
                  </a:lnTo>
                  <a:lnTo>
                    <a:pt x="2257742" y="4165"/>
                  </a:lnTo>
                  <a:lnTo>
                    <a:pt x="2220468" y="16827"/>
                  </a:lnTo>
                  <a:lnTo>
                    <a:pt x="2187549" y="38290"/>
                  </a:lnTo>
                  <a:lnTo>
                    <a:pt x="2161235" y="68808"/>
                  </a:lnTo>
                  <a:lnTo>
                    <a:pt x="2143734" y="108699"/>
                  </a:lnTo>
                  <a:lnTo>
                    <a:pt x="2137270" y="158216"/>
                  </a:lnTo>
                  <a:lnTo>
                    <a:pt x="2146350" y="213829"/>
                  </a:lnTo>
                  <a:lnTo>
                    <a:pt x="2170950" y="256362"/>
                  </a:lnTo>
                  <a:lnTo>
                    <a:pt x="2207082" y="286232"/>
                  </a:lnTo>
                  <a:lnTo>
                    <a:pt x="2250770" y="303860"/>
                  </a:lnTo>
                  <a:lnTo>
                    <a:pt x="2298039" y="309638"/>
                  </a:lnTo>
                  <a:lnTo>
                    <a:pt x="2321217" y="308394"/>
                  </a:lnTo>
                  <a:lnTo>
                    <a:pt x="2343429" y="304698"/>
                  </a:lnTo>
                  <a:lnTo>
                    <a:pt x="2364536" y="298704"/>
                  </a:lnTo>
                  <a:lnTo>
                    <a:pt x="2384374" y="290499"/>
                  </a:lnTo>
                  <a:lnTo>
                    <a:pt x="2384374" y="227977"/>
                  </a:lnTo>
                  <a:close/>
                </a:path>
                <a:path w="8006080" h="368935">
                  <a:moveTo>
                    <a:pt x="2691041" y="5524"/>
                  </a:moveTo>
                  <a:lnTo>
                    <a:pt x="2432012" y="5524"/>
                  </a:lnTo>
                  <a:lnTo>
                    <a:pt x="2432012" y="63944"/>
                  </a:lnTo>
                  <a:lnTo>
                    <a:pt x="2432012" y="303974"/>
                  </a:lnTo>
                  <a:lnTo>
                    <a:pt x="2495816" y="303974"/>
                  </a:lnTo>
                  <a:lnTo>
                    <a:pt x="2495816" y="63944"/>
                  </a:lnTo>
                  <a:lnTo>
                    <a:pt x="2627668" y="63944"/>
                  </a:lnTo>
                  <a:lnTo>
                    <a:pt x="2627668" y="303974"/>
                  </a:lnTo>
                  <a:lnTo>
                    <a:pt x="2691041" y="303974"/>
                  </a:lnTo>
                  <a:lnTo>
                    <a:pt x="2691041" y="63944"/>
                  </a:lnTo>
                  <a:lnTo>
                    <a:pt x="2691041" y="5524"/>
                  </a:lnTo>
                  <a:close/>
                </a:path>
                <a:path w="8006080" h="368935">
                  <a:moveTo>
                    <a:pt x="3054693" y="154813"/>
                  </a:moveTo>
                  <a:lnTo>
                    <a:pt x="3048355" y="107683"/>
                  </a:lnTo>
                  <a:lnTo>
                    <a:pt x="3029369" y="65417"/>
                  </a:lnTo>
                  <a:lnTo>
                    <a:pt x="2997720" y="31229"/>
                  </a:lnTo>
                  <a:lnTo>
                    <a:pt x="2989186" y="26822"/>
                  </a:lnTo>
                  <a:lnTo>
                    <a:pt x="2989186" y="154813"/>
                  </a:lnTo>
                  <a:lnTo>
                    <a:pt x="2983369" y="191846"/>
                  </a:lnTo>
                  <a:lnTo>
                    <a:pt x="2965945" y="222300"/>
                  </a:lnTo>
                  <a:lnTo>
                    <a:pt x="2936976" y="242925"/>
                  </a:lnTo>
                  <a:lnTo>
                    <a:pt x="2896476" y="250520"/>
                  </a:lnTo>
                  <a:lnTo>
                    <a:pt x="2855709" y="242925"/>
                  </a:lnTo>
                  <a:lnTo>
                    <a:pt x="2826601" y="222300"/>
                  </a:lnTo>
                  <a:lnTo>
                    <a:pt x="2809138" y="191846"/>
                  </a:lnTo>
                  <a:lnTo>
                    <a:pt x="2803321" y="154813"/>
                  </a:lnTo>
                  <a:lnTo>
                    <a:pt x="2809138" y="117792"/>
                  </a:lnTo>
                  <a:lnTo>
                    <a:pt x="2826601" y="87350"/>
                  </a:lnTo>
                  <a:lnTo>
                    <a:pt x="2855709" y="66725"/>
                  </a:lnTo>
                  <a:lnTo>
                    <a:pt x="2896476" y="59118"/>
                  </a:lnTo>
                  <a:lnTo>
                    <a:pt x="2936976" y="66725"/>
                  </a:lnTo>
                  <a:lnTo>
                    <a:pt x="2965958" y="87350"/>
                  </a:lnTo>
                  <a:lnTo>
                    <a:pt x="2983369" y="117792"/>
                  </a:lnTo>
                  <a:lnTo>
                    <a:pt x="2989186" y="154813"/>
                  </a:lnTo>
                  <a:lnTo>
                    <a:pt x="2989186" y="26822"/>
                  </a:lnTo>
                  <a:lnTo>
                    <a:pt x="2953423" y="8343"/>
                  </a:lnTo>
                  <a:lnTo>
                    <a:pt x="2896476" y="0"/>
                  </a:lnTo>
                  <a:lnTo>
                    <a:pt x="2839504" y="8343"/>
                  </a:lnTo>
                  <a:lnTo>
                    <a:pt x="2795206" y="31229"/>
                  </a:lnTo>
                  <a:lnTo>
                    <a:pt x="2763558" y="65417"/>
                  </a:lnTo>
                  <a:lnTo>
                    <a:pt x="2744571" y="107683"/>
                  </a:lnTo>
                  <a:lnTo>
                    <a:pt x="2738247" y="154813"/>
                  </a:lnTo>
                  <a:lnTo>
                    <a:pt x="2744571" y="201955"/>
                  </a:lnTo>
                  <a:lnTo>
                    <a:pt x="2763558" y="244233"/>
                  </a:lnTo>
                  <a:lnTo>
                    <a:pt x="2795206" y="278422"/>
                  </a:lnTo>
                  <a:lnTo>
                    <a:pt x="2839504" y="301307"/>
                  </a:lnTo>
                  <a:lnTo>
                    <a:pt x="2896476" y="309638"/>
                  </a:lnTo>
                  <a:lnTo>
                    <a:pt x="2953423" y="301307"/>
                  </a:lnTo>
                  <a:lnTo>
                    <a:pt x="2997720" y="278422"/>
                  </a:lnTo>
                  <a:lnTo>
                    <a:pt x="3023552" y="250520"/>
                  </a:lnTo>
                  <a:lnTo>
                    <a:pt x="3029369" y="244233"/>
                  </a:lnTo>
                  <a:lnTo>
                    <a:pt x="3048355" y="201955"/>
                  </a:lnTo>
                  <a:lnTo>
                    <a:pt x="3054693" y="154813"/>
                  </a:lnTo>
                  <a:close/>
                </a:path>
                <a:path w="8006080" h="368935">
                  <a:moveTo>
                    <a:pt x="3342640" y="105905"/>
                  </a:moveTo>
                  <a:lnTo>
                    <a:pt x="3333559" y="62103"/>
                  </a:lnTo>
                  <a:lnTo>
                    <a:pt x="3332670" y="57810"/>
                  </a:lnTo>
                  <a:lnTo>
                    <a:pt x="3305365" y="27063"/>
                  </a:lnTo>
                  <a:lnTo>
                    <a:pt x="3277565" y="15951"/>
                  </a:lnTo>
                  <a:lnTo>
                    <a:pt x="3277565" y="105905"/>
                  </a:lnTo>
                  <a:lnTo>
                    <a:pt x="3272726" y="127469"/>
                  </a:lnTo>
                  <a:lnTo>
                    <a:pt x="3259645" y="140893"/>
                  </a:lnTo>
                  <a:lnTo>
                    <a:pt x="3240417" y="147777"/>
                  </a:lnTo>
                  <a:lnTo>
                    <a:pt x="3217164" y="149707"/>
                  </a:lnTo>
                  <a:lnTo>
                    <a:pt x="3165703" y="149707"/>
                  </a:lnTo>
                  <a:lnTo>
                    <a:pt x="3165703" y="62103"/>
                  </a:lnTo>
                  <a:lnTo>
                    <a:pt x="3217164" y="62103"/>
                  </a:lnTo>
                  <a:lnTo>
                    <a:pt x="3240417" y="63982"/>
                  </a:lnTo>
                  <a:lnTo>
                    <a:pt x="3259645" y="70764"/>
                  </a:lnTo>
                  <a:lnTo>
                    <a:pt x="3272726" y="84175"/>
                  </a:lnTo>
                  <a:lnTo>
                    <a:pt x="3277565" y="105905"/>
                  </a:lnTo>
                  <a:lnTo>
                    <a:pt x="3277565" y="15951"/>
                  </a:lnTo>
                  <a:lnTo>
                    <a:pt x="3264585" y="10756"/>
                  </a:lnTo>
                  <a:lnTo>
                    <a:pt x="3214192" y="5956"/>
                  </a:lnTo>
                  <a:lnTo>
                    <a:pt x="3101898" y="5956"/>
                  </a:lnTo>
                  <a:lnTo>
                    <a:pt x="3101898" y="303682"/>
                  </a:lnTo>
                  <a:lnTo>
                    <a:pt x="3165703" y="303682"/>
                  </a:lnTo>
                  <a:lnTo>
                    <a:pt x="3165703" y="205854"/>
                  </a:lnTo>
                  <a:lnTo>
                    <a:pt x="3214192" y="205854"/>
                  </a:lnTo>
                  <a:lnTo>
                    <a:pt x="3264585" y="201066"/>
                  </a:lnTo>
                  <a:lnTo>
                    <a:pt x="3305365" y="184759"/>
                  </a:lnTo>
                  <a:lnTo>
                    <a:pt x="3332670" y="154012"/>
                  </a:lnTo>
                  <a:lnTo>
                    <a:pt x="3333559" y="149707"/>
                  </a:lnTo>
                  <a:lnTo>
                    <a:pt x="3342640" y="105905"/>
                  </a:lnTo>
                  <a:close/>
                </a:path>
                <a:path w="8006080" h="368935">
                  <a:moveTo>
                    <a:pt x="3605492" y="5524"/>
                  </a:moveTo>
                  <a:lnTo>
                    <a:pt x="3359226" y="5524"/>
                  </a:lnTo>
                  <a:lnTo>
                    <a:pt x="3359226" y="63944"/>
                  </a:lnTo>
                  <a:lnTo>
                    <a:pt x="3450666" y="63944"/>
                  </a:lnTo>
                  <a:lnTo>
                    <a:pt x="3450666" y="303974"/>
                  </a:lnTo>
                  <a:lnTo>
                    <a:pt x="3514039" y="303974"/>
                  </a:lnTo>
                  <a:lnTo>
                    <a:pt x="3514039" y="63944"/>
                  </a:lnTo>
                  <a:lnTo>
                    <a:pt x="3605492" y="63944"/>
                  </a:lnTo>
                  <a:lnTo>
                    <a:pt x="3605492" y="5524"/>
                  </a:lnTo>
                  <a:close/>
                </a:path>
                <a:path w="8006080" h="368935">
                  <a:moveTo>
                    <a:pt x="3904069" y="5956"/>
                  </a:moveTo>
                  <a:lnTo>
                    <a:pt x="3844099" y="5956"/>
                  </a:lnTo>
                  <a:lnTo>
                    <a:pt x="3705441" y="200329"/>
                  </a:lnTo>
                  <a:lnTo>
                    <a:pt x="3706393" y="180390"/>
                  </a:lnTo>
                  <a:lnTo>
                    <a:pt x="3706711" y="159499"/>
                  </a:lnTo>
                  <a:lnTo>
                    <a:pt x="3706711" y="5956"/>
                  </a:lnTo>
                  <a:lnTo>
                    <a:pt x="3642918" y="5956"/>
                  </a:lnTo>
                  <a:lnTo>
                    <a:pt x="3642918" y="303682"/>
                  </a:lnTo>
                  <a:lnTo>
                    <a:pt x="3702888" y="303682"/>
                  </a:lnTo>
                  <a:lnTo>
                    <a:pt x="3841546" y="109308"/>
                  </a:lnTo>
                  <a:lnTo>
                    <a:pt x="3840581" y="129247"/>
                  </a:lnTo>
                  <a:lnTo>
                    <a:pt x="3840264" y="150139"/>
                  </a:lnTo>
                  <a:lnTo>
                    <a:pt x="3840264" y="303682"/>
                  </a:lnTo>
                  <a:lnTo>
                    <a:pt x="3904069" y="303682"/>
                  </a:lnTo>
                  <a:lnTo>
                    <a:pt x="3904069" y="5956"/>
                  </a:lnTo>
                  <a:close/>
                </a:path>
                <a:path w="8006080" h="368935">
                  <a:moveTo>
                    <a:pt x="4212856" y="220319"/>
                  </a:moveTo>
                  <a:lnTo>
                    <a:pt x="4198429" y="175234"/>
                  </a:lnTo>
                  <a:lnTo>
                    <a:pt x="4155859" y="146316"/>
                  </a:lnTo>
                  <a:lnTo>
                    <a:pt x="4174020" y="137287"/>
                  </a:lnTo>
                  <a:lnTo>
                    <a:pt x="4185361" y="126326"/>
                  </a:lnTo>
                  <a:lnTo>
                    <a:pt x="4188282" y="123507"/>
                  </a:lnTo>
                  <a:lnTo>
                    <a:pt x="4197604" y="104876"/>
                  </a:lnTo>
                  <a:lnTo>
                    <a:pt x="4200944" y="81241"/>
                  </a:lnTo>
                  <a:lnTo>
                    <a:pt x="4195991" y="58267"/>
                  </a:lnTo>
                  <a:lnTo>
                    <a:pt x="4193768" y="47955"/>
                  </a:lnTo>
                  <a:lnTo>
                    <a:pt x="4173232" y="24460"/>
                  </a:lnTo>
                  <a:lnTo>
                    <a:pt x="4149052" y="14097"/>
                  </a:lnTo>
                  <a:lnTo>
                    <a:pt x="4149052" y="213512"/>
                  </a:lnTo>
                  <a:lnTo>
                    <a:pt x="4144619" y="233133"/>
                  </a:lnTo>
                  <a:lnTo>
                    <a:pt x="4132732" y="244779"/>
                  </a:lnTo>
                  <a:lnTo>
                    <a:pt x="4115498" y="250355"/>
                  </a:lnTo>
                  <a:lnTo>
                    <a:pt x="4095038" y="251790"/>
                  </a:lnTo>
                  <a:lnTo>
                    <a:pt x="4031234" y="251790"/>
                  </a:lnTo>
                  <a:lnTo>
                    <a:pt x="4031234" y="175234"/>
                  </a:lnTo>
                  <a:lnTo>
                    <a:pt x="4098442" y="175234"/>
                  </a:lnTo>
                  <a:lnTo>
                    <a:pt x="4117111" y="176796"/>
                  </a:lnTo>
                  <a:lnTo>
                    <a:pt x="4133304" y="182575"/>
                  </a:lnTo>
                  <a:lnTo>
                    <a:pt x="4144721" y="194259"/>
                  </a:lnTo>
                  <a:lnTo>
                    <a:pt x="4149052" y="213512"/>
                  </a:lnTo>
                  <a:lnTo>
                    <a:pt x="4149052" y="14097"/>
                  </a:lnTo>
                  <a:lnTo>
                    <a:pt x="4140822" y="10553"/>
                  </a:lnTo>
                  <a:lnTo>
                    <a:pt x="4137571" y="10210"/>
                  </a:lnTo>
                  <a:lnTo>
                    <a:pt x="4137571" y="92290"/>
                  </a:lnTo>
                  <a:lnTo>
                    <a:pt x="4134459" y="107302"/>
                  </a:lnTo>
                  <a:lnTo>
                    <a:pt x="4125811" y="117932"/>
                  </a:lnTo>
                  <a:lnTo>
                    <a:pt x="4112628" y="124244"/>
                  </a:lnTo>
                  <a:lnTo>
                    <a:pt x="4095889" y="126326"/>
                  </a:lnTo>
                  <a:lnTo>
                    <a:pt x="4031665" y="126326"/>
                  </a:lnTo>
                  <a:lnTo>
                    <a:pt x="4031665" y="58267"/>
                  </a:lnTo>
                  <a:lnTo>
                    <a:pt x="4092486" y="58267"/>
                  </a:lnTo>
                  <a:lnTo>
                    <a:pt x="4111371" y="60299"/>
                  </a:lnTo>
                  <a:lnTo>
                    <a:pt x="4125544" y="66509"/>
                  </a:lnTo>
                  <a:lnTo>
                    <a:pt x="4134472" y="77114"/>
                  </a:lnTo>
                  <a:lnTo>
                    <a:pt x="4137571" y="92290"/>
                  </a:lnTo>
                  <a:lnTo>
                    <a:pt x="4137571" y="10210"/>
                  </a:lnTo>
                  <a:lnTo>
                    <a:pt x="4098010" y="5956"/>
                  </a:lnTo>
                  <a:lnTo>
                    <a:pt x="3967861" y="5956"/>
                  </a:lnTo>
                  <a:lnTo>
                    <a:pt x="3967861" y="303682"/>
                  </a:lnTo>
                  <a:lnTo>
                    <a:pt x="4095889" y="303682"/>
                  </a:lnTo>
                  <a:lnTo>
                    <a:pt x="4136047" y="300177"/>
                  </a:lnTo>
                  <a:lnTo>
                    <a:pt x="4173829" y="287362"/>
                  </a:lnTo>
                  <a:lnTo>
                    <a:pt x="4201871" y="261886"/>
                  </a:lnTo>
                  <a:lnTo>
                    <a:pt x="4204538" y="251790"/>
                  </a:lnTo>
                  <a:lnTo>
                    <a:pt x="4212856" y="220319"/>
                  </a:lnTo>
                  <a:close/>
                </a:path>
                <a:path w="8006080" h="368935">
                  <a:moveTo>
                    <a:pt x="4521212" y="5524"/>
                  </a:moveTo>
                  <a:lnTo>
                    <a:pt x="4457420" y="5524"/>
                  </a:lnTo>
                  <a:lnTo>
                    <a:pt x="4457420" y="126174"/>
                  </a:lnTo>
                  <a:lnTo>
                    <a:pt x="4323867" y="126174"/>
                  </a:lnTo>
                  <a:lnTo>
                    <a:pt x="4323867" y="5524"/>
                  </a:lnTo>
                  <a:lnTo>
                    <a:pt x="4260062" y="5524"/>
                  </a:lnTo>
                  <a:lnTo>
                    <a:pt x="4260062" y="126174"/>
                  </a:lnTo>
                  <a:lnTo>
                    <a:pt x="4260062" y="183324"/>
                  </a:lnTo>
                  <a:lnTo>
                    <a:pt x="4260062" y="303974"/>
                  </a:lnTo>
                  <a:lnTo>
                    <a:pt x="4323867" y="303974"/>
                  </a:lnTo>
                  <a:lnTo>
                    <a:pt x="4323867" y="183324"/>
                  </a:lnTo>
                  <a:lnTo>
                    <a:pt x="4457420" y="183324"/>
                  </a:lnTo>
                  <a:lnTo>
                    <a:pt x="4457420" y="303974"/>
                  </a:lnTo>
                  <a:lnTo>
                    <a:pt x="4521212" y="303974"/>
                  </a:lnTo>
                  <a:lnTo>
                    <a:pt x="4521212" y="183324"/>
                  </a:lnTo>
                  <a:lnTo>
                    <a:pt x="4521212" y="126174"/>
                  </a:lnTo>
                  <a:lnTo>
                    <a:pt x="4521212" y="5524"/>
                  </a:lnTo>
                  <a:close/>
                </a:path>
                <a:path w="8006080" h="368935">
                  <a:moveTo>
                    <a:pt x="4866157" y="303682"/>
                  </a:moveTo>
                  <a:lnTo>
                    <a:pt x="4843462" y="247967"/>
                  </a:lnTo>
                  <a:lnTo>
                    <a:pt x="4821987" y="195224"/>
                  </a:lnTo>
                  <a:lnTo>
                    <a:pt x="4769002" y="65074"/>
                  </a:lnTo>
                  <a:lnTo>
                    <a:pt x="4758550" y="39408"/>
                  </a:lnTo>
                  <a:lnTo>
                    <a:pt x="4758550" y="195224"/>
                  </a:lnTo>
                  <a:lnTo>
                    <a:pt x="4662424" y="195224"/>
                  </a:lnTo>
                  <a:lnTo>
                    <a:pt x="4703686" y="88468"/>
                  </a:lnTo>
                  <a:lnTo>
                    <a:pt x="4706239" y="82511"/>
                  </a:lnTo>
                  <a:lnTo>
                    <a:pt x="4708360" y="76555"/>
                  </a:lnTo>
                  <a:lnTo>
                    <a:pt x="4710481" y="65074"/>
                  </a:lnTo>
                  <a:lnTo>
                    <a:pt x="4712614" y="76555"/>
                  </a:lnTo>
                  <a:lnTo>
                    <a:pt x="4716869" y="88468"/>
                  </a:lnTo>
                  <a:lnTo>
                    <a:pt x="4758550" y="195224"/>
                  </a:lnTo>
                  <a:lnTo>
                    <a:pt x="4758550" y="39408"/>
                  </a:lnTo>
                  <a:lnTo>
                    <a:pt x="4744936" y="5956"/>
                  </a:lnTo>
                  <a:lnTo>
                    <a:pt x="4676038" y="5956"/>
                  </a:lnTo>
                  <a:lnTo>
                    <a:pt x="4554385" y="303682"/>
                  </a:lnTo>
                  <a:lnTo>
                    <a:pt x="4620311" y="303682"/>
                  </a:lnTo>
                  <a:lnTo>
                    <a:pt x="4642434" y="247967"/>
                  </a:lnTo>
                  <a:lnTo>
                    <a:pt x="4778540" y="247967"/>
                  </a:lnTo>
                  <a:lnTo>
                    <a:pt x="4800231" y="303682"/>
                  </a:lnTo>
                  <a:lnTo>
                    <a:pt x="4866157" y="303682"/>
                  </a:lnTo>
                  <a:close/>
                </a:path>
                <a:path w="8006080" h="368935">
                  <a:moveTo>
                    <a:pt x="5131130" y="5956"/>
                  </a:moveTo>
                  <a:lnTo>
                    <a:pt x="5067338" y="5956"/>
                  </a:lnTo>
                  <a:lnTo>
                    <a:pt x="5067338" y="62103"/>
                  </a:lnTo>
                  <a:lnTo>
                    <a:pt x="5067338" y="149288"/>
                  </a:lnTo>
                  <a:lnTo>
                    <a:pt x="5010340" y="149288"/>
                  </a:lnTo>
                  <a:lnTo>
                    <a:pt x="4988191" y="146634"/>
                  </a:lnTo>
                  <a:lnTo>
                    <a:pt x="4970996" y="138557"/>
                  </a:lnTo>
                  <a:lnTo>
                    <a:pt x="4959845" y="124891"/>
                  </a:lnTo>
                  <a:lnTo>
                    <a:pt x="4955895" y="105486"/>
                  </a:lnTo>
                  <a:lnTo>
                    <a:pt x="4959845" y="86144"/>
                  </a:lnTo>
                  <a:lnTo>
                    <a:pt x="4970996" y="72631"/>
                  </a:lnTo>
                  <a:lnTo>
                    <a:pt x="4988191" y="64693"/>
                  </a:lnTo>
                  <a:lnTo>
                    <a:pt x="5010340" y="62103"/>
                  </a:lnTo>
                  <a:lnTo>
                    <a:pt x="5067338" y="62103"/>
                  </a:lnTo>
                  <a:lnTo>
                    <a:pt x="5067338" y="5956"/>
                  </a:lnTo>
                  <a:lnTo>
                    <a:pt x="5009908" y="5956"/>
                  </a:lnTo>
                  <a:lnTo>
                    <a:pt x="4964671" y="11468"/>
                  </a:lnTo>
                  <a:lnTo>
                    <a:pt x="4926546" y="28930"/>
                  </a:lnTo>
                  <a:lnTo>
                    <a:pt x="4900219" y="59791"/>
                  </a:lnTo>
                  <a:lnTo>
                    <a:pt x="4890401" y="105486"/>
                  </a:lnTo>
                  <a:lnTo>
                    <a:pt x="4895380" y="138036"/>
                  </a:lnTo>
                  <a:lnTo>
                    <a:pt x="4909210" y="163334"/>
                  </a:lnTo>
                  <a:lnTo>
                    <a:pt x="4930229" y="181927"/>
                  </a:lnTo>
                  <a:lnTo>
                    <a:pt x="4956746" y="194373"/>
                  </a:lnTo>
                  <a:lnTo>
                    <a:pt x="4873815" y="303682"/>
                  </a:lnTo>
                  <a:lnTo>
                    <a:pt x="4947386" y="303682"/>
                  </a:lnTo>
                  <a:lnTo>
                    <a:pt x="5022672" y="202450"/>
                  </a:lnTo>
                  <a:lnTo>
                    <a:pt x="5067338" y="202450"/>
                  </a:lnTo>
                  <a:lnTo>
                    <a:pt x="5067338" y="303682"/>
                  </a:lnTo>
                  <a:lnTo>
                    <a:pt x="5131130" y="303682"/>
                  </a:lnTo>
                  <a:lnTo>
                    <a:pt x="5131130" y="202450"/>
                  </a:lnTo>
                  <a:lnTo>
                    <a:pt x="5131130" y="149288"/>
                  </a:lnTo>
                  <a:lnTo>
                    <a:pt x="5131130" y="62103"/>
                  </a:lnTo>
                  <a:lnTo>
                    <a:pt x="5131130" y="5956"/>
                  </a:lnTo>
                  <a:close/>
                </a:path>
                <a:path w="8006080" h="368935">
                  <a:moveTo>
                    <a:pt x="5553049" y="303682"/>
                  </a:moveTo>
                  <a:lnTo>
                    <a:pt x="5450967" y="150990"/>
                  </a:lnTo>
                  <a:lnTo>
                    <a:pt x="5547525" y="5956"/>
                  </a:lnTo>
                  <a:lnTo>
                    <a:pt x="5476494" y="5956"/>
                  </a:lnTo>
                  <a:lnTo>
                    <a:pt x="5401208" y="124193"/>
                  </a:lnTo>
                  <a:lnTo>
                    <a:pt x="5353151" y="124193"/>
                  </a:lnTo>
                  <a:lnTo>
                    <a:pt x="5353151" y="5956"/>
                  </a:lnTo>
                  <a:lnTo>
                    <a:pt x="5289347" y="5956"/>
                  </a:lnTo>
                  <a:lnTo>
                    <a:pt x="5289347" y="303682"/>
                  </a:lnTo>
                  <a:lnTo>
                    <a:pt x="5353151" y="303682"/>
                  </a:lnTo>
                  <a:lnTo>
                    <a:pt x="5353151" y="182041"/>
                  </a:lnTo>
                  <a:lnTo>
                    <a:pt x="5401208" y="182041"/>
                  </a:lnTo>
                  <a:lnTo>
                    <a:pt x="5482450" y="303682"/>
                  </a:lnTo>
                  <a:lnTo>
                    <a:pt x="5553049" y="303682"/>
                  </a:lnTo>
                  <a:close/>
                </a:path>
                <a:path w="8006080" h="368935">
                  <a:moveTo>
                    <a:pt x="5868644" y="154813"/>
                  </a:moveTo>
                  <a:lnTo>
                    <a:pt x="5862307" y="107683"/>
                  </a:lnTo>
                  <a:lnTo>
                    <a:pt x="5843321" y="65417"/>
                  </a:lnTo>
                  <a:lnTo>
                    <a:pt x="5811672" y="31229"/>
                  </a:lnTo>
                  <a:lnTo>
                    <a:pt x="5803138" y="26822"/>
                  </a:lnTo>
                  <a:lnTo>
                    <a:pt x="5803138" y="154813"/>
                  </a:lnTo>
                  <a:lnTo>
                    <a:pt x="5797321" y="191846"/>
                  </a:lnTo>
                  <a:lnTo>
                    <a:pt x="5779897" y="222300"/>
                  </a:lnTo>
                  <a:lnTo>
                    <a:pt x="5750928" y="242925"/>
                  </a:lnTo>
                  <a:lnTo>
                    <a:pt x="5710428" y="250520"/>
                  </a:lnTo>
                  <a:lnTo>
                    <a:pt x="5669661" y="242925"/>
                  </a:lnTo>
                  <a:lnTo>
                    <a:pt x="5640552" y="222300"/>
                  </a:lnTo>
                  <a:lnTo>
                    <a:pt x="5623090" y="191846"/>
                  </a:lnTo>
                  <a:lnTo>
                    <a:pt x="5617273" y="154813"/>
                  </a:lnTo>
                  <a:lnTo>
                    <a:pt x="5623090" y="117792"/>
                  </a:lnTo>
                  <a:lnTo>
                    <a:pt x="5640552" y="87350"/>
                  </a:lnTo>
                  <a:lnTo>
                    <a:pt x="5669661" y="66725"/>
                  </a:lnTo>
                  <a:lnTo>
                    <a:pt x="5710428" y="59118"/>
                  </a:lnTo>
                  <a:lnTo>
                    <a:pt x="5750928" y="66725"/>
                  </a:lnTo>
                  <a:lnTo>
                    <a:pt x="5779897" y="87350"/>
                  </a:lnTo>
                  <a:lnTo>
                    <a:pt x="5797321" y="117792"/>
                  </a:lnTo>
                  <a:lnTo>
                    <a:pt x="5803138" y="154813"/>
                  </a:lnTo>
                  <a:lnTo>
                    <a:pt x="5803138" y="26822"/>
                  </a:lnTo>
                  <a:lnTo>
                    <a:pt x="5767375" y="8343"/>
                  </a:lnTo>
                  <a:lnTo>
                    <a:pt x="5710428" y="0"/>
                  </a:lnTo>
                  <a:lnTo>
                    <a:pt x="5653456" y="8343"/>
                  </a:lnTo>
                  <a:lnTo>
                    <a:pt x="5609158" y="31229"/>
                  </a:lnTo>
                  <a:lnTo>
                    <a:pt x="5577510" y="65417"/>
                  </a:lnTo>
                  <a:lnTo>
                    <a:pt x="5558523" y="107683"/>
                  </a:lnTo>
                  <a:lnTo>
                    <a:pt x="5552198" y="154813"/>
                  </a:lnTo>
                  <a:lnTo>
                    <a:pt x="5558523" y="201955"/>
                  </a:lnTo>
                  <a:lnTo>
                    <a:pt x="5577510" y="244233"/>
                  </a:lnTo>
                  <a:lnTo>
                    <a:pt x="5609158" y="278422"/>
                  </a:lnTo>
                  <a:lnTo>
                    <a:pt x="5653456" y="301307"/>
                  </a:lnTo>
                  <a:lnTo>
                    <a:pt x="5710428" y="309638"/>
                  </a:lnTo>
                  <a:lnTo>
                    <a:pt x="5767375" y="301307"/>
                  </a:lnTo>
                  <a:lnTo>
                    <a:pt x="5811672" y="278422"/>
                  </a:lnTo>
                  <a:lnTo>
                    <a:pt x="5837504" y="250520"/>
                  </a:lnTo>
                  <a:lnTo>
                    <a:pt x="5843321" y="244233"/>
                  </a:lnTo>
                  <a:lnTo>
                    <a:pt x="5862307" y="201955"/>
                  </a:lnTo>
                  <a:lnTo>
                    <a:pt x="5868644" y="154813"/>
                  </a:lnTo>
                  <a:close/>
                </a:path>
                <a:path w="8006080" h="368935">
                  <a:moveTo>
                    <a:pt x="6165951" y="5956"/>
                  </a:moveTo>
                  <a:lnTo>
                    <a:pt x="5961786" y="5956"/>
                  </a:lnTo>
                  <a:lnTo>
                    <a:pt x="5958129" y="59982"/>
                  </a:lnTo>
                  <a:lnTo>
                    <a:pt x="5953874" y="114452"/>
                  </a:lnTo>
                  <a:lnTo>
                    <a:pt x="5947537" y="164934"/>
                  </a:lnTo>
                  <a:lnTo>
                    <a:pt x="5937656" y="206971"/>
                  </a:lnTo>
                  <a:lnTo>
                    <a:pt x="5901398" y="247967"/>
                  </a:lnTo>
                  <a:lnTo>
                    <a:pt x="5892889" y="248386"/>
                  </a:lnTo>
                  <a:lnTo>
                    <a:pt x="5886513" y="247535"/>
                  </a:lnTo>
                  <a:lnTo>
                    <a:pt x="5880976" y="245833"/>
                  </a:lnTo>
                  <a:lnTo>
                    <a:pt x="5880976" y="301980"/>
                  </a:lnTo>
                  <a:lnTo>
                    <a:pt x="5889739" y="304647"/>
                  </a:lnTo>
                  <a:lnTo>
                    <a:pt x="5898197" y="306349"/>
                  </a:lnTo>
                  <a:lnTo>
                    <a:pt x="5906338" y="307251"/>
                  </a:lnTo>
                  <a:lnTo>
                    <a:pt x="5914161" y="307505"/>
                  </a:lnTo>
                  <a:lnTo>
                    <a:pt x="5949975" y="298081"/>
                  </a:lnTo>
                  <a:lnTo>
                    <a:pt x="5994425" y="232816"/>
                  </a:lnTo>
                  <a:lnTo>
                    <a:pt x="6006706" y="182905"/>
                  </a:lnTo>
                  <a:lnTo>
                    <a:pt x="6014783" y="125437"/>
                  </a:lnTo>
                  <a:lnTo>
                    <a:pt x="6020486" y="63373"/>
                  </a:lnTo>
                  <a:lnTo>
                    <a:pt x="6102147" y="63373"/>
                  </a:lnTo>
                  <a:lnTo>
                    <a:pt x="6102147" y="303682"/>
                  </a:lnTo>
                  <a:lnTo>
                    <a:pt x="6165951" y="303682"/>
                  </a:lnTo>
                  <a:lnTo>
                    <a:pt x="6165951" y="5956"/>
                  </a:lnTo>
                  <a:close/>
                </a:path>
                <a:path w="8006080" h="368935">
                  <a:moveTo>
                    <a:pt x="6486639" y="5956"/>
                  </a:moveTo>
                  <a:lnTo>
                    <a:pt x="6282487" y="5956"/>
                  </a:lnTo>
                  <a:lnTo>
                    <a:pt x="6278829" y="59982"/>
                  </a:lnTo>
                  <a:lnTo>
                    <a:pt x="6274574" y="114452"/>
                  </a:lnTo>
                  <a:lnTo>
                    <a:pt x="6268224" y="164934"/>
                  </a:lnTo>
                  <a:lnTo>
                    <a:pt x="6258344" y="206971"/>
                  </a:lnTo>
                  <a:lnTo>
                    <a:pt x="6222085" y="247967"/>
                  </a:lnTo>
                  <a:lnTo>
                    <a:pt x="6213576" y="248386"/>
                  </a:lnTo>
                  <a:lnTo>
                    <a:pt x="6207201" y="247535"/>
                  </a:lnTo>
                  <a:lnTo>
                    <a:pt x="6201676" y="245833"/>
                  </a:lnTo>
                  <a:lnTo>
                    <a:pt x="6201676" y="301980"/>
                  </a:lnTo>
                  <a:lnTo>
                    <a:pt x="6210439" y="304647"/>
                  </a:lnTo>
                  <a:lnTo>
                    <a:pt x="6218885" y="306349"/>
                  </a:lnTo>
                  <a:lnTo>
                    <a:pt x="6227026" y="307251"/>
                  </a:lnTo>
                  <a:lnTo>
                    <a:pt x="6234849" y="307505"/>
                  </a:lnTo>
                  <a:lnTo>
                    <a:pt x="6270663" y="298081"/>
                  </a:lnTo>
                  <a:lnTo>
                    <a:pt x="6315126" y="232816"/>
                  </a:lnTo>
                  <a:lnTo>
                    <a:pt x="6327407" y="182905"/>
                  </a:lnTo>
                  <a:lnTo>
                    <a:pt x="6335484" y="125437"/>
                  </a:lnTo>
                  <a:lnTo>
                    <a:pt x="6341186" y="63373"/>
                  </a:lnTo>
                  <a:lnTo>
                    <a:pt x="6422847" y="63373"/>
                  </a:lnTo>
                  <a:lnTo>
                    <a:pt x="6422847" y="303682"/>
                  </a:lnTo>
                  <a:lnTo>
                    <a:pt x="6486639" y="303682"/>
                  </a:lnTo>
                  <a:lnTo>
                    <a:pt x="6486639" y="5956"/>
                  </a:lnTo>
                  <a:close/>
                </a:path>
                <a:path w="8006080" h="368935">
                  <a:moveTo>
                    <a:pt x="6762674" y="248094"/>
                  </a:moveTo>
                  <a:lnTo>
                    <a:pt x="6614236" y="248094"/>
                  </a:lnTo>
                  <a:lnTo>
                    <a:pt x="6614236" y="180784"/>
                  </a:lnTo>
                  <a:lnTo>
                    <a:pt x="6747370" y="180784"/>
                  </a:lnTo>
                  <a:lnTo>
                    <a:pt x="6747370" y="124904"/>
                  </a:lnTo>
                  <a:lnTo>
                    <a:pt x="6614236" y="124904"/>
                  </a:lnTo>
                  <a:lnTo>
                    <a:pt x="6614236" y="62674"/>
                  </a:lnTo>
                  <a:lnTo>
                    <a:pt x="6760121" y="62674"/>
                  </a:lnTo>
                  <a:lnTo>
                    <a:pt x="6760121" y="5524"/>
                  </a:lnTo>
                  <a:lnTo>
                    <a:pt x="6550444" y="5524"/>
                  </a:lnTo>
                  <a:lnTo>
                    <a:pt x="6550444" y="62674"/>
                  </a:lnTo>
                  <a:lnTo>
                    <a:pt x="6550444" y="124904"/>
                  </a:lnTo>
                  <a:lnTo>
                    <a:pt x="6550444" y="180784"/>
                  </a:lnTo>
                  <a:lnTo>
                    <a:pt x="6550444" y="248094"/>
                  </a:lnTo>
                  <a:lnTo>
                    <a:pt x="6550444" y="303974"/>
                  </a:lnTo>
                  <a:lnTo>
                    <a:pt x="6762674" y="303974"/>
                  </a:lnTo>
                  <a:lnTo>
                    <a:pt x="6762674" y="248094"/>
                  </a:lnTo>
                  <a:close/>
                </a:path>
                <a:path w="8006080" h="368935">
                  <a:moveTo>
                    <a:pt x="7076567" y="303682"/>
                  </a:moveTo>
                  <a:lnTo>
                    <a:pt x="6974484" y="150990"/>
                  </a:lnTo>
                  <a:lnTo>
                    <a:pt x="7071042" y="5956"/>
                  </a:lnTo>
                  <a:lnTo>
                    <a:pt x="7000011" y="5956"/>
                  </a:lnTo>
                  <a:lnTo>
                    <a:pt x="6924726" y="124193"/>
                  </a:lnTo>
                  <a:lnTo>
                    <a:pt x="6876669" y="124193"/>
                  </a:lnTo>
                  <a:lnTo>
                    <a:pt x="6876669" y="5956"/>
                  </a:lnTo>
                  <a:lnTo>
                    <a:pt x="6812864" y="5956"/>
                  </a:lnTo>
                  <a:lnTo>
                    <a:pt x="6812864" y="303682"/>
                  </a:lnTo>
                  <a:lnTo>
                    <a:pt x="6876669" y="303682"/>
                  </a:lnTo>
                  <a:lnTo>
                    <a:pt x="6876669" y="182041"/>
                  </a:lnTo>
                  <a:lnTo>
                    <a:pt x="6924726" y="182041"/>
                  </a:lnTo>
                  <a:lnTo>
                    <a:pt x="7005968" y="303682"/>
                  </a:lnTo>
                  <a:lnTo>
                    <a:pt x="7076567" y="303682"/>
                  </a:lnTo>
                  <a:close/>
                </a:path>
                <a:path w="8006080" h="368935">
                  <a:moveTo>
                    <a:pt x="7404074" y="246824"/>
                  </a:moveTo>
                  <a:lnTo>
                    <a:pt x="7366216" y="246824"/>
                  </a:lnTo>
                  <a:lnTo>
                    <a:pt x="7366216" y="5524"/>
                  </a:lnTo>
                  <a:lnTo>
                    <a:pt x="7302411" y="5524"/>
                  </a:lnTo>
                  <a:lnTo>
                    <a:pt x="7302411" y="246824"/>
                  </a:lnTo>
                  <a:lnTo>
                    <a:pt x="7170572" y="246824"/>
                  </a:lnTo>
                  <a:lnTo>
                    <a:pt x="7170572" y="5524"/>
                  </a:lnTo>
                  <a:lnTo>
                    <a:pt x="7106767" y="5524"/>
                  </a:lnTo>
                  <a:lnTo>
                    <a:pt x="7106767" y="246824"/>
                  </a:lnTo>
                  <a:lnTo>
                    <a:pt x="7106767" y="303974"/>
                  </a:lnTo>
                  <a:lnTo>
                    <a:pt x="7347928" y="303974"/>
                  </a:lnTo>
                  <a:lnTo>
                    <a:pt x="7347928" y="368744"/>
                  </a:lnTo>
                  <a:lnTo>
                    <a:pt x="7404074" y="368744"/>
                  </a:lnTo>
                  <a:lnTo>
                    <a:pt x="7404074" y="303974"/>
                  </a:lnTo>
                  <a:lnTo>
                    <a:pt x="7404074" y="246824"/>
                  </a:lnTo>
                  <a:close/>
                </a:path>
                <a:path w="8006080" h="368935">
                  <a:moveTo>
                    <a:pt x="7709878" y="5956"/>
                  </a:moveTo>
                  <a:lnTo>
                    <a:pt x="7649908" y="5956"/>
                  </a:lnTo>
                  <a:lnTo>
                    <a:pt x="7511250" y="200329"/>
                  </a:lnTo>
                  <a:lnTo>
                    <a:pt x="7512202" y="180390"/>
                  </a:lnTo>
                  <a:lnTo>
                    <a:pt x="7512532" y="159499"/>
                  </a:lnTo>
                  <a:lnTo>
                    <a:pt x="7512532" y="5956"/>
                  </a:lnTo>
                  <a:lnTo>
                    <a:pt x="7448728" y="5956"/>
                  </a:lnTo>
                  <a:lnTo>
                    <a:pt x="7448728" y="303682"/>
                  </a:lnTo>
                  <a:lnTo>
                    <a:pt x="7508697" y="303682"/>
                  </a:lnTo>
                  <a:lnTo>
                    <a:pt x="7647356" y="109308"/>
                  </a:lnTo>
                  <a:lnTo>
                    <a:pt x="7646390" y="129247"/>
                  </a:lnTo>
                  <a:lnTo>
                    <a:pt x="7646073" y="150139"/>
                  </a:lnTo>
                  <a:lnTo>
                    <a:pt x="7646073" y="303682"/>
                  </a:lnTo>
                  <a:lnTo>
                    <a:pt x="7709878" y="303682"/>
                  </a:lnTo>
                  <a:lnTo>
                    <a:pt x="7709878" y="5956"/>
                  </a:lnTo>
                  <a:close/>
                </a:path>
                <a:path w="8006080" h="368935">
                  <a:moveTo>
                    <a:pt x="8005483" y="5956"/>
                  </a:moveTo>
                  <a:lnTo>
                    <a:pt x="7941678" y="5956"/>
                  </a:lnTo>
                  <a:lnTo>
                    <a:pt x="7941678" y="62103"/>
                  </a:lnTo>
                  <a:lnTo>
                    <a:pt x="7941678" y="149288"/>
                  </a:lnTo>
                  <a:lnTo>
                    <a:pt x="7884693" y="149288"/>
                  </a:lnTo>
                  <a:lnTo>
                    <a:pt x="7862544" y="146634"/>
                  </a:lnTo>
                  <a:lnTo>
                    <a:pt x="7845336" y="138557"/>
                  </a:lnTo>
                  <a:lnTo>
                    <a:pt x="7834198" y="124891"/>
                  </a:lnTo>
                  <a:lnTo>
                    <a:pt x="7830248" y="105486"/>
                  </a:lnTo>
                  <a:lnTo>
                    <a:pt x="7834198" y="86144"/>
                  </a:lnTo>
                  <a:lnTo>
                    <a:pt x="7845336" y="72631"/>
                  </a:lnTo>
                  <a:lnTo>
                    <a:pt x="7862544" y="64693"/>
                  </a:lnTo>
                  <a:lnTo>
                    <a:pt x="7884693" y="62103"/>
                  </a:lnTo>
                  <a:lnTo>
                    <a:pt x="7941678" y="62103"/>
                  </a:lnTo>
                  <a:lnTo>
                    <a:pt x="7941678" y="5956"/>
                  </a:lnTo>
                  <a:lnTo>
                    <a:pt x="7884261" y="5956"/>
                  </a:lnTo>
                  <a:lnTo>
                    <a:pt x="7839024" y="11468"/>
                  </a:lnTo>
                  <a:lnTo>
                    <a:pt x="7800886" y="28930"/>
                  </a:lnTo>
                  <a:lnTo>
                    <a:pt x="7774559" y="59791"/>
                  </a:lnTo>
                  <a:lnTo>
                    <a:pt x="7764742" y="105486"/>
                  </a:lnTo>
                  <a:lnTo>
                    <a:pt x="7769720" y="138036"/>
                  </a:lnTo>
                  <a:lnTo>
                    <a:pt x="7783563" y="163334"/>
                  </a:lnTo>
                  <a:lnTo>
                    <a:pt x="7804582" y="181927"/>
                  </a:lnTo>
                  <a:lnTo>
                    <a:pt x="7831099" y="194373"/>
                  </a:lnTo>
                  <a:lnTo>
                    <a:pt x="7748156" y="303682"/>
                  </a:lnTo>
                  <a:lnTo>
                    <a:pt x="7821739" y="303682"/>
                  </a:lnTo>
                  <a:lnTo>
                    <a:pt x="7897025" y="202450"/>
                  </a:lnTo>
                  <a:lnTo>
                    <a:pt x="7941678" y="202450"/>
                  </a:lnTo>
                  <a:lnTo>
                    <a:pt x="7941678" y="303682"/>
                  </a:lnTo>
                  <a:lnTo>
                    <a:pt x="8005483" y="303682"/>
                  </a:lnTo>
                  <a:lnTo>
                    <a:pt x="8005483" y="202450"/>
                  </a:lnTo>
                  <a:lnTo>
                    <a:pt x="8005483" y="149288"/>
                  </a:lnTo>
                  <a:lnTo>
                    <a:pt x="8005483" y="62103"/>
                  </a:lnTo>
                  <a:lnTo>
                    <a:pt x="8005483" y="5956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9142" y="2410345"/>
              <a:ext cx="3146425" cy="368935"/>
            </a:xfrm>
            <a:custGeom>
              <a:avLst/>
              <a:gdLst/>
              <a:ahLst/>
              <a:cxnLst/>
              <a:rect l="l" t="t" r="r" b="b"/>
              <a:pathLst>
                <a:path w="3146425" h="368935">
                  <a:moveTo>
                    <a:pt x="322402" y="247548"/>
                  </a:moveTo>
                  <a:lnTo>
                    <a:pt x="284543" y="247548"/>
                  </a:lnTo>
                  <a:lnTo>
                    <a:pt x="284543" y="63385"/>
                  </a:lnTo>
                  <a:lnTo>
                    <a:pt x="284543" y="5956"/>
                  </a:lnTo>
                  <a:lnTo>
                    <a:pt x="220751" y="5956"/>
                  </a:lnTo>
                  <a:lnTo>
                    <a:pt x="220751" y="63385"/>
                  </a:lnTo>
                  <a:lnTo>
                    <a:pt x="220751" y="247548"/>
                  </a:lnTo>
                  <a:lnTo>
                    <a:pt x="102514" y="247548"/>
                  </a:lnTo>
                  <a:lnTo>
                    <a:pt x="118795" y="207403"/>
                  </a:lnTo>
                  <a:lnTo>
                    <a:pt x="130048" y="161848"/>
                  </a:lnTo>
                  <a:lnTo>
                    <a:pt x="137325" y="113093"/>
                  </a:lnTo>
                  <a:lnTo>
                    <a:pt x="141643" y="63385"/>
                  </a:lnTo>
                  <a:lnTo>
                    <a:pt x="220751" y="63385"/>
                  </a:lnTo>
                  <a:lnTo>
                    <a:pt x="220751" y="5956"/>
                  </a:lnTo>
                  <a:lnTo>
                    <a:pt x="82092" y="5956"/>
                  </a:lnTo>
                  <a:lnTo>
                    <a:pt x="80860" y="56362"/>
                  </a:lnTo>
                  <a:lnTo>
                    <a:pt x="76492" y="107111"/>
                  </a:lnTo>
                  <a:lnTo>
                    <a:pt x="68033" y="156819"/>
                  </a:lnTo>
                  <a:lnTo>
                    <a:pt x="54495" y="204101"/>
                  </a:lnTo>
                  <a:lnTo>
                    <a:pt x="34886" y="247548"/>
                  </a:lnTo>
                  <a:lnTo>
                    <a:pt x="0" y="247548"/>
                  </a:lnTo>
                  <a:lnTo>
                    <a:pt x="0" y="368338"/>
                  </a:lnTo>
                  <a:lnTo>
                    <a:pt x="56146" y="368338"/>
                  </a:lnTo>
                  <a:lnTo>
                    <a:pt x="56146" y="303682"/>
                  </a:lnTo>
                  <a:lnTo>
                    <a:pt x="266255" y="303682"/>
                  </a:lnTo>
                  <a:lnTo>
                    <a:pt x="266255" y="368338"/>
                  </a:lnTo>
                  <a:lnTo>
                    <a:pt x="322402" y="368338"/>
                  </a:lnTo>
                  <a:lnTo>
                    <a:pt x="322402" y="303682"/>
                  </a:lnTo>
                  <a:lnTo>
                    <a:pt x="322402" y="247548"/>
                  </a:lnTo>
                  <a:close/>
                </a:path>
                <a:path w="3146425" h="368935">
                  <a:moveTo>
                    <a:pt x="623963" y="5956"/>
                  </a:moveTo>
                  <a:lnTo>
                    <a:pt x="419798" y="5956"/>
                  </a:lnTo>
                  <a:lnTo>
                    <a:pt x="416153" y="59982"/>
                  </a:lnTo>
                  <a:lnTo>
                    <a:pt x="411886" y="114452"/>
                  </a:lnTo>
                  <a:lnTo>
                    <a:pt x="405549" y="164934"/>
                  </a:lnTo>
                  <a:lnTo>
                    <a:pt x="395668" y="206971"/>
                  </a:lnTo>
                  <a:lnTo>
                    <a:pt x="359410" y="247967"/>
                  </a:lnTo>
                  <a:lnTo>
                    <a:pt x="350901" y="248399"/>
                  </a:lnTo>
                  <a:lnTo>
                    <a:pt x="344512" y="247548"/>
                  </a:lnTo>
                  <a:lnTo>
                    <a:pt x="338988" y="245846"/>
                  </a:lnTo>
                  <a:lnTo>
                    <a:pt x="338988" y="301980"/>
                  </a:lnTo>
                  <a:lnTo>
                    <a:pt x="347764" y="304647"/>
                  </a:lnTo>
                  <a:lnTo>
                    <a:pt x="356209" y="306349"/>
                  </a:lnTo>
                  <a:lnTo>
                    <a:pt x="364350" y="307251"/>
                  </a:lnTo>
                  <a:lnTo>
                    <a:pt x="372160" y="307517"/>
                  </a:lnTo>
                  <a:lnTo>
                    <a:pt x="407987" y="298094"/>
                  </a:lnTo>
                  <a:lnTo>
                    <a:pt x="452450" y="232829"/>
                  </a:lnTo>
                  <a:lnTo>
                    <a:pt x="464731" y="182918"/>
                  </a:lnTo>
                  <a:lnTo>
                    <a:pt x="472808" y="125450"/>
                  </a:lnTo>
                  <a:lnTo>
                    <a:pt x="478497" y="63385"/>
                  </a:lnTo>
                  <a:lnTo>
                    <a:pt x="560158" y="63385"/>
                  </a:lnTo>
                  <a:lnTo>
                    <a:pt x="560158" y="303682"/>
                  </a:lnTo>
                  <a:lnTo>
                    <a:pt x="623963" y="303682"/>
                  </a:lnTo>
                  <a:lnTo>
                    <a:pt x="623963" y="5956"/>
                  </a:lnTo>
                  <a:close/>
                </a:path>
                <a:path w="3146425" h="368935">
                  <a:moveTo>
                    <a:pt x="919568" y="5956"/>
                  </a:moveTo>
                  <a:lnTo>
                    <a:pt x="855764" y="5956"/>
                  </a:lnTo>
                  <a:lnTo>
                    <a:pt x="855764" y="62103"/>
                  </a:lnTo>
                  <a:lnTo>
                    <a:pt x="855764" y="149301"/>
                  </a:lnTo>
                  <a:lnTo>
                    <a:pt x="798766" y="149301"/>
                  </a:lnTo>
                  <a:lnTo>
                    <a:pt x="776617" y="146646"/>
                  </a:lnTo>
                  <a:lnTo>
                    <a:pt x="759421" y="138557"/>
                  </a:lnTo>
                  <a:lnTo>
                    <a:pt x="748284" y="124891"/>
                  </a:lnTo>
                  <a:lnTo>
                    <a:pt x="744334" y="105486"/>
                  </a:lnTo>
                  <a:lnTo>
                    <a:pt x="748284" y="86156"/>
                  </a:lnTo>
                  <a:lnTo>
                    <a:pt x="759421" y="72631"/>
                  </a:lnTo>
                  <a:lnTo>
                    <a:pt x="776617" y="64706"/>
                  </a:lnTo>
                  <a:lnTo>
                    <a:pt x="798766" y="62103"/>
                  </a:lnTo>
                  <a:lnTo>
                    <a:pt x="855764" y="62103"/>
                  </a:lnTo>
                  <a:lnTo>
                    <a:pt x="855764" y="5956"/>
                  </a:lnTo>
                  <a:lnTo>
                    <a:pt x="798347" y="5956"/>
                  </a:lnTo>
                  <a:lnTo>
                    <a:pt x="753110" y="11468"/>
                  </a:lnTo>
                  <a:lnTo>
                    <a:pt x="714971" y="28930"/>
                  </a:lnTo>
                  <a:lnTo>
                    <a:pt x="688644" y="59804"/>
                  </a:lnTo>
                  <a:lnTo>
                    <a:pt x="678827" y="105486"/>
                  </a:lnTo>
                  <a:lnTo>
                    <a:pt x="683806" y="138049"/>
                  </a:lnTo>
                  <a:lnTo>
                    <a:pt x="697649" y="163334"/>
                  </a:lnTo>
                  <a:lnTo>
                    <a:pt x="718667" y="181927"/>
                  </a:lnTo>
                  <a:lnTo>
                    <a:pt x="745185" y="194373"/>
                  </a:lnTo>
                  <a:lnTo>
                    <a:pt x="662241" y="303682"/>
                  </a:lnTo>
                  <a:lnTo>
                    <a:pt x="735825" y="303682"/>
                  </a:lnTo>
                  <a:lnTo>
                    <a:pt x="811110" y="202463"/>
                  </a:lnTo>
                  <a:lnTo>
                    <a:pt x="855764" y="202463"/>
                  </a:lnTo>
                  <a:lnTo>
                    <a:pt x="855764" y="303682"/>
                  </a:lnTo>
                  <a:lnTo>
                    <a:pt x="919568" y="303682"/>
                  </a:lnTo>
                  <a:lnTo>
                    <a:pt x="919568" y="202463"/>
                  </a:lnTo>
                  <a:lnTo>
                    <a:pt x="919568" y="149301"/>
                  </a:lnTo>
                  <a:lnTo>
                    <a:pt x="919568" y="62103"/>
                  </a:lnTo>
                  <a:lnTo>
                    <a:pt x="919568" y="5956"/>
                  </a:lnTo>
                  <a:close/>
                </a:path>
                <a:path w="3146425" h="368935">
                  <a:moveTo>
                    <a:pt x="1377213" y="247548"/>
                  </a:moveTo>
                  <a:lnTo>
                    <a:pt x="1339354" y="247548"/>
                  </a:lnTo>
                  <a:lnTo>
                    <a:pt x="1339354" y="63385"/>
                  </a:lnTo>
                  <a:lnTo>
                    <a:pt x="1339354" y="5956"/>
                  </a:lnTo>
                  <a:lnTo>
                    <a:pt x="1275562" y="5956"/>
                  </a:lnTo>
                  <a:lnTo>
                    <a:pt x="1275562" y="63385"/>
                  </a:lnTo>
                  <a:lnTo>
                    <a:pt x="1275562" y="247548"/>
                  </a:lnTo>
                  <a:lnTo>
                    <a:pt x="1157312" y="247548"/>
                  </a:lnTo>
                  <a:lnTo>
                    <a:pt x="1173594" y="207403"/>
                  </a:lnTo>
                  <a:lnTo>
                    <a:pt x="1184859" y="161848"/>
                  </a:lnTo>
                  <a:lnTo>
                    <a:pt x="1192123" y="113093"/>
                  </a:lnTo>
                  <a:lnTo>
                    <a:pt x="1196454" y="63385"/>
                  </a:lnTo>
                  <a:lnTo>
                    <a:pt x="1275562" y="63385"/>
                  </a:lnTo>
                  <a:lnTo>
                    <a:pt x="1275562" y="5956"/>
                  </a:lnTo>
                  <a:lnTo>
                    <a:pt x="1136904" y="5956"/>
                  </a:lnTo>
                  <a:lnTo>
                    <a:pt x="1135659" y="56362"/>
                  </a:lnTo>
                  <a:lnTo>
                    <a:pt x="1131303" y="107111"/>
                  </a:lnTo>
                  <a:lnTo>
                    <a:pt x="1122845" y="156819"/>
                  </a:lnTo>
                  <a:lnTo>
                    <a:pt x="1109294" y="204101"/>
                  </a:lnTo>
                  <a:lnTo>
                    <a:pt x="1089685" y="247548"/>
                  </a:lnTo>
                  <a:lnTo>
                    <a:pt x="1054811" y="247548"/>
                  </a:lnTo>
                  <a:lnTo>
                    <a:pt x="1054811" y="368338"/>
                  </a:lnTo>
                  <a:lnTo>
                    <a:pt x="1110957" y="368338"/>
                  </a:lnTo>
                  <a:lnTo>
                    <a:pt x="1110957" y="303682"/>
                  </a:lnTo>
                  <a:lnTo>
                    <a:pt x="1321066" y="303682"/>
                  </a:lnTo>
                  <a:lnTo>
                    <a:pt x="1321066" y="368338"/>
                  </a:lnTo>
                  <a:lnTo>
                    <a:pt x="1377213" y="368338"/>
                  </a:lnTo>
                  <a:lnTo>
                    <a:pt x="1377213" y="303682"/>
                  </a:lnTo>
                  <a:lnTo>
                    <a:pt x="1377213" y="247548"/>
                  </a:lnTo>
                  <a:close/>
                </a:path>
                <a:path w="3146425" h="368935">
                  <a:moveTo>
                    <a:pt x="1634109" y="246951"/>
                  </a:moveTo>
                  <a:lnTo>
                    <a:pt x="1485671" y="246951"/>
                  </a:lnTo>
                  <a:lnTo>
                    <a:pt x="1485671" y="180911"/>
                  </a:lnTo>
                  <a:lnTo>
                    <a:pt x="1618792" y="180911"/>
                  </a:lnTo>
                  <a:lnTo>
                    <a:pt x="1618792" y="125031"/>
                  </a:lnTo>
                  <a:lnTo>
                    <a:pt x="1485671" y="125031"/>
                  </a:lnTo>
                  <a:lnTo>
                    <a:pt x="1485671" y="61531"/>
                  </a:lnTo>
                  <a:lnTo>
                    <a:pt x="1631556" y="61531"/>
                  </a:lnTo>
                  <a:lnTo>
                    <a:pt x="1631556" y="5651"/>
                  </a:lnTo>
                  <a:lnTo>
                    <a:pt x="1421866" y="5651"/>
                  </a:lnTo>
                  <a:lnTo>
                    <a:pt x="1421866" y="61531"/>
                  </a:lnTo>
                  <a:lnTo>
                    <a:pt x="1421866" y="125031"/>
                  </a:lnTo>
                  <a:lnTo>
                    <a:pt x="1421866" y="180911"/>
                  </a:lnTo>
                  <a:lnTo>
                    <a:pt x="1421866" y="246951"/>
                  </a:lnTo>
                  <a:lnTo>
                    <a:pt x="1421866" y="304101"/>
                  </a:lnTo>
                  <a:lnTo>
                    <a:pt x="1634109" y="304101"/>
                  </a:lnTo>
                  <a:lnTo>
                    <a:pt x="1634109" y="246951"/>
                  </a:lnTo>
                  <a:close/>
                </a:path>
                <a:path w="3146425" h="368935">
                  <a:moveTo>
                    <a:pt x="1929282" y="220319"/>
                  </a:moveTo>
                  <a:lnTo>
                    <a:pt x="1914842" y="175234"/>
                  </a:lnTo>
                  <a:lnTo>
                    <a:pt x="1872284" y="146316"/>
                  </a:lnTo>
                  <a:lnTo>
                    <a:pt x="1890445" y="137287"/>
                  </a:lnTo>
                  <a:lnTo>
                    <a:pt x="1901799" y="126326"/>
                  </a:lnTo>
                  <a:lnTo>
                    <a:pt x="1904707" y="123520"/>
                  </a:lnTo>
                  <a:lnTo>
                    <a:pt x="1914029" y="104876"/>
                  </a:lnTo>
                  <a:lnTo>
                    <a:pt x="1917369" y="81241"/>
                  </a:lnTo>
                  <a:lnTo>
                    <a:pt x="1912416" y="58280"/>
                  </a:lnTo>
                  <a:lnTo>
                    <a:pt x="1910194" y="47955"/>
                  </a:lnTo>
                  <a:lnTo>
                    <a:pt x="1889671" y="24460"/>
                  </a:lnTo>
                  <a:lnTo>
                    <a:pt x="1865477" y="14084"/>
                  </a:lnTo>
                  <a:lnTo>
                    <a:pt x="1865477" y="213525"/>
                  </a:lnTo>
                  <a:lnTo>
                    <a:pt x="1861045" y="233146"/>
                  </a:lnTo>
                  <a:lnTo>
                    <a:pt x="1849158" y="244792"/>
                  </a:lnTo>
                  <a:lnTo>
                    <a:pt x="1831924" y="250367"/>
                  </a:lnTo>
                  <a:lnTo>
                    <a:pt x="1811464" y="251802"/>
                  </a:lnTo>
                  <a:lnTo>
                    <a:pt x="1747672" y="251802"/>
                  </a:lnTo>
                  <a:lnTo>
                    <a:pt x="1747672" y="175234"/>
                  </a:lnTo>
                  <a:lnTo>
                    <a:pt x="1814868" y="175234"/>
                  </a:lnTo>
                  <a:lnTo>
                    <a:pt x="1833537" y="176796"/>
                  </a:lnTo>
                  <a:lnTo>
                    <a:pt x="1849742" y="182575"/>
                  </a:lnTo>
                  <a:lnTo>
                    <a:pt x="1861146" y="194271"/>
                  </a:lnTo>
                  <a:lnTo>
                    <a:pt x="1865477" y="213525"/>
                  </a:lnTo>
                  <a:lnTo>
                    <a:pt x="1865477" y="14084"/>
                  </a:lnTo>
                  <a:lnTo>
                    <a:pt x="1857260" y="10553"/>
                  </a:lnTo>
                  <a:lnTo>
                    <a:pt x="1853996" y="10210"/>
                  </a:lnTo>
                  <a:lnTo>
                    <a:pt x="1853996" y="92303"/>
                  </a:lnTo>
                  <a:lnTo>
                    <a:pt x="1850885" y="107315"/>
                  </a:lnTo>
                  <a:lnTo>
                    <a:pt x="1842236" y="117932"/>
                  </a:lnTo>
                  <a:lnTo>
                    <a:pt x="1829054" y="124244"/>
                  </a:lnTo>
                  <a:lnTo>
                    <a:pt x="1812315" y="126326"/>
                  </a:lnTo>
                  <a:lnTo>
                    <a:pt x="1748091" y="126326"/>
                  </a:lnTo>
                  <a:lnTo>
                    <a:pt x="1748091" y="58280"/>
                  </a:lnTo>
                  <a:lnTo>
                    <a:pt x="1808911" y="58280"/>
                  </a:lnTo>
                  <a:lnTo>
                    <a:pt x="1827796" y="60312"/>
                  </a:lnTo>
                  <a:lnTo>
                    <a:pt x="1841982" y="66522"/>
                  </a:lnTo>
                  <a:lnTo>
                    <a:pt x="1850898" y="77127"/>
                  </a:lnTo>
                  <a:lnTo>
                    <a:pt x="1853996" y="92303"/>
                  </a:lnTo>
                  <a:lnTo>
                    <a:pt x="1853996" y="10210"/>
                  </a:lnTo>
                  <a:lnTo>
                    <a:pt x="1814449" y="5956"/>
                  </a:lnTo>
                  <a:lnTo>
                    <a:pt x="1684299" y="5956"/>
                  </a:lnTo>
                  <a:lnTo>
                    <a:pt x="1684299" y="303682"/>
                  </a:lnTo>
                  <a:lnTo>
                    <a:pt x="1812315" y="303682"/>
                  </a:lnTo>
                  <a:lnTo>
                    <a:pt x="1852472" y="300177"/>
                  </a:lnTo>
                  <a:lnTo>
                    <a:pt x="1890255" y="287362"/>
                  </a:lnTo>
                  <a:lnTo>
                    <a:pt x="1918296" y="261886"/>
                  </a:lnTo>
                  <a:lnTo>
                    <a:pt x="1920963" y="251802"/>
                  </a:lnTo>
                  <a:lnTo>
                    <a:pt x="1929282" y="220319"/>
                  </a:lnTo>
                  <a:close/>
                </a:path>
                <a:path w="3146425" h="368935">
                  <a:moveTo>
                    <a:pt x="2276348" y="154825"/>
                  </a:moveTo>
                  <a:lnTo>
                    <a:pt x="2270010" y="107696"/>
                  </a:lnTo>
                  <a:lnTo>
                    <a:pt x="2251024" y="65417"/>
                  </a:lnTo>
                  <a:lnTo>
                    <a:pt x="2219375" y="31229"/>
                  </a:lnTo>
                  <a:lnTo>
                    <a:pt x="2210841" y="26835"/>
                  </a:lnTo>
                  <a:lnTo>
                    <a:pt x="2210841" y="154825"/>
                  </a:lnTo>
                  <a:lnTo>
                    <a:pt x="2205024" y="191858"/>
                  </a:lnTo>
                  <a:lnTo>
                    <a:pt x="2187613" y="222300"/>
                  </a:lnTo>
                  <a:lnTo>
                    <a:pt x="2158631" y="242925"/>
                  </a:lnTo>
                  <a:lnTo>
                    <a:pt x="2118131" y="250520"/>
                  </a:lnTo>
                  <a:lnTo>
                    <a:pt x="2077364" y="242925"/>
                  </a:lnTo>
                  <a:lnTo>
                    <a:pt x="2048256" y="222300"/>
                  </a:lnTo>
                  <a:lnTo>
                    <a:pt x="2030793" y="191858"/>
                  </a:lnTo>
                  <a:lnTo>
                    <a:pt x="2024976" y="154825"/>
                  </a:lnTo>
                  <a:lnTo>
                    <a:pt x="2030793" y="117805"/>
                  </a:lnTo>
                  <a:lnTo>
                    <a:pt x="2048256" y="87363"/>
                  </a:lnTo>
                  <a:lnTo>
                    <a:pt x="2077364" y="66738"/>
                  </a:lnTo>
                  <a:lnTo>
                    <a:pt x="2118131" y="59131"/>
                  </a:lnTo>
                  <a:lnTo>
                    <a:pt x="2158631" y="66738"/>
                  </a:lnTo>
                  <a:lnTo>
                    <a:pt x="2187613" y="87363"/>
                  </a:lnTo>
                  <a:lnTo>
                    <a:pt x="2205024" y="117805"/>
                  </a:lnTo>
                  <a:lnTo>
                    <a:pt x="2210841" y="154825"/>
                  </a:lnTo>
                  <a:lnTo>
                    <a:pt x="2210841" y="26835"/>
                  </a:lnTo>
                  <a:lnTo>
                    <a:pt x="2175078" y="8356"/>
                  </a:lnTo>
                  <a:lnTo>
                    <a:pt x="2118131" y="0"/>
                  </a:lnTo>
                  <a:lnTo>
                    <a:pt x="2061159" y="8356"/>
                  </a:lnTo>
                  <a:lnTo>
                    <a:pt x="2016861" y="31229"/>
                  </a:lnTo>
                  <a:lnTo>
                    <a:pt x="1985213" y="65417"/>
                  </a:lnTo>
                  <a:lnTo>
                    <a:pt x="1966226" y="107696"/>
                  </a:lnTo>
                  <a:lnTo>
                    <a:pt x="1959902" y="154825"/>
                  </a:lnTo>
                  <a:lnTo>
                    <a:pt x="1966226" y="201968"/>
                  </a:lnTo>
                  <a:lnTo>
                    <a:pt x="1985213" y="244233"/>
                  </a:lnTo>
                  <a:lnTo>
                    <a:pt x="2016861" y="278422"/>
                  </a:lnTo>
                  <a:lnTo>
                    <a:pt x="2061159" y="301307"/>
                  </a:lnTo>
                  <a:lnTo>
                    <a:pt x="2118131" y="309638"/>
                  </a:lnTo>
                  <a:lnTo>
                    <a:pt x="2175078" y="301307"/>
                  </a:lnTo>
                  <a:lnTo>
                    <a:pt x="2219375" y="278422"/>
                  </a:lnTo>
                  <a:lnTo>
                    <a:pt x="2245207" y="250520"/>
                  </a:lnTo>
                  <a:lnTo>
                    <a:pt x="2251024" y="244233"/>
                  </a:lnTo>
                  <a:lnTo>
                    <a:pt x="2270010" y="201968"/>
                  </a:lnTo>
                  <a:lnTo>
                    <a:pt x="2276348" y="154825"/>
                  </a:lnTo>
                  <a:close/>
                </a:path>
                <a:path w="3146425" h="368935">
                  <a:moveTo>
                    <a:pt x="2556218" y="5956"/>
                  </a:moveTo>
                  <a:lnTo>
                    <a:pt x="2492413" y="5956"/>
                  </a:lnTo>
                  <a:lnTo>
                    <a:pt x="2492413" y="139509"/>
                  </a:lnTo>
                  <a:lnTo>
                    <a:pt x="2477363" y="144780"/>
                  </a:lnTo>
                  <a:lnTo>
                    <a:pt x="2462365" y="148501"/>
                  </a:lnTo>
                  <a:lnTo>
                    <a:pt x="2447607" y="150698"/>
                  </a:lnTo>
                  <a:lnTo>
                    <a:pt x="2433294" y="151422"/>
                  </a:lnTo>
                  <a:lnTo>
                    <a:pt x="2408644" y="148729"/>
                  </a:lnTo>
                  <a:lnTo>
                    <a:pt x="2389263" y="140373"/>
                  </a:lnTo>
                  <a:lnTo>
                    <a:pt x="2376589" y="125945"/>
                  </a:lnTo>
                  <a:lnTo>
                    <a:pt x="2372042" y="105067"/>
                  </a:lnTo>
                  <a:lnTo>
                    <a:pt x="2372042" y="5956"/>
                  </a:lnTo>
                  <a:lnTo>
                    <a:pt x="2308250" y="5956"/>
                  </a:lnTo>
                  <a:lnTo>
                    <a:pt x="2308250" y="107188"/>
                  </a:lnTo>
                  <a:lnTo>
                    <a:pt x="2315984" y="152222"/>
                  </a:lnTo>
                  <a:lnTo>
                    <a:pt x="2337955" y="184124"/>
                  </a:lnTo>
                  <a:lnTo>
                    <a:pt x="2372296" y="203187"/>
                  </a:lnTo>
                  <a:lnTo>
                    <a:pt x="2417127" y="209689"/>
                  </a:lnTo>
                  <a:lnTo>
                    <a:pt x="2435047" y="208902"/>
                  </a:lnTo>
                  <a:lnTo>
                    <a:pt x="2453652" y="206502"/>
                  </a:lnTo>
                  <a:lnTo>
                    <a:pt x="2472804" y="202514"/>
                  </a:lnTo>
                  <a:lnTo>
                    <a:pt x="2492413" y="196926"/>
                  </a:lnTo>
                  <a:lnTo>
                    <a:pt x="2492413" y="303682"/>
                  </a:lnTo>
                  <a:lnTo>
                    <a:pt x="2556218" y="303682"/>
                  </a:lnTo>
                  <a:lnTo>
                    <a:pt x="2556218" y="5956"/>
                  </a:lnTo>
                  <a:close/>
                </a:path>
                <a:path w="3146425" h="368935">
                  <a:moveTo>
                    <a:pt x="2832252" y="246951"/>
                  </a:moveTo>
                  <a:lnTo>
                    <a:pt x="2683814" y="246951"/>
                  </a:lnTo>
                  <a:lnTo>
                    <a:pt x="2683814" y="180911"/>
                  </a:lnTo>
                  <a:lnTo>
                    <a:pt x="2816936" y="180911"/>
                  </a:lnTo>
                  <a:lnTo>
                    <a:pt x="2816936" y="125031"/>
                  </a:lnTo>
                  <a:lnTo>
                    <a:pt x="2683814" y="125031"/>
                  </a:lnTo>
                  <a:lnTo>
                    <a:pt x="2683814" y="61531"/>
                  </a:lnTo>
                  <a:lnTo>
                    <a:pt x="2829699" y="61531"/>
                  </a:lnTo>
                  <a:lnTo>
                    <a:pt x="2829699" y="5651"/>
                  </a:lnTo>
                  <a:lnTo>
                    <a:pt x="2620010" y="5651"/>
                  </a:lnTo>
                  <a:lnTo>
                    <a:pt x="2620010" y="61531"/>
                  </a:lnTo>
                  <a:lnTo>
                    <a:pt x="2620010" y="125031"/>
                  </a:lnTo>
                  <a:lnTo>
                    <a:pt x="2620010" y="180911"/>
                  </a:lnTo>
                  <a:lnTo>
                    <a:pt x="2620010" y="246951"/>
                  </a:lnTo>
                  <a:lnTo>
                    <a:pt x="2620010" y="304101"/>
                  </a:lnTo>
                  <a:lnTo>
                    <a:pt x="2832252" y="304101"/>
                  </a:lnTo>
                  <a:lnTo>
                    <a:pt x="2832252" y="246951"/>
                  </a:lnTo>
                  <a:close/>
                </a:path>
                <a:path w="3146425" h="368935">
                  <a:moveTo>
                    <a:pt x="3146133" y="303682"/>
                  </a:moveTo>
                  <a:lnTo>
                    <a:pt x="3044063" y="151003"/>
                  </a:lnTo>
                  <a:lnTo>
                    <a:pt x="3140608" y="5956"/>
                  </a:lnTo>
                  <a:lnTo>
                    <a:pt x="3069577" y="5956"/>
                  </a:lnTo>
                  <a:lnTo>
                    <a:pt x="2994291" y="124206"/>
                  </a:lnTo>
                  <a:lnTo>
                    <a:pt x="2946235" y="124206"/>
                  </a:lnTo>
                  <a:lnTo>
                    <a:pt x="2946235" y="5956"/>
                  </a:lnTo>
                  <a:lnTo>
                    <a:pt x="2882442" y="5956"/>
                  </a:lnTo>
                  <a:lnTo>
                    <a:pt x="2882442" y="303682"/>
                  </a:lnTo>
                  <a:lnTo>
                    <a:pt x="2946235" y="303682"/>
                  </a:lnTo>
                  <a:lnTo>
                    <a:pt x="2946235" y="182041"/>
                  </a:lnTo>
                  <a:lnTo>
                    <a:pt x="2994291" y="182041"/>
                  </a:lnTo>
                  <a:lnTo>
                    <a:pt x="3075533" y="303682"/>
                  </a:lnTo>
                  <a:lnTo>
                    <a:pt x="3146133" y="303682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"/>
            <a:ext cx="10692130" cy="6480175"/>
            <a:chOff x="0" y="25"/>
            <a:chExt cx="10692130" cy="6480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0159" y="274472"/>
              <a:ext cx="4553318" cy="455331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7621" y="1711121"/>
              <a:ext cx="1538405" cy="12334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04167" y="709726"/>
              <a:ext cx="4234027" cy="42340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23059" y="2259117"/>
              <a:ext cx="1959394" cy="38850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44966" y="4308525"/>
              <a:ext cx="1182763" cy="15506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07461" y="1986892"/>
              <a:ext cx="4381754" cy="438175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91985" y="786282"/>
              <a:ext cx="7564755" cy="4812665"/>
            </a:xfrm>
            <a:custGeom>
              <a:avLst/>
              <a:gdLst/>
              <a:ahLst/>
              <a:cxnLst/>
              <a:rect l="l" t="t" r="r" b="b"/>
              <a:pathLst>
                <a:path w="7564755" h="4812665">
                  <a:moveTo>
                    <a:pt x="174536" y="2916237"/>
                  </a:moveTo>
                  <a:lnTo>
                    <a:pt x="173316" y="2913227"/>
                  </a:lnTo>
                  <a:lnTo>
                    <a:pt x="171831" y="2909659"/>
                  </a:lnTo>
                  <a:lnTo>
                    <a:pt x="171767" y="2909506"/>
                  </a:lnTo>
                  <a:lnTo>
                    <a:pt x="169075" y="2906623"/>
                  </a:lnTo>
                  <a:lnTo>
                    <a:pt x="166217" y="2903563"/>
                  </a:lnTo>
                  <a:lnTo>
                    <a:pt x="140601" y="2888831"/>
                  </a:lnTo>
                  <a:lnTo>
                    <a:pt x="140601" y="2917545"/>
                  </a:lnTo>
                  <a:lnTo>
                    <a:pt x="140601" y="2929509"/>
                  </a:lnTo>
                  <a:lnTo>
                    <a:pt x="137604" y="2933801"/>
                  </a:lnTo>
                  <a:lnTo>
                    <a:pt x="125641" y="2939008"/>
                  </a:lnTo>
                  <a:lnTo>
                    <a:pt x="118402" y="2940304"/>
                  </a:lnTo>
                  <a:lnTo>
                    <a:pt x="104305" y="2940304"/>
                  </a:lnTo>
                  <a:lnTo>
                    <a:pt x="104305" y="2906623"/>
                  </a:lnTo>
                  <a:lnTo>
                    <a:pt x="118313" y="2906623"/>
                  </a:lnTo>
                  <a:lnTo>
                    <a:pt x="125590" y="2907944"/>
                  </a:lnTo>
                  <a:lnTo>
                    <a:pt x="137820" y="2913227"/>
                  </a:lnTo>
                  <a:lnTo>
                    <a:pt x="137655" y="2913227"/>
                  </a:lnTo>
                  <a:lnTo>
                    <a:pt x="139750" y="2916237"/>
                  </a:lnTo>
                  <a:lnTo>
                    <a:pt x="140601" y="2917545"/>
                  </a:lnTo>
                  <a:lnTo>
                    <a:pt x="140601" y="2888831"/>
                  </a:lnTo>
                  <a:lnTo>
                    <a:pt x="135953" y="2887434"/>
                  </a:lnTo>
                  <a:lnTo>
                    <a:pt x="127850" y="2885783"/>
                  </a:lnTo>
                  <a:lnTo>
                    <a:pt x="119291" y="2884767"/>
                  </a:lnTo>
                  <a:lnTo>
                    <a:pt x="110286" y="2884386"/>
                  </a:lnTo>
                  <a:lnTo>
                    <a:pt x="104305" y="2884386"/>
                  </a:lnTo>
                  <a:lnTo>
                    <a:pt x="104305" y="2875280"/>
                  </a:lnTo>
                  <a:lnTo>
                    <a:pt x="72313" y="2875280"/>
                  </a:lnTo>
                  <a:lnTo>
                    <a:pt x="72313" y="2884386"/>
                  </a:lnTo>
                  <a:lnTo>
                    <a:pt x="72313" y="2906623"/>
                  </a:lnTo>
                  <a:lnTo>
                    <a:pt x="72313" y="2940304"/>
                  </a:lnTo>
                  <a:lnTo>
                    <a:pt x="59093" y="2940304"/>
                  </a:lnTo>
                  <a:lnTo>
                    <a:pt x="51676" y="2939008"/>
                  </a:lnTo>
                  <a:lnTo>
                    <a:pt x="38379" y="2933801"/>
                  </a:lnTo>
                  <a:lnTo>
                    <a:pt x="38176" y="2933801"/>
                  </a:lnTo>
                  <a:lnTo>
                    <a:pt x="34798" y="2929509"/>
                  </a:lnTo>
                  <a:lnTo>
                    <a:pt x="34721" y="2917545"/>
                  </a:lnTo>
                  <a:lnTo>
                    <a:pt x="38061" y="2913227"/>
                  </a:lnTo>
                  <a:lnTo>
                    <a:pt x="51422" y="2907944"/>
                  </a:lnTo>
                  <a:lnTo>
                    <a:pt x="59004" y="2906623"/>
                  </a:lnTo>
                  <a:lnTo>
                    <a:pt x="72313" y="2906623"/>
                  </a:lnTo>
                  <a:lnTo>
                    <a:pt x="72313" y="2884386"/>
                  </a:lnTo>
                  <a:lnTo>
                    <a:pt x="65938" y="2884386"/>
                  </a:lnTo>
                  <a:lnTo>
                    <a:pt x="57315" y="2884767"/>
                  </a:lnTo>
                  <a:lnTo>
                    <a:pt x="19608" y="2895828"/>
                  </a:lnTo>
                  <a:lnTo>
                    <a:pt x="0" y="2916237"/>
                  </a:lnTo>
                  <a:lnTo>
                    <a:pt x="38" y="2930804"/>
                  </a:lnTo>
                  <a:lnTo>
                    <a:pt x="33820" y="2957411"/>
                  </a:lnTo>
                  <a:lnTo>
                    <a:pt x="66332" y="2962541"/>
                  </a:lnTo>
                  <a:lnTo>
                    <a:pt x="72313" y="2962541"/>
                  </a:lnTo>
                  <a:lnTo>
                    <a:pt x="72313" y="2971520"/>
                  </a:lnTo>
                  <a:lnTo>
                    <a:pt x="104305" y="2971520"/>
                  </a:lnTo>
                  <a:lnTo>
                    <a:pt x="104305" y="2962541"/>
                  </a:lnTo>
                  <a:lnTo>
                    <a:pt x="110286" y="2962541"/>
                  </a:lnTo>
                  <a:lnTo>
                    <a:pt x="150139" y="2954604"/>
                  </a:lnTo>
                  <a:lnTo>
                    <a:pt x="169075" y="2940304"/>
                  </a:lnTo>
                  <a:lnTo>
                    <a:pt x="171767" y="2937421"/>
                  </a:lnTo>
                  <a:lnTo>
                    <a:pt x="174536" y="2930804"/>
                  </a:lnTo>
                  <a:lnTo>
                    <a:pt x="174536" y="2916237"/>
                  </a:lnTo>
                  <a:close/>
                </a:path>
                <a:path w="7564755" h="4812665">
                  <a:moveTo>
                    <a:pt x="292633" y="2875280"/>
                  </a:moveTo>
                  <a:lnTo>
                    <a:pt x="258686" y="2875280"/>
                  </a:lnTo>
                  <a:lnTo>
                    <a:pt x="231368" y="2923654"/>
                  </a:lnTo>
                  <a:lnTo>
                    <a:pt x="204838" y="2875280"/>
                  </a:lnTo>
                  <a:lnTo>
                    <a:pt x="170891" y="2875280"/>
                  </a:lnTo>
                  <a:lnTo>
                    <a:pt x="210172" y="2941739"/>
                  </a:lnTo>
                  <a:lnTo>
                    <a:pt x="210159" y="2944723"/>
                  </a:lnTo>
                  <a:lnTo>
                    <a:pt x="209550" y="2946285"/>
                  </a:lnTo>
                  <a:lnTo>
                    <a:pt x="208381" y="2946933"/>
                  </a:lnTo>
                  <a:lnTo>
                    <a:pt x="204304" y="2947974"/>
                  </a:lnTo>
                  <a:lnTo>
                    <a:pt x="200901" y="2948241"/>
                  </a:lnTo>
                  <a:lnTo>
                    <a:pt x="196126" y="2948241"/>
                  </a:lnTo>
                  <a:lnTo>
                    <a:pt x="196126" y="2971774"/>
                  </a:lnTo>
                  <a:lnTo>
                    <a:pt x="234823" y="2966720"/>
                  </a:lnTo>
                  <a:lnTo>
                    <a:pt x="244246" y="2956953"/>
                  </a:lnTo>
                  <a:lnTo>
                    <a:pt x="292633" y="2875280"/>
                  </a:lnTo>
                  <a:close/>
                </a:path>
                <a:path w="7564755" h="4812665">
                  <a:moveTo>
                    <a:pt x="407860" y="2875280"/>
                  </a:moveTo>
                  <a:lnTo>
                    <a:pt x="294195" y="2875280"/>
                  </a:lnTo>
                  <a:lnTo>
                    <a:pt x="294195" y="2901289"/>
                  </a:lnTo>
                  <a:lnTo>
                    <a:pt x="294195" y="2901416"/>
                  </a:lnTo>
                  <a:lnTo>
                    <a:pt x="335292" y="2901416"/>
                  </a:lnTo>
                  <a:lnTo>
                    <a:pt x="335292" y="2971520"/>
                  </a:lnTo>
                  <a:lnTo>
                    <a:pt x="367284" y="2971520"/>
                  </a:lnTo>
                  <a:lnTo>
                    <a:pt x="367284" y="2901416"/>
                  </a:lnTo>
                  <a:lnTo>
                    <a:pt x="407860" y="2901416"/>
                  </a:lnTo>
                  <a:lnTo>
                    <a:pt x="407860" y="2875280"/>
                  </a:lnTo>
                  <a:close/>
                </a:path>
                <a:path w="7564755" h="4812665">
                  <a:moveTo>
                    <a:pt x="534530" y="2932722"/>
                  </a:moveTo>
                  <a:lnTo>
                    <a:pt x="533349" y="2928658"/>
                  </a:lnTo>
                  <a:lnTo>
                    <a:pt x="533298" y="2928467"/>
                  </a:lnTo>
                  <a:lnTo>
                    <a:pt x="532866" y="2926994"/>
                  </a:lnTo>
                  <a:lnTo>
                    <a:pt x="501891" y="2910052"/>
                  </a:lnTo>
                  <a:lnTo>
                    <a:pt x="501891" y="2935363"/>
                  </a:lnTo>
                  <a:lnTo>
                    <a:pt x="501891" y="2942564"/>
                  </a:lnTo>
                  <a:lnTo>
                    <a:pt x="500291" y="2945447"/>
                  </a:lnTo>
                  <a:lnTo>
                    <a:pt x="493877" y="2948305"/>
                  </a:lnTo>
                  <a:lnTo>
                    <a:pt x="488581" y="2949016"/>
                  </a:lnTo>
                  <a:lnTo>
                    <a:pt x="446747" y="2949016"/>
                  </a:lnTo>
                  <a:lnTo>
                    <a:pt x="446747" y="2928467"/>
                  </a:lnTo>
                  <a:lnTo>
                    <a:pt x="486333" y="2928467"/>
                  </a:lnTo>
                  <a:lnTo>
                    <a:pt x="501891" y="2935363"/>
                  </a:lnTo>
                  <a:lnTo>
                    <a:pt x="501891" y="2910052"/>
                  </a:lnTo>
                  <a:lnTo>
                    <a:pt x="499605" y="2909697"/>
                  </a:lnTo>
                  <a:lnTo>
                    <a:pt x="491464" y="2909049"/>
                  </a:lnTo>
                  <a:lnTo>
                    <a:pt x="482384" y="2908833"/>
                  </a:lnTo>
                  <a:lnTo>
                    <a:pt x="446747" y="2908833"/>
                  </a:lnTo>
                  <a:lnTo>
                    <a:pt x="446747" y="2896603"/>
                  </a:lnTo>
                  <a:lnTo>
                    <a:pt x="527253" y="2896603"/>
                  </a:lnTo>
                  <a:lnTo>
                    <a:pt x="527253" y="2875407"/>
                  </a:lnTo>
                  <a:lnTo>
                    <a:pt x="416572" y="2875407"/>
                  </a:lnTo>
                  <a:lnTo>
                    <a:pt x="416572" y="2971647"/>
                  </a:lnTo>
                  <a:lnTo>
                    <a:pt x="486410" y="2971647"/>
                  </a:lnTo>
                  <a:lnTo>
                    <a:pt x="528129" y="2958122"/>
                  </a:lnTo>
                  <a:lnTo>
                    <a:pt x="534530" y="2940037"/>
                  </a:lnTo>
                  <a:lnTo>
                    <a:pt x="534530" y="2932722"/>
                  </a:lnTo>
                  <a:close/>
                </a:path>
                <a:path w="7564755" h="4812665">
                  <a:moveTo>
                    <a:pt x="664591" y="2923781"/>
                  </a:moveTo>
                  <a:lnTo>
                    <a:pt x="664210" y="2918498"/>
                  </a:lnTo>
                  <a:lnTo>
                    <a:pt x="664095" y="2916809"/>
                  </a:lnTo>
                  <a:lnTo>
                    <a:pt x="662584" y="2910167"/>
                  </a:lnTo>
                  <a:lnTo>
                    <a:pt x="633971" y="2879763"/>
                  </a:lnTo>
                  <a:lnTo>
                    <a:pt x="630910" y="2878582"/>
                  </a:lnTo>
                  <a:lnTo>
                    <a:pt x="630910" y="2918498"/>
                  </a:lnTo>
                  <a:lnTo>
                    <a:pt x="630910" y="2929166"/>
                  </a:lnTo>
                  <a:lnTo>
                    <a:pt x="606767" y="2949803"/>
                  </a:lnTo>
                  <a:lnTo>
                    <a:pt x="596963" y="2949803"/>
                  </a:lnTo>
                  <a:lnTo>
                    <a:pt x="572770" y="2929166"/>
                  </a:lnTo>
                  <a:lnTo>
                    <a:pt x="572770" y="2918498"/>
                  </a:lnTo>
                  <a:lnTo>
                    <a:pt x="596138" y="2897898"/>
                  </a:lnTo>
                  <a:lnTo>
                    <a:pt x="607085" y="2897898"/>
                  </a:lnTo>
                  <a:lnTo>
                    <a:pt x="630910" y="2918498"/>
                  </a:lnTo>
                  <a:lnTo>
                    <a:pt x="630910" y="2878582"/>
                  </a:lnTo>
                  <a:lnTo>
                    <a:pt x="626567" y="2876893"/>
                  </a:lnTo>
                  <a:lnTo>
                    <a:pt x="618731" y="2874848"/>
                  </a:lnTo>
                  <a:lnTo>
                    <a:pt x="610476" y="2873616"/>
                  </a:lnTo>
                  <a:lnTo>
                    <a:pt x="601776" y="2873197"/>
                  </a:lnTo>
                  <a:lnTo>
                    <a:pt x="593356" y="2873616"/>
                  </a:lnTo>
                  <a:lnTo>
                    <a:pt x="557098" y="2887586"/>
                  </a:lnTo>
                  <a:lnTo>
                    <a:pt x="538568" y="2923781"/>
                  </a:lnTo>
                  <a:lnTo>
                    <a:pt x="539115" y="2930766"/>
                  </a:lnTo>
                  <a:lnTo>
                    <a:pt x="563270" y="2963964"/>
                  </a:lnTo>
                  <a:lnTo>
                    <a:pt x="601903" y="2974124"/>
                  </a:lnTo>
                  <a:lnTo>
                    <a:pt x="610590" y="2973717"/>
                  </a:lnTo>
                  <a:lnTo>
                    <a:pt x="646798" y="2959773"/>
                  </a:lnTo>
                  <a:lnTo>
                    <a:pt x="664083" y="2930766"/>
                  </a:lnTo>
                  <a:lnTo>
                    <a:pt x="664591" y="2923781"/>
                  </a:lnTo>
                  <a:close/>
                </a:path>
                <a:path w="7564755" h="4812665">
                  <a:moveTo>
                    <a:pt x="782167" y="2875280"/>
                  </a:moveTo>
                  <a:lnTo>
                    <a:pt x="689038" y="2875280"/>
                  </a:lnTo>
                  <a:lnTo>
                    <a:pt x="687489" y="2891739"/>
                  </a:lnTo>
                  <a:lnTo>
                    <a:pt x="685177" y="2907436"/>
                  </a:lnTo>
                  <a:lnTo>
                    <a:pt x="671398" y="2944838"/>
                  </a:lnTo>
                  <a:lnTo>
                    <a:pt x="668235" y="2945638"/>
                  </a:lnTo>
                  <a:lnTo>
                    <a:pt x="664070" y="2945638"/>
                  </a:lnTo>
                  <a:lnTo>
                    <a:pt x="664070" y="2971520"/>
                  </a:lnTo>
                  <a:lnTo>
                    <a:pt x="703478" y="2952661"/>
                  </a:lnTo>
                  <a:lnTo>
                    <a:pt x="715378" y="2913862"/>
                  </a:lnTo>
                  <a:lnTo>
                    <a:pt x="718312" y="2898038"/>
                  </a:lnTo>
                  <a:lnTo>
                    <a:pt x="750049" y="2898038"/>
                  </a:lnTo>
                  <a:lnTo>
                    <a:pt x="750049" y="2971520"/>
                  </a:lnTo>
                  <a:lnTo>
                    <a:pt x="782167" y="2971520"/>
                  </a:lnTo>
                  <a:lnTo>
                    <a:pt x="782167" y="2875280"/>
                  </a:lnTo>
                  <a:close/>
                </a:path>
                <a:path w="7564755" h="4812665">
                  <a:moveTo>
                    <a:pt x="1037209" y="2971520"/>
                  </a:moveTo>
                  <a:lnTo>
                    <a:pt x="1028255" y="2954998"/>
                  </a:lnTo>
                  <a:lnTo>
                    <a:pt x="1016482" y="2933281"/>
                  </a:lnTo>
                  <a:lnTo>
                    <a:pt x="1000975" y="2904667"/>
                  </a:lnTo>
                  <a:lnTo>
                    <a:pt x="985062" y="2875280"/>
                  </a:lnTo>
                  <a:lnTo>
                    <a:pt x="984148" y="2875280"/>
                  </a:lnTo>
                  <a:lnTo>
                    <a:pt x="984148" y="2933281"/>
                  </a:lnTo>
                  <a:lnTo>
                    <a:pt x="953058" y="2933281"/>
                  </a:lnTo>
                  <a:lnTo>
                    <a:pt x="968667" y="2904667"/>
                  </a:lnTo>
                  <a:lnTo>
                    <a:pt x="984148" y="2933281"/>
                  </a:lnTo>
                  <a:lnTo>
                    <a:pt x="984148" y="2875280"/>
                  </a:lnTo>
                  <a:lnTo>
                    <a:pt x="952144" y="2875280"/>
                  </a:lnTo>
                  <a:lnTo>
                    <a:pt x="901179" y="2969349"/>
                  </a:lnTo>
                  <a:lnTo>
                    <a:pt x="850963" y="2919361"/>
                  </a:lnTo>
                  <a:lnTo>
                    <a:pt x="901420" y="2875280"/>
                  </a:lnTo>
                  <a:lnTo>
                    <a:pt x="861631" y="2875280"/>
                  </a:lnTo>
                  <a:lnTo>
                    <a:pt x="824953" y="2908706"/>
                  </a:lnTo>
                  <a:lnTo>
                    <a:pt x="824953" y="2875280"/>
                  </a:lnTo>
                  <a:lnTo>
                    <a:pt x="792822" y="2875280"/>
                  </a:lnTo>
                  <a:lnTo>
                    <a:pt x="792822" y="2971520"/>
                  </a:lnTo>
                  <a:lnTo>
                    <a:pt x="824953" y="2971520"/>
                  </a:lnTo>
                  <a:lnTo>
                    <a:pt x="824953" y="2931198"/>
                  </a:lnTo>
                  <a:lnTo>
                    <a:pt x="863968" y="2971520"/>
                  </a:lnTo>
                  <a:lnTo>
                    <a:pt x="899998" y="2971520"/>
                  </a:lnTo>
                  <a:lnTo>
                    <a:pt x="903376" y="2971520"/>
                  </a:lnTo>
                  <a:lnTo>
                    <a:pt x="932383" y="2971520"/>
                  </a:lnTo>
                  <a:lnTo>
                    <a:pt x="941349" y="2954998"/>
                  </a:lnTo>
                  <a:lnTo>
                    <a:pt x="995857" y="2954998"/>
                  </a:lnTo>
                  <a:lnTo>
                    <a:pt x="1004824" y="2971520"/>
                  </a:lnTo>
                  <a:lnTo>
                    <a:pt x="1037209" y="2971520"/>
                  </a:lnTo>
                  <a:close/>
                </a:path>
                <a:path w="7564755" h="4812665">
                  <a:moveTo>
                    <a:pt x="2607830" y="4462335"/>
                  </a:moveTo>
                  <a:lnTo>
                    <a:pt x="2606611" y="4459313"/>
                  </a:lnTo>
                  <a:lnTo>
                    <a:pt x="2605125" y="4455744"/>
                  </a:lnTo>
                  <a:lnTo>
                    <a:pt x="2605062" y="4455592"/>
                  </a:lnTo>
                  <a:lnTo>
                    <a:pt x="2602357" y="4452709"/>
                  </a:lnTo>
                  <a:lnTo>
                    <a:pt x="2599512" y="4449648"/>
                  </a:lnTo>
                  <a:lnTo>
                    <a:pt x="2573883" y="4434891"/>
                  </a:lnTo>
                  <a:lnTo>
                    <a:pt x="2573883" y="4463631"/>
                  </a:lnTo>
                  <a:lnTo>
                    <a:pt x="2573883" y="4475594"/>
                  </a:lnTo>
                  <a:lnTo>
                    <a:pt x="2570899" y="4479887"/>
                  </a:lnTo>
                  <a:lnTo>
                    <a:pt x="2558923" y="4485094"/>
                  </a:lnTo>
                  <a:lnTo>
                    <a:pt x="2551684" y="4486389"/>
                  </a:lnTo>
                  <a:lnTo>
                    <a:pt x="2537599" y="4486389"/>
                  </a:lnTo>
                  <a:lnTo>
                    <a:pt x="2537599" y="4452709"/>
                  </a:lnTo>
                  <a:lnTo>
                    <a:pt x="2551607" y="4452709"/>
                  </a:lnTo>
                  <a:lnTo>
                    <a:pt x="2558859" y="4454029"/>
                  </a:lnTo>
                  <a:lnTo>
                    <a:pt x="2571115" y="4459313"/>
                  </a:lnTo>
                  <a:lnTo>
                    <a:pt x="2570937" y="4459313"/>
                  </a:lnTo>
                  <a:lnTo>
                    <a:pt x="2573032" y="4462335"/>
                  </a:lnTo>
                  <a:lnTo>
                    <a:pt x="2573883" y="4463631"/>
                  </a:lnTo>
                  <a:lnTo>
                    <a:pt x="2573883" y="4434891"/>
                  </a:lnTo>
                  <a:lnTo>
                    <a:pt x="2569248" y="4433519"/>
                  </a:lnTo>
                  <a:lnTo>
                    <a:pt x="2561145" y="4431868"/>
                  </a:lnTo>
                  <a:lnTo>
                    <a:pt x="2552585" y="4430852"/>
                  </a:lnTo>
                  <a:lnTo>
                    <a:pt x="2543581" y="4430471"/>
                  </a:lnTo>
                  <a:lnTo>
                    <a:pt x="2537599" y="4430471"/>
                  </a:lnTo>
                  <a:lnTo>
                    <a:pt x="2537599" y="4421352"/>
                  </a:lnTo>
                  <a:lnTo>
                    <a:pt x="2505608" y="4421352"/>
                  </a:lnTo>
                  <a:lnTo>
                    <a:pt x="2505608" y="4430471"/>
                  </a:lnTo>
                  <a:lnTo>
                    <a:pt x="2505608" y="4452709"/>
                  </a:lnTo>
                  <a:lnTo>
                    <a:pt x="2505608" y="4486389"/>
                  </a:lnTo>
                  <a:lnTo>
                    <a:pt x="2492387" y="4486389"/>
                  </a:lnTo>
                  <a:lnTo>
                    <a:pt x="2484932" y="4485094"/>
                  </a:lnTo>
                  <a:lnTo>
                    <a:pt x="2471648" y="4479887"/>
                  </a:lnTo>
                  <a:lnTo>
                    <a:pt x="2471458" y="4479887"/>
                  </a:lnTo>
                  <a:lnTo>
                    <a:pt x="2468080" y="4475594"/>
                  </a:lnTo>
                  <a:lnTo>
                    <a:pt x="2468016" y="4463631"/>
                  </a:lnTo>
                  <a:lnTo>
                    <a:pt x="2471356" y="4459313"/>
                  </a:lnTo>
                  <a:lnTo>
                    <a:pt x="2484717" y="4454029"/>
                  </a:lnTo>
                  <a:lnTo>
                    <a:pt x="2492298" y="4452709"/>
                  </a:lnTo>
                  <a:lnTo>
                    <a:pt x="2505608" y="4452709"/>
                  </a:lnTo>
                  <a:lnTo>
                    <a:pt x="2505608" y="4430471"/>
                  </a:lnTo>
                  <a:lnTo>
                    <a:pt x="2499233" y="4430471"/>
                  </a:lnTo>
                  <a:lnTo>
                    <a:pt x="2490597" y="4430852"/>
                  </a:lnTo>
                  <a:lnTo>
                    <a:pt x="2452890" y="4441914"/>
                  </a:lnTo>
                  <a:lnTo>
                    <a:pt x="2433294" y="4462335"/>
                  </a:lnTo>
                  <a:lnTo>
                    <a:pt x="2433332" y="4476889"/>
                  </a:lnTo>
                  <a:lnTo>
                    <a:pt x="2467064" y="4503496"/>
                  </a:lnTo>
                  <a:lnTo>
                    <a:pt x="2499753" y="4508627"/>
                  </a:lnTo>
                  <a:lnTo>
                    <a:pt x="2505608" y="4508627"/>
                  </a:lnTo>
                  <a:lnTo>
                    <a:pt x="2505608" y="4517606"/>
                  </a:lnTo>
                  <a:lnTo>
                    <a:pt x="2537599" y="4517606"/>
                  </a:lnTo>
                  <a:lnTo>
                    <a:pt x="2537599" y="4508627"/>
                  </a:lnTo>
                  <a:lnTo>
                    <a:pt x="2543581" y="4508627"/>
                  </a:lnTo>
                  <a:lnTo>
                    <a:pt x="2583434" y="4500689"/>
                  </a:lnTo>
                  <a:lnTo>
                    <a:pt x="2602357" y="4486389"/>
                  </a:lnTo>
                  <a:lnTo>
                    <a:pt x="2605062" y="4483506"/>
                  </a:lnTo>
                  <a:lnTo>
                    <a:pt x="2607830" y="4476889"/>
                  </a:lnTo>
                  <a:lnTo>
                    <a:pt x="2607830" y="4462335"/>
                  </a:lnTo>
                  <a:close/>
                </a:path>
                <a:path w="7564755" h="4812665">
                  <a:moveTo>
                    <a:pt x="2725928" y="4421352"/>
                  </a:moveTo>
                  <a:lnTo>
                    <a:pt x="2691981" y="4421352"/>
                  </a:lnTo>
                  <a:lnTo>
                    <a:pt x="2664663" y="4469739"/>
                  </a:lnTo>
                  <a:lnTo>
                    <a:pt x="2638133" y="4421352"/>
                  </a:lnTo>
                  <a:lnTo>
                    <a:pt x="2604185" y="4421352"/>
                  </a:lnTo>
                  <a:lnTo>
                    <a:pt x="2643467" y="4487824"/>
                  </a:lnTo>
                  <a:lnTo>
                    <a:pt x="2643441" y="4490809"/>
                  </a:lnTo>
                  <a:lnTo>
                    <a:pt x="2642844" y="4492371"/>
                  </a:lnTo>
                  <a:lnTo>
                    <a:pt x="2641663" y="4493018"/>
                  </a:lnTo>
                  <a:lnTo>
                    <a:pt x="2637586" y="4494060"/>
                  </a:lnTo>
                  <a:lnTo>
                    <a:pt x="2634196" y="4494327"/>
                  </a:lnTo>
                  <a:lnTo>
                    <a:pt x="2629420" y="4494327"/>
                  </a:lnTo>
                  <a:lnTo>
                    <a:pt x="2629420" y="4517860"/>
                  </a:lnTo>
                  <a:lnTo>
                    <a:pt x="2668117" y="4512818"/>
                  </a:lnTo>
                  <a:lnTo>
                    <a:pt x="2677541" y="4503039"/>
                  </a:lnTo>
                  <a:lnTo>
                    <a:pt x="2725928" y="4421352"/>
                  </a:lnTo>
                  <a:close/>
                </a:path>
                <a:path w="7564755" h="4812665">
                  <a:moveTo>
                    <a:pt x="2841155" y="4421352"/>
                  </a:moveTo>
                  <a:lnTo>
                    <a:pt x="2727477" y="4421352"/>
                  </a:lnTo>
                  <a:lnTo>
                    <a:pt x="2727477" y="4447375"/>
                  </a:lnTo>
                  <a:lnTo>
                    <a:pt x="2727477" y="4447502"/>
                  </a:lnTo>
                  <a:lnTo>
                    <a:pt x="2768574" y="4447502"/>
                  </a:lnTo>
                  <a:lnTo>
                    <a:pt x="2768574" y="4517606"/>
                  </a:lnTo>
                  <a:lnTo>
                    <a:pt x="2800578" y="4517606"/>
                  </a:lnTo>
                  <a:lnTo>
                    <a:pt x="2800578" y="4447502"/>
                  </a:lnTo>
                  <a:lnTo>
                    <a:pt x="2841155" y="4447502"/>
                  </a:lnTo>
                  <a:lnTo>
                    <a:pt x="2841155" y="4421352"/>
                  </a:lnTo>
                  <a:close/>
                </a:path>
                <a:path w="7564755" h="4812665">
                  <a:moveTo>
                    <a:pt x="2967825" y="4478807"/>
                  </a:moveTo>
                  <a:lnTo>
                    <a:pt x="2966643" y="4474743"/>
                  </a:lnTo>
                  <a:lnTo>
                    <a:pt x="2966580" y="4474553"/>
                  </a:lnTo>
                  <a:lnTo>
                    <a:pt x="2966161" y="4473079"/>
                  </a:lnTo>
                  <a:lnTo>
                    <a:pt x="2935186" y="4456138"/>
                  </a:lnTo>
                  <a:lnTo>
                    <a:pt x="2935186" y="4481449"/>
                  </a:lnTo>
                  <a:lnTo>
                    <a:pt x="2935186" y="4488650"/>
                  </a:lnTo>
                  <a:lnTo>
                    <a:pt x="2933585" y="4491533"/>
                  </a:lnTo>
                  <a:lnTo>
                    <a:pt x="2927172" y="4494390"/>
                  </a:lnTo>
                  <a:lnTo>
                    <a:pt x="2921876" y="4495101"/>
                  </a:lnTo>
                  <a:lnTo>
                    <a:pt x="2880042" y="4495101"/>
                  </a:lnTo>
                  <a:lnTo>
                    <a:pt x="2880042" y="4474553"/>
                  </a:lnTo>
                  <a:lnTo>
                    <a:pt x="2919615" y="4474553"/>
                  </a:lnTo>
                  <a:lnTo>
                    <a:pt x="2935186" y="4481449"/>
                  </a:lnTo>
                  <a:lnTo>
                    <a:pt x="2935186" y="4456138"/>
                  </a:lnTo>
                  <a:lnTo>
                    <a:pt x="2932887" y="4455782"/>
                  </a:lnTo>
                  <a:lnTo>
                    <a:pt x="2924746" y="4455134"/>
                  </a:lnTo>
                  <a:lnTo>
                    <a:pt x="2915678" y="4454918"/>
                  </a:lnTo>
                  <a:lnTo>
                    <a:pt x="2880042" y="4454918"/>
                  </a:lnTo>
                  <a:lnTo>
                    <a:pt x="2880042" y="4442688"/>
                  </a:lnTo>
                  <a:lnTo>
                    <a:pt x="2960547" y="4442688"/>
                  </a:lnTo>
                  <a:lnTo>
                    <a:pt x="2960547" y="4421492"/>
                  </a:lnTo>
                  <a:lnTo>
                    <a:pt x="2849867" y="4421492"/>
                  </a:lnTo>
                  <a:lnTo>
                    <a:pt x="2849867" y="4517733"/>
                  </a:lnTo>
                  <a:lnTo>
                    <a:pt x="2919704" y="4517733"/>
                  </a:lnTo>
                  <a:lnTo>
                    <a:pt x="2961424" y="4504194"/>
                  </a:lnTo>
                  <a:lnTo>
                    <a:pt x="2966301" y="4495101"/>
                  </a:lnTo>
                  <a:lnTo>
                    <a:pt x="2967113" y="4492815"/>
                  </a:lnTo>
                  <a:lnTo>
                    <a:pt x="2967825" y="4486135"/>
                  </a:lnTo>
                  <a:lnTo>
                    <a:pt x="2967825" y="4478807"/>
                  </a:lnTo>
                  <a:close/>
                </a:path>
                <a:path w="7564755" h="4812665">
                  <a:moveTo>
                    <a:pt x="3097885" y="4469866"/>
                  </a:moveTo>
                  <a:lnTo>
                    <a:pt x="3097492" y="4464583"/>
                  </a:lnTo>
                  <a:lnTo>
                    <a:pt x="3097377" y="4462894"/>
                  </a:lnTo>
                  <a:lnTo>
                    <a:pt x="3095866" y="4456252"/>
                  </a:lnTo>
                  <a:lnTo>
                    <a:pt x="3067266" y="4425848"/>
                  </a:lnTo>
                  <a:lnTo>
                    <a:pt x="3064205" y="4424667"/>
                  </a:lnTo>
                  <a:lnTo>
                    <a:pt x="3064205" y="4464583"/>
                  </a:lnTo>
                  <a:lnTo>
                    <a:pt x="3064205" y="4475251"/>
                  </a:lnTo>
                  <a:lnTo>
                    <a:pt x="3040049" y="4495889"/>
                  </a:lnTo>
                  <a:lnTo>
                    <a:pt x="3030258" y="4495889"/>
                  </a:lnTo>
                  <a:lnTo>
                    <a:pt x="3006064" y="4475251"/>
                  </a:lnTo>
                  <a:lnTo>
                    <a:pt x="3006064" y="4464583"/>
                  </a:lnTo>
                  <a:lnTo>
                    <a:pt x="3029407" y="4443996"/>
                  </a:lnTo>
                  <a:lnTo>
                    <a:pt x="3040380" y="4443996"/>
                  </a:lnTo>
                  <a:lnTo>
                    <a:pt x="3064205" y="4464583"/>
                  </a:lnTo>
                  <a:lnTo>
                    <a:pt x="3064205" y="4424667"/>
                  </a:lnTo>
                  <a:lnTo>
                    <a:pt x="3059849" y="4422978"/>
                  </a:lnTo>
                  <a:lnTo>
                    <a:pt x="3052026" y="4420921"/>
                  </a:lnTo>
                  <a:lnTo>
                    <a:pt x="3043758" y="4419689"/>
                  </a:lnTo>
                  <a:lnTo>
                    <a:pt x="3035071" y="4419270"/>
                  </a:lnTo>
                  <a:lnTo>
                    <a:pt x="3026651" y="4419689"/>
                  </a:lnTo>
                  <a:lnTo>
                    <a:pt x="2990392" y="4433671"/>
                  </a:lnTo>
                  <a:lnTo>
                    <a:pt x="2971850" y="4469866"/>
                  </a:lnTo>
                  <a:lnTo>
                    <a:pt x="2972397" y="4476851"/>
                  </a:lnTo>
                  <a:lnTo>
                    <a:pt x="2996565" y="4510049"/>
                  </a:lnTo>
                  <a:lnTo>
                    <a:pt x="3035198" y="4520209"/>
                  </a:lnTo>
                  <a:lnTo>
                    <a:pt x="3043885" y="4519803"/>
                  </a:lnTo>
                  <a:lnTo>
                    <a:pt x="3080080" y="4505845"/>
                  </a:lnTo>
                  <a:lnTo>
                    <a:pt x="3097377" y="4476851"/>
                  </a:lnTo>
                  <a:lnTo>
                    <a:pt x="3097885" y="4469866"/>
                  </a:lnTo>
                  <a:close/>
                </a:path>
                <a:path w="7564755" h="4812665">
                  <a:moveTo>
                    <a:pt x="3215462" y="4421352"/>
                  </a:moveTo>
                  <a:lnTo>
                    <a:pt x="3122333" y="4421352"/>
                  </a:lnTo>
                  <a:lnTo>
                    <a:pt x="3120783" y="4437824"/>
                  </a:lnTo>
                  <a:lnTo>
                    <a:pt x="3118459" y="4453521"/>
                  </a:lnTo>
                  <a:lnTo>
                    <a:pt x="3104692" y="4490923"/>
                  </a:lnTo>
                  <a:lnTo>
                    <a:pt x="3101530" y="4491723"/>
                  </a:lnTo>
                  <a:lnTo>
                    <a:pt x="3097365" y="4491723"/>
                  </a:lnTo>
                  <a:lnTo>
                    <a:pt x="3097365" y="4517606"/>
                  </a:lnTo>
                  <a:lnTo>
                    <a:pt x="3136773" y="4498746"/>
                  </a:lnTo>
                  <a:lnTo>
                    <a:pt x="3148660" y="4459935"/>
                  </a:lnTo>
                  <a:lnTo>
                    <a:pt x="3151606" y="4444123"/>
                  </a:lnTo>
                  <a:lnTo>
                    <a:pt x="3183331" y="4444123"/>
                  </a:lnTo>
                  <a:lnTo>
                    <a:pt x="3183331" y="4517606"/>
                  </a:lnTo>
                  <a:lnTo>
                    <a:pt x="3215462" y="4517606"/>
                  </a:lnTo>
                  <a:lnTo>
                    <a:pt x="3215462" y="4421352"/>
                  </a:lnTo>
                  <a:close/>
                </a:path>
                <a:path w="7564755" h="4812665">
                  <a:moveTo>
                    <a:pt x="3470503" y="4517606"/>
                  </a:moveTo>
                  <a:lnTo>
                    <a:pt x="3461550" y="4501083"/>
                  </a:lnTo>
                  <a:lnTo>
                    <a:pt x="3449777" y="4479366"/>
                  </a:lnTo>
                  <a:lnTo>
                    <a:pt x="3434270" y="4450753"/>
                  </a:lnTo>
                  <a:lnTo>
                    <a:pt x="3418344" y="4421352"/>
                  </a:lnTo>
                  <a:lnTo>
                    <a:pt x="3417430" y="4421352"/>
                  </a:lnTo>
                  <a:lnTo>
                    <a:pt x="3417430" y="4479366"/>
                  </a:lnTo>
                  <a:lnTo>
                    <a:pt x="3386353" y="4479366"/>
                  </a:lnTo>
                  <a:lnTo>
                    <a:pt x="3401961" y="4450753"/>
                  </a:lnTo>
                  <a:lnTo>
                    <a:pt x="3417430" y="4479366"/>
                  </a:lnTo>
                  <a:lnTo>
                    <a:pt x="3417430" y="4421352"/>
                  </a:lnTo>
                  <a:lnTo>
                    <a:pt x="3385439" y="4421352"/>
                  </a:lnTo>
                  <a:lnTo>
                    <a:pt x="3334474" y="4515434"/>
                  </a:lnTo>
                  <a:lnTo>
                    <a:pt x="3284258" y="4465447"/>
                  </a:lnTo>
                  <a:lnTo>
                    <a:pt x="3334715" y="4421352"/>
                  </a:lnTo>
                  <a:lnTo>
                    <a:pt x="3294926" y="4421352"/>
                  </a:lnTo>
                  <a:lnTo>
                    <a:pt x="3258248" y="4454791"/>
                  </a:lnTo>
                  <a:lnTo>
                    <a:pt x="3258248" y="4421352"/>
                  </a:lnTo>
                  <a:lnTo>
                    <a:pt x="3226117" y="4421352"/>
                  </a:lnTo>
                  <a:lnTo>
                    <a:pt x="3226117" y="4517606"/>
                  </a:lnTo>
                  <a:lnTo>
                    <a:pt x="3258248" y="4517606"/>
                  </a:lnTo>
                  <a:lnTo>
                    <a:pt x="3258248" y="4477283"/>
                  </a:lnTo>
                  <a:lnTo>
                    <a:pt x="3297263" y="4517606"/>
                  </a:lnTo>
                  <a:lnTo>
                    <a:pt x="3333292" y="4517606"/>
                  </a:lnTo>
                  <a:lnTo>
                    <a:pt x="3336671" y="4517606"/>
                  </a:lnTo>
                  <a:lnTo>
                    <a:pt x="3365665" y="4517606"/>
                  </a:lnTo>
                  <a:lnTo>
                    <a:pt x="3374644" y="4501083"/>
                  </a:lnTo>
                  <a:lnTo>
                    <a:pt x="3429139" y="4501083"/>
                  </a:lnTo>
                  <a:lnTo>
                    <a:pt x="3438118" y="4517606"/>
                  </a:lnTo>
                  <a:lnTo>
                    <a:pt x="3470503" y="4517606"/>
                  </a:lnTo>
                  <a:close/>
                </a:path>
                <a:path w="7564755" h="4812665">
                  <a:moveTo>
                    <a:pt x="5525579" y="43040"/>
                  </a:moveTo>
                  <a:lnTo>
                    <a:pt x="5524360" y="40030"/>
                  </a:lnTo>
                  <a:lnTo>
                    <a:pt x="5522874" y="36461"/>
                  </a:lnTo>
                  <a:lnTo>
                    <a:pt x="5522811" y="36296"/>
                  </a:lnTo>
                  <a:lnTo>
                    <a:pt x="5520118" y="33426"/>
                  </a:lnTo>
                  <a:lnTo>
                    <a:pt x="5517261" y="30365"/>
                  </a:lnTo>
                  <a:lnTo>
                    <a:pt x="5512701" y="26149"/>
                  </a:lnTo>
                  <a:lnTo>
                    <a:pt x="5507355" y="22415"/>
                  </a:lnTo>
                  <a:lnTo>
                    <a:pt x="5501221" y="19164"/>
                  </a:lnTo>
                  <a:lnTo>
                    <a:pt x="5494604" y="16510"/>
                  </a:lnTo>
                  <a:lnTo>
                    <a:pt x="5491632" y="15633"/>
                  </a:lnTo>
                  <a:lnTo>
                    <a:pt x="5491632" y="44348"/>
                  </a:lnTo>
                  <a:lnTo>
                    <a:pt x="5491632" y="56311"/>
                  </a:lnTo>
                  <a:lnTo>
                    <a:pt x="5488648" y="60604"/>
                  </a:lnTo>
                  <a:lnTo>
                    <a:pt x="5476684" y="65798"/>
                  </a:lnTo>
                  <a:lnTo>
                    <a:pt x="5469445" y="67106"/>
                  </a:lnTo>
                  <a:lnTo>
                    <a:pt x="5455348" y="67106"/>
                  </a:lnTo>
                  <a:lnTo>
                    <a:pt x="5455348" y="33426"/>
                  </a:lnTo>
                  <a:lnTo>
                    <a:pt x="5469356" y="33426"/>
                  </a:lnTo>
                  <a:lnTo>
                    <a:pt x="5476621" y="34747"/>
                  </a:lnTo>
                  <a:lnTo>
                    <a:pt x="5488876" y="40030"/>
                  </a:lnTo>
                  <a:lnTo>
                    <a:pt x="5488698" y="40030"/>
                  </a:lnTo>
                  <a:lnTo>
                    <a:pt x="5490781" y="43040"/>
                  </a:lnTo>
                  <a:lnTo>
                    <a:pt x="5491632" y="44348"/>
                  </a:lnTo>
                  <a:lnTo>
                    <a:pt x="5491632" y="15633"/>
                  </a:lnTo>
                  <a:lnTo>
                    <a:pt x="5486984" y="14236"/>
                  </a:lnTo>
                  <a:lnTo>
                    <a:pt x="5478881" y="12585"/>
                  </a:lnTo>
                  <a:lnTo>
                    <a:pt x="5470322" y="11569"/>
                  </a:lnTo>
                  <a:lnTo>
                    <a:pt x="5461330" y="11176"/>
                  </a:lnTo>
                  <a:lnTo>
                    <a:pt x="5455348" y="11176"/>
                  </a:lnTo>
                  <a:lnTo>
                    <a:pt x="5455348" y="2070"/>
                  </a:lnTo>
                  <a:lnTo>
                    <a:pt x="5423357" y="2070"/>
                  </a:lnTo>
                  <a:lnTo>
                    <a:pt x="5423357" y="11176"/>
                  </a:lnTo>
                  <a:lnTo>
                    <a:pt x="5423357" y="33426"/>
                  </a:lnTo>
                  <a:lnTo>
                    <a:pt x="5423357" y="67106"/>
                  </a:lnTo>
                  <a:lnTo>
                    <a:pt x="5410136" y="67106"/>
                  </a:lnTo>
                  <a:lnTo>
                    <a:pt x="5402631" y="65798"/>
                  </a:lnTo>
                  <a:lnTo>
                    <a:pt x="5389410" y="60604"/>
                  </a:lnTo>
                  <a:lnTo>
                    <a:pt x="5389219" y="60604"/>
                  </a:lnTo>
                  <a:lnTo>
                    <a:pt x="5385828" y="56311"/>
                  </a:lnTo>
                  <a:lnTo>
                    <a:pt x="5385765" y="44348"/>
                  </a:lnTo>
                  <a:lnTo>
                    <a:pt x="5389105" y="40030"/>
                  </a:lnTo>
                  <a:lnTo>
                    <a:pt x="5402465" y="34747"/>
                  </a:lnTo>
                  <a:lnTo>
                    <a:pt x="5410047" y="33426"/>
                  </a:lnTo>
                  <a:lnTo>
                    <a:pt x="5423357" y="33426"/>
                  </a:lnTo>
                  <a:lnTo>
                    <a:pt x="5423357" y="11176"/>
                  </a:lnTo>
                  <a:lnTo>
                    <a:pt x="5416982" y="11176"/>
                  </a:lnTo>
                  <a:lnTo>
                    <a:pt x="5408346" y="11569"/>
                  </a:lnTo>
                  <a:lnTo>
                    <a:pt x="5370639" y="22631"/>
                  </a:lnTo>
                  <a:lnTo>
                    <a:pt x="5351043" y="43040"/>
                  </a:lnTo>
                  <a:lnTo>
                    <a:pt x="5351081" y="57607"/>
                  </a:lnTo>
                  <a:lnTo>
                    <a:pt x="5384800" y="84201"/>
                  </a:lnTo>
                  <a:lnTo>
                    <a:pt x="5417502" y="89344"/>
                  </a:lnTo>
                  <a:lnTo>
                    <a:pt x="5423357" y="89344"/>
                  </a:lnTo>
                  <a:lnTo>
                    <a:pt x="5423357" y="98323"/>
                  </a:lnTo>
                  <a:lnTo>
                    <a:pt x="5455348" y="98323"/>
                  </a:lnTo>
                  <a:lnTo>
                    <a:pt x="5455348" y="89344"/>
                  </a:lnTo>
                  <a:lnTo>
                    <a:pt x="5461330" y="89344"/>
                  </a:lnTo>
                  <a:lnTo>
                    <a:pt x="5501183" y="81407"/>
                  </a:lnTo>
                  <a:lnTo>
                    <a:pt x="5520118" y="67106"/>
                  </a:lnTo>
                  <a:lnTo>
                    <a:pt x="5522811" y="64223"/>
                  </a:lnTo>
                  <a:lnTo>
                    <a:pt x="5525579" y="57607"/>
                  </a:lnTo>
                  <a:lnTo>
                    <a:pt x="5525579" y="43040"/>
                  </a:lnTo>
                  <a:close/>
                </a:path>
                <a:path w="7564755" h="4812665">
                  <a:moveTo>
                    <a:pt x="5643677" y="2070"/>
                  </a:moveTo>
                  <a:lnTo>
                    <a:pt x="5609729" y="2070"/>
                  </a:lnTo>
                  <a:lnTo>
                    <a:pt x="5582412" y="50457"/>
                  </a:lnTo>
                  <a:lnTo>
                    <a:pt x="5555881" y="2070"/>
                  </a:lnTo>
                  <a:lnTo>
                    <a:pt x="5521934" y="2070"/>
                  </a:lnTo>
                  <a:lnTo>
                    <a:pt x="5561215" y="68529"/>
                  </a:lnTo>
                  <a:lnTo>
                    <a:pt x="5561203" y="71526"/>
                  </a:lnTo>
                  <a:lnTo>
                    <a:pt x="5560593" y="73088"/>
                  </a:lnTo>
                  <a:lnTo>
                    <a:pt x="5559412" y="73736"/>
                  </a:lnTo>
                  <a:lnTo>
                    <a:pt x="5555348" y="74777"/>
                  </a:lnTo>
                  <a:lnTo>
                    <a:pt x="5551944" y="75031"/>
                  </a:lnTo>
                  <a:lnTo>
                    <a:pt x="5547169" y="75031"/>
                  </a:lnTo>
                  <a:lnTo>
                    <a:pt x="5547169" y="98577"/>
                  </a:lnTo>
                  <a:lnTo>
                    <a:pt x="5585866" y="93522"/>
                  </a:lnTo>
                  <a:lnTo>
                    <a:pt x="5595290" y="83756"/>
                  </a:lnTo>
                  <a:lnTo>
                    <a:pt x="5643677" y="2070"/>
                  </a:lnTo>
                  <a:close/>
                </a:path>
                <a:path w="7564755" h="4812665">
                  <a:moveTo>
                    <a:pt x="5758904" y="2070"/>
                  </a:moveTo>
                  <a:lnTo>
                    <a:pt x="5645226" y="2070"/>
                  </a:lnTo>
                  <a:lnTo>
                    <a:pt x="5645226" y="28079"/>
                  </a:lnTo>
                  <a:lnTo>
                    <a:pt x="5645226" y="28219"/>
                  </a:lnTo>
                  <a:lnTo>
                    <a:pt x="5686323" y="28219"/>
                  </a:lnTo>
                  <a:lnTo>
                    <a:pt x="5686323" y="98323"/>
                  </a:lnTo>
                  <a:lnTo>
                    <a:pt x="5718327" y="98323"/>
                  </a:lnTo>
                  <a:lnTo>
                    <a:pt x="5718327" y="28219"/>
                  </a:lnTo>
                  <a:lnTo>
                    <a:pt x="5758904" y="28219"/>
                  </a:lnTo>
                  <a:lnTo>
                    <a:pt x="5758904" y="2070"/>
                  </a:lnTo>
                  <a:close/>
                </a:path>
                <a:path w="7564755" h="4812665">
                  <a:moveTo>
                    <a:pt x="5885573" y="59512"/>
                  </a:moveTo>
                  <a:lnTo>
                    <a:pt x="5884392" y="55460"/>
                  </a:lnTo>
                  <a:lnTo>
                    <a:pt x="5884329" y="55270"/>
                  </a:lnTo>
                  <a:lnTo>
                    <a:pt x="5883910" y="53797"/>
                  </a:lnTo>
                  <a:lnTo>
                    <a:pt x="5852934" y="36855"/>
                  </a:lnTo>
                  <a:lnTo>
                    <a:pt x="5852934" y="62166"/>
                  </a:lnTo>
                  <a:lnTo>
                    <a:pt x="5852934" y="69354"/>
                  </a:lnTo>
                  <a:lnTo>
                    <a:pt x="5851334" y="72237"/>
                  </a:lnTo>
                  <a:lnTo>
                    <a:pt x="5844921" y="75107"/>
                  </a:lnTo>
                  <a:lnTo>
                    <a:pt x="5839625" y="75819"/>
                  </a:lnTo>
                  <a:lnTo>
                    <a:pt x="5797791" y="75819"/>
                  </a:lnTo>
                  <a:lnTo>
                    <a:pt x="5797791" y="55270"/>
                  </a:lnTo>
                  <a:lnTo>
                    <a:pt x="5837364" y="55270"/>
                  </a:lnTo>
                  <a:lnTo>
                    <a:pt x="5852934" y="62166"/>
                  </a:lnTo>
                  <a:lnTo>
                    <a:pt x="5852934" y="36855"/>
                  </a:lnTo>
                  <a:lnTo>
                    <a:pt x="5850636" y="36499"/>
                  </a:lnTo>
                  <a:lnTo>
                    <a:pt x="5842508" y="35852"/>
                  </a:lnTo>
                  <a:lnTo>
                    <a:pt x="5833427" y="35636"/>
                  </a:lnTo>
                  <a:lnTo>
                    <a:pt x="5797791" y="35636"/>
                  </a:lnTo>
                  <a:lnTo>
                    <a:pt x="5797791" y="23406"/>
                  </a:lnTo>
                  <a:lnTo>
                    <a:pt x="5878296" y="23406"/>
                  </a:lnTo>
                  <a:lnTo>
                    <a:pt x="5878296" y="2209"/>
                  </a:lnTo>
                  <a:lnTo>
                    <a:pt x="5767616" y="2209"/>
                  </a:lnTo>
                  <a:lnTo>
                    <a:pt x="5767616" y="98450"/>
                  </a:lnTo>
                  <a:lnTo>
                    <a:pt x="5837453" y="98450"/>
                  </a:lnTo>
                  <a:lnTo>
                    <a:pt x="5879173" y="84912"/>
                  </a:lnTo>
                  <a:lnTo>
                    <a:pt x="5884049" y="75819"/>
                  </a:lnTo>
                  <a:lnTo>
                    <a:pt x="5884862" y="73545"/>
                  </a:lnTo>
                  <a:lnTo>
                    <a:pt x="5885573" y="66840"/>
                  </a:lnTo>
                  <a:lnTo>
                    <a:pt x="5885573" y="59512"/>
                  </a:lnTo>
                  <a:close/>
                </a:path>
                <a:path w="7564755" h="4812665">
                  <a:moveTo>
                    <a:pt x="6015634" y="50584"/>
                  </a:moveTo>
                  <a:lnTo>
                    <a:pt x="6015240" y="45300"/>
                  </a:lnTo>
                  <a:lnTo>
                    <a:pt x="6015126" y="43611"/>
                  </a:lnTo>
                  <a:lnTo>
                    <a:pt x="6013615" y="36969"/>
                  </a:lnTo>
                  <a:lnTo>
                    <a:pt x="6011088" y="30670"/>
                  </a:lnTo>
                  <a:lnTo>
                    <a:pt x="6007532" y="24701"/>
                  </a:lnTo>
                  <a:lnTo>
                    <a:pt x="5981954" y="5384"/>
                  </a:lnTo>
                  <a:lnTo>
                    <a:pt x="5981954" y="45300"/>
                  </a:lnTo>
                  <a:lnTo>
                    <a:pt x="5981954" y="55968"/>
                  </a:lnTo>
                  <a:lnTo>
                    <a:pt x="5957811" y="76593"/>
                  </a:lnTo>
                  <a:lnTo>
                    <a:pt x="5948007" y="76593"/>
                  </a:lnTo>
                  <a:lnTo>
                    <a:pt x="5923813" y="55968"/>
                  </a:lnTo>
                  <a:lnTo>
                    <a:pt x="5923813" y="45300"/>
                  </a:lnTo>
                  <a:lnTo>
                    <a:pt x="5947168" y="24701"/>
                  </a:lnTo>
                  <a:lnTo>
                    <a:pt x="5958129" y="24701"/>
                  </a:lnTo>
                  <a:lnTo>
                    <a:pt x="5981954" y="45300"/>
                  </a:lnTo>
                  <a:lnTo>
                    <a:pt x="5981954" y="5384"/>
                  </a:lnTo>
                  <a:lnTo>
                    <a:pt x="5977598" y="3695"/>
                  </a:lnTo>
                  <a:lnTo>
                    <a:pt x="5969762" y="1651"/>
                  </a:lnTo>
                  <a:lnTo>
                    <a:pt x="5961507" y="419"/>
                  </a:lnTo>
                  <a:lnTo>
                    <a:pt x="5952820" y="0"/>
                  </a:lnTo>
                  <a:lnTo>
                    <a:pt x="5944400" y="419"/>
                  </a:lnTo>
                  <a:lnTo>
                    <a:pt x="5908141" y="14389"/>
                  </a:lnTo>
                  <a:lnTo>
                    <a:pt x="5889612" y="50584"/>
                  </a:lnTo>
                  <a:lnTo>
                    <a:pt x="5890145" y="57569"/>
                  </a:lnTo>
                  <a:lnTo>
                    <a:pt x="5914314" y="90766"/>
                  </a:lnTo>
                  <a:lnTo>
                    <a:pt x="5952947" y="100926"/>
                  </a:lnTo>
                  <a:lnTo>
                    <a:pt x="5961634" y="100520"/>
                  </a:lnTo>
                  <a:lnTo>
                    <a:pt x="5997829" y="86575"/>
                  </a:lnTo>
                  <a:lnTo>
                    <a:pt x="6007290" y="76593"/>
                  </a:lnTo>
                  <a:lnTo>
                    <a:pt x="6007506" y="76339"/>
                  </a:lnTo>
                  <a:lnTo>
                    <a:pt x="6011062" y="70446"/>
                  </a:lnTo>
                  <a:lnTo>
                    <a:pt x="6013602" y="64185"/>
                  </a:lnTo>
                  <a:lnTo>
                    <a:pt x="6015126" y="57569"/>
                  </a:lnTo>
                  <a:lnTo>
                    <a:pt x="6015634" y="50584"/>
                  </a:lnTo>
                  <a:close/>
                </a:path>
                <a:path w="7564755" h="4812665">
                  <a:moveTo>
                    <a:pt x="6133211" y="2070"/>
                  </a:moveTo>
                  <a:lnTo>
                    <a:pt x="6040082" y="2070"/>
                  </a:lnTo>
                  <a:lnTo>
                    <a:pt x="6038532" y="18542"/>
                  </a:lnTo>
                  <a:lnTo>
                    <a:pt x="6036208" y="34239"/>
                  </a:lnTo>
                  <a:lnTo>
                    <a:pt x="6022441" y="71640"/>
                  </a:lnTo>
                  <a:lnTo>
                    <a:pt x="6019279" y="72440"/>
                  </a:lnTo>
                  <a:lnTo>
                    <a:pt x="6015113" y="72440"/>
                  </a:lnTo>
                  <a:lnTo>
                    <a:pt x="6015113" y="98323"/>
                  </a:lnTo>
                  <a:lnTo>
                    <a:pt x="6054522" y="79463"/>
                  </a:lnTo>
                  <a:lnTo>
                    <a:pt x="6066409" y="40665"/>
                  </a:lnTo>
                  <a:lnTo>
                    <a:pt x="6069355" y="24841"/>
                  </a:lnTo>
                  <a:lnTo>
                    <a:pt x="6101080" y="24841"/>
                  </a:lnTo>
                  <a:lnTo>
                    <a:pt x="6101080" y="98323"/>
                  </a:lnTo>
                  <a:lnTo>
                    <a:pt x="6133211" y="98323"/>
                  </a:lnTo>
                  <a:lnTo>
                    <a:pt x="6133211" y="2070"/>
                  </a:lnTo>
                  <a:close/>
                </a:path>
                <a:path w="7564755" h="4812665">
                  <a:moveTo>
                    <a:pt x="6388252" y="98323"/>
                  </a:moveTo>
                  <a:lnTo>
                    <a:pt x="6379286" y="81800"/>
                  </a:lnTo>
                  <a:lnTo>
                    <a:pt x="6367526" y="60083"/>
                  </a:lnTo>
                  <a:lnTo>
                    <a:pt x="6352019" y="31470"/>
                  </a:lnTo>
                  <a:lnTo>
                    <a:pt x="6336081" y="2070"/>
                  </a:lnTo>
                  <a:lnTo>
                    <a:pt x="6335166" y="2070"/>
                  </a:lnTo>
                  <a:lnTo>
                    <a:pt x="6335166" y="60083"/>
                  </a:lnTo>
                  <a:lnTo>
                    <a:pt x="6304089" y="60083"/>
                  </a:lnTo>
                  <a:lnTo>
                    <a:pt x="6319710" y="31470"/>
                  </a:lnTo>
                  <a:lnTo>
                    <a:pt x="6335166" y="60083"/>
                  </a:lnTo>
                  <a:lnTo>
                    <a:pt x="6335166" y="2070"/>
                  </a:lnTo>
                  <a:lnTo>
                    <a:pt x="6303175" y="2070"/>
                  </a:lnTo>
                  <a:lnTo>
                    <a:pt x="6252210" y="96139"/>
                  </a:lnTo>
                  <a:lnTo>
                    <a:pt x="6202007" y="46164"/>
                  </a:lnTo>
                  <a:lnTo>
                    <a:pt x="6252464" y="2070"/>
                  </a:lnTo>
                  <a:lnTo>
                    <a:pt x="6212675" y="2070"/>
                  </a:lnTo>
                  <a:lnTo>
                    <a:pt x="6175997" y="35496"/>
                  </a:lnTo>
                  <a:lnTo>
                    <a:pt x="6175997" y="2070"/>
                  </a:lnTo>
                  <a:lnTo>
                    <a:pt x="6143866" y="2070"/>
                  </a:lnTo>
                  <a:lnTo>
                    <a:pt x="6143866" y="98323"/>
                  </a:lnTo>
                  <a:lnTo>
                    <a:pt x="6175997" y="98323"/>
                  </a:lnTo>
                  <a:lnTo>
                    <a:pt x="6175997" y="58000"/>
                  </a:lnTo>
                  <a:lnTo>
                    <a:pt x="6214999" y="98323"/>
                  </a:lnTo>
                  <a:lnTo>
                    <a:pt x="6251029" y="98323"/>
                  </a:lnTo>
                  <a:lnTo>
                    <a:pt x="6254420" y="98323"/>
                  </a:lnTo>
                  <a:lnTo>
                    <a:pt x="6283426" y="98323"/>
                  </a:lnTo>
                  <a:lnTo>
                    <a:pt x="6292393" y="81800"/>
                  </a:lnTo>
                  <a:lnTo>
                    <a:pt x="6346888" y="81800"/>
                  </a:lnTo>
                  <a:lnTo>
                    <a:pt x="6355867" y="98323"/>
                  </a:lnTo>
                  <a:lnTo>
                    <a:pt x="6388252" y="98323"/>
                  </a:lnTo>
                  <a:close/>
                </a:path>
                <a:path w="7564755" h="4812665">
                  <a:moveTo>
                    <a:pt x="7001332" y="4713643"/>
                  </a:moveTo>
                  <a:lnTo>
                    <a:pt x="6969341" y="4713643"/>
                  </a:lnTo>
                  <a:lnTo>
                    <a:pt x="6969341" y="4786731"/>
                  </a:lnTo>
                  <a:lnTo>
                    <a:pt x="7001332" y="4786731"/>
                  </a:lnTo>
                  <a:lnTo>
                    <a:pt x="7001332" y="4713643"/>
                  </a:lnTo>
                  <a:close/>
                </a:path>
                <a:path w="7564755" h="4812665">
                  <a:moveTo>
                    <a:pt x="7074167" y="4786935"/>
                  </a:moveTo>
                  <a:lnTo>
                    <a:pt x="6928637" y="4786935"/>
                  </a:lnTo>
                  <a:lnTo>
                    <a:pt x="6928637" y="4713275"/>
                  </a:lnTo>
                  <a:lnTo>
                    <a:pt x="6896506" y="4713275"/>
                  </a:lnTo>
                  <a:lnTo>
                    <a:pt x="6896506" y="4786935"/>
                  </a:lnTo>
                  <a:lnTo>
                    <a:pt x="6896506" y="4809795"/>
                  </a:lnTo>
                  <a:lnTo>
                    <a:pt x="7074167" y="4809795"/>
                  </a:lnTo>
                  <a:lnTo>
                    <a:pt x="7074167" y="4786935"/>
                  </a:lnTo>
                  <a:close/>
                </a:path>
                <a:path w="7564755" h="4812665">
                  <a:moveTo>
                    <a:pt x="7074167" y="4713643"/>
                  </a:moveTo>
                  <a:lnTo>
                    <a:pt x="7042175" y="4713643"/>
                  </a:lnTo>
                  <a:lnTo>
                    <a:pt x="7042175" y="4786731"/>
                  </a:lnTo>
                  <a:lnTo>
                    <a:pt x="7074167" y="4786731"/>
                  </a:lnTo>
                  <a:lnTo>
                    <a:pt x="7074167" y="4713643"/>
                  </a:lnTo>
                  <a:close/>
                </a:path>
                <a:path w="7564755" h="4812665">
                  <a:moveTo>
                    <a:pt x="7202398" y="4762144"/>
                  </a:moveTo>
                  <a:lnTo>
                    <a:pt x="7202005" y="4756861"/>
                  </a:lnTo>
                  <a:lnTo>
                    <a:pt x="7201890" y="4755172"/>
                  </a:lnTo>
                  <a:lnTo>
                    <a:pt x="7200379" y="4748530"/>
                  </a:lnTo>
                  <a:lnTo>
                    <a:pt x="7171779" y="4718126"/>
                  </a:lnTo>
                  <a:lnTo>
                    <a:pt x="7168718" y="4716945"/>
                  </a:lnTo>
                  <a:lnTo>
                    <a:pt x="7168718" y="4756861"/>
                  </a:lnTo>
                  <a:lnTo>
                    <a:pt x="7168718" y="4767529"/>
                  </a:lnTo>
                  <a:lnTo>
                    <a:pt x="7144575" y="4788166"/>
                  </a:lnTo>
                  <a:lnTo>
                    <a:pt x="7134771" y="4788166"/>
                  </a:lnTo>
                  <a:lnTo>
                    <a:pt x="7110577" y="4767529"/>
                  </a:lnTo>
                  <a:lnTo>
                    <a:pt x="7110577" y="4756861"/>
                  </a:lnTo>
                  <a:lnTo>
                    <a:pt x="7133933" y="4736262"/>
                  </a:lnTo>
                  <a:lnTo>
                    <a:pt x="7144893" y="4736262"/>
                  </a:lnTo>
                  <a:lnTo>
                    <a:pt x="7168718" y="4756861"/>
                  </a:lnTo>
                  <a:lnTo>
                    <a:pt x="7168718" y="4716945"/>
                  </a:lnTo>
                  <a:lnTo>
                    <a:pt x="7164362" y="4715256"/>
                  </a:lnTo>
                  <a:lnTo>
                    <a:pt x="7156526" y="4713198"/>
                  </a:lnTo>
                  <a:lnTo>
                    <a:pt x="7148271" y="4711966"/>
                  </a:lnTo>
                  <a:lnTo>
                    <a:pt x="7139584" y="4711560"/>
                  </a:lnTo>
                  <a:lnTo>
                    <a:pt x="7131164" y="4711966"/>
                  </a:lnTo>
                  <a:lnTo>
                    <a:pt x="7094906" y="4725949"/>
                  </a:lnTo>
                  <a:lnTo>
                    <a:pt x="7076376" y="4762144"/>
                  </a:lnTo>
                  <a:lnTo>
                    <a:pt x="7076910" y="4769129"/>
                  </a:lnTo>
                  <a:lnTo>
                    <a:pt x="7101078" y="4802327"/>
                  </a:lnTo>
                  <a:lnTo>
                    <a:pt x="7139711" y="4812487"/>
                  </a:lnTo>
                  <a:lnTo>
                    <a:pt x="7148398" y="4812068"/>
                  </a:lnTo>
                  <a:lnTo>
                    <a:pt x="7184593" y="4798123"/>
                  </a:lnTo>
                  <a:lnTo>
                    <a:pt x="7201890" y="4769129"/>
                  </a:lnTo>
                  <a:lnTo>
                    <a:pt x="7202398" y="4762144"/>
                  </a:lnTo>
                  <a:close/>
                </a:path>
                <a:path w="7564755" h="4812665">
                  <a:moveTo>
                    <a:pt x="7328433" y="4713275"/>
                  </a:moveTo>
                  <a:lnTo>
                    <a:pt x="7210336" y="4713275"/>
                  </a:lnTo>
                  <a:lnTo>
                    <a:pt x="7210336" y="4736135"/>
                  </a:lnTo>
                  <a:lnTo>
                    <a:pt x="7210336" y="4809795"/>
                  </a:lnTo>
                  <a:lnTo>
                    <a:pt x="7242594" y="4809795"/>
                  </a:lnTo>
                  <a:lnTo>
                    <a:pt x="7242594" y="4736135"/>
                  </a:lnTo>
                  <a:lnTo>
                    <a:pt x="7296175" y="4736135"/>
                  </a:lnTo>
                  <a:lnTo>
                    <a:pt x="7296175" y="4809795"/>
                  </a:lnTo>
                  <a:lnTo>
                    <a:pt x="7328433" y="4809795"/>
                  </a:lnTo>
                  <a:lnTo>
                    <a:pt x="7328433" y="4736135"/>
                  </a:lnTo>
                  <a:lnTo>
                    <a:pt x="7328433" y="4713275"/>
                  </a:lnTo>
                  <a:close/>
                </a:path>
                <a:path w="7564755" h="4812665">
                  <a:moveTo>
                    <a:pt x="7442289" y="4713275"/>
                  </a:moveTo>
                  <a:lnTo>
                    <a:pt x="7339089" y="4713275"/>
                  </a:lnTo>
                  <a:lnTo>
                    <a:pt x="7339089" y="4737405"/>
                  </a:lnTo>
                  <a:lnTo>
                    <a:pt x="7339089" y="4750105"/>
                  </a:lnTo>
                  <a:lnTo>
                    <a:pt x="7339089" y="4772965"/>
                  </a:lnTo>
                  <a:lnTo>
                    <a:pt x="7339089" y="4786935"/>
                  </a:lnTo>
                  <a:lnTo>
                    <a:pt x="7339089" y="4809795"/>
                  </a:lnTo>
                  <a:lnTo>
                    <a:pt x="7442225" y="4809795"/>
                  </a:lnTo>
                  <a:lnTo>
                    <a:pt x="7442225" y="4786935"/>
                  </a:lnTo>
                  <a:lnTo>
                    <a:pt x="7371220" y="4786935"/>
                  </a:lnTo>
                  <a:lnTo>
                    <a:pt x="7371220" y="4772965"/>
                  </a:lnTo>
                  <a:lnTo>
                    <a:pt x="7431303" y="4772965"/>
                  </a:lnTo>
                  <a:lnTo>
                    <a:pt x="7431303" y="4750105"/>
                  </a:lnTo>
                  <a:lnTo>
                    <a:pt x="7371220" y="4750105"/>
                  </a:lnTo>
                  <a:lnTo>
                    <a:pt x="7371220" y="4737405"/>
                  </a:lnTo>
                  <a:lnTo>
                    <a:pt x="7442289" y="4737405"/>
                  </a:lnTo>
                  <a:lnTo>
                    <a:pt x="7442289" y="4713275"/>
                  </a:lnTo>
                  <a:close/>
                </a:path>
                <a:path w="7564755" h="4812665">
                  <a:moveTo>
                    <a:pt x="7564742" y="4739297"/>
                  </a:moveTo>
                  <a:lnTo>
                    <a:pt x="7563739" y="4736046"/>
                  </a:lnTo>
                  <a:lnTo>
                    <a:pt x="7563028" y="4733734"/>
                  </a:lnTo>
                  <a:lnTo>
                    <a:pt x="7556182" y="4724108"/>
                  </a:lnTo>
                  <a:lnTo>
                    <a:pt x="7551369" y="4720361"/>
                  </a:lnTo>
                  <a:lnTo>
                    <a:pt x="7538974" y="4714976"/>
                  </a:lnTo>
                  <a:lnTo>
                    <a:pt x="7535862" y="4714405"/>
                  </a:lnTo>
                  <a:lnTo>
                    <a:pt x="7535862" y="4742993"/>
                  </a:lnTo>
                  <a:lnTo>
                    <a:pt x="7535862" y="4749495"/>
                  </a:lnTo>
                  <a:lnTo>
                    <a:pt x="7522553" y="4756035"/>
                  </a:lnTo>
                  <a:lnTo>
                    <a:pt x="7483195" y="4756035"/>
                  </a:lnTo>
                  <a:lnTo>
                    <a:pt x="7483195" y="4736046"/>
                  </a:lnTo>
                  <a:lnTo>
                    <a:pt x="7525588" y="4736046"/>
                  </a:lnTo>
                  <a:lnTo>
                    <a:pt x="7530274" y="4736744"/>
                  </a:lnTo>
                  <a:lnTo>
                    <a:pt x="7532179" y="4737659"/>
                  </a:lnTo>
                  <a:lnTo>
                    <a:pt x="7535126" y="4740605"/>
                  </a:lnTo>
                  <a:lnTo>
                    <a:pt x="7535862" y="4742993"/>
                  </a:lnTo>
                  <a:lnTo>
                    <a:pt x="7535862" y="4714405"/>
                  </a:lnTo>
                  <a:lnTo>
                    <a:pt x="7531836" y="4713643"/>
                  </a:lnTo>
                  <a:lnTo>
                    <a:pt x="7451077" y="4713643"/>
                  </a:lnTo>
                  <a:lnTo>
                    <a:pt x="7451077" y="4809883"/>
                  </a:lnTo>
                  <a:lnTo>
                    <a:pt x="7483195" y="4809883"/>
                  </a:lnTo>
                  <a:lnTo>
                    <a:pt x="7483195" y="4778794"/>
                  </a:lnTo>
                  <a:lnTo>
                    <a:pt x="7524940" y="4778794"/>
                  </a:lnTo>
                  <a:lnTo>
                    <a:pt x="7562075" y="4759985"/>
                  </a:lnTo>
                  <a:lnTo>
                    <a:pt x="7564742" y="4746155"/>
                  </a:lnTo>
                  <a:lnTo>
                    <a:pt x="7564742" y="4739297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76604" y="928712"/>
              <a:ext cx="6880859" cy="4764405"/>
            </a:xfrm>
            <a:custGeom>
              <a:avLst/>
              <a:gdLst/>
              <a:ahLst/>
              <a:cxnLst/>
              <a:rect l="l" t="t" r="r" b="b"/>
              <a:pathLst>
                <a:path w="6880859" h="4764405">
                  <a:moveTo>
                    <a:pt x="66611" y="2924556"/>
                  </a:moveTo>
                  <a:lnTo>
                    <a:pt x="60883" y="2913977"/>
                  </a:lnTo>
                  <a:lnTo>
                    <a:pt x="55880" y="2904744"/>
                  </a:lnTo>
                  <a:lnTo>
                    <a:pt x="45148" y="2884944"/>
                  </a:lnTo>
                  <a:lnTo>
                    <a:pt x="44056" y="2882938"/>
                  </a:lnTo>
                  <a:lnTo>
                    <a:pt x="44056" y="2904744"/>
                  </a:lnTo>
                  <a:lnTo>
                    <a:pt x="22567" y="2904744"/>
                  </a:lnTo>
                  <a:lnTo>
                    <a:pt x="33337" y="2884944"/>
                  </a:lnTo>
                  <a:lnTo>
                    <a:pt x="44056" y="2904744"/>
                  </a:lnTo>
                  <a:lnTo>
                    <a:pt x="44056" y="2882938"/>
                  </a:lnTo>
                  <a:lnTo>
                    <a:pt x="39598" y="2874708"/>
                  </a:lnTo>
                  <a:lnTo>
                    <a:pt x="27012" y="2874708"/>
                  </a:lnTo>
                  <a:lnTo>
                    <a:pt x="0" y="2924556"/>
                  </a:lnTo>
                  <a:lnTo>
                    <a:pt x="11861" y="2924556"/>
                  </a:lnTo>
                  <a:lnTo>
                    <a:pt x="17576" y="2913977"/>
                  </a:lnTo>
                  <a:lnTo>
                    <a:pt x="49034" y="2913977"/>
                  </a:lnTo>
                  <a:lnTo>
                    <a:pt x="54762" y="2924556"/>
                  </a:lnTo>
                  <a:lnTo>
                    <a:pt x="66611" y="2924556"/>
                  </a:lnTo>
                  <a:close/>
                </a:path>
                <a:path w="6880859" h="4764405">
                  <a:moveTo>
                    <a:pt x="126288" y="2888005"/>
                  </a:moveTo>
                  <a:lnTo>
                    <a:pt x="125412" y="2885109"/>
                  </a:lnTo>
                  <a:lnTo>
                    <a:pt x="124333" y="2883598"/>
                  </a:lnTo>
                  <a:lnTo>
                    <a:pt x="121856" y="2880131"/>
                  </a:lnTo>
                  <a:lnTo>
                    <a:pt x="119367" y="2878188"/>
                  </a:lnTo>
                  <a:lnTo>
                    <a:pt x="115519" y="2876524"/>
                  </a:lnTo>
                  <a:lnTo>
                    <a:pt x="115519" y="2889123"/>
                  </a:lnTo>
                  <a:lnTo>
                    <a:pt x="115519" y="2894101"/>
                  </a:lnTo>
                  <a:lnTo>
                    <a:pt x="106349" y="2899499"/>
                  </a:lnTo>
                  <a:lnTo>
                    <a:pt x="81229" y="2899499"/>
                  </a:lnTo>
                  <a:lnTo>
                    <a:pt x="81229" y="2883598"/>
                  </a:lnTo>
                  <a:lnTo>
                    <a:pt x="108407" y="2883598"/>
                  </a:lnTo>
                  <a:lnTo>
                    <a:pt x="111506" y="2884144"/>
                  </a:lnTo>
                  <a:lnTo>
                    <a:pt x="112826" y="2884868"/>
                  </a:lnTo>
                  <a:lnTo>
                    <a:pt x="114973" y="2887243"/>
                  </a:lnTo>
                  <a:lnTo>
                    <a:pt x="115519" y="2889123"/>
                  </a:lnTo>
                  <a:lnTo>
                    <a:pt x="115519" y="2876524"/>
                  </a:lnTo>
                  <a:lnTo>
                    <a:pt x="112953" y="2875407"/>
                  </a:lnTo>
                  <a:lnTo>
                    <a:pt x="109258" y="2874708"/>
                  </a:lnTo>
                  <a:lnTo>
                    <a:pt x="69850" y="2874708"/>
                  </a:lnTo>
                  <a:lnTo>
                    <a:pt x="69850" y="2924556"/>
                  </a:lnTo>
                  <a:lnTo>
                    <a:pt x="81229" y="2924556"/>
                  </a:lnTo>
                  <a:lnTo>
                    <a:pt x="81229" y="2908389"/>
                  </a:lnTo>
                  <a:lnTo>
                    <a:pt x="113296" y="2908389"/>
                  </a:lnTo>
                  <a:lnTo>
                    <a:pt x="118097" y="2906953"/>
                  </a:lnTo>
                  <a:lnTo>
                    <a:pt x="124650" y="2901200"/>
                  </a:lnTo>
                  <a:lnTo>
                    <a:pt x="125323" y="2899499"/>
                  </a:lnTo>
                  <a:lnTo>
                    <a:pt x="126288" y="2897022"/>
                  </a:lnTo>
                  <a:lnTo>
                    <a:pt x="126288" y="2888005"/>
                  </a:lnTo>
                  <a:close/>
                </a:path>
                <a:path w="6880859" h="4764405">
                  <a:moveTo>
                    <a:pt x="187655" y="2874708"/>
                  </a:moveTo>
                  <a:lnTo>
                    <a:pt x="131216" y="2874708"/>
                  </a:lnTo>
                  <a:lnTo>
                    <a:pt x="131216" y="2884208"/>
                  </a:lnTo>
                  <a:lnTo>
                    <a:pt x="131216" y="2884411"/>
                  </a:lnTo>
                  <a:lnTo>
                    <a:pt x="153911" y="2884411"/>
                  </a:lnTo>
                  <a:lnTo>
                    <a:pt x="153911" y="2924556"/>
                  </a:lnTo>
                  <a:lnTo>
                    <a:pt x="165290" y="2924556"/>
                  </a:lnTo>
                  <a:lnTo>
                    <a:pt x="165290" y="2884411"/>
                  </a:lnTo>
                  <a:lnTo>
                    <a:pt x="187655" y="2884411"/>
                  </a:lnTo>
                  <a:lnTo>
                    <a:pt x="187655" y="2874708"/>
                  </a:lnTo>
                  <a:close/>
                </a:path>
                <a:path w="6880859" h="4764405">
                  <a:moveTo>
                    <a:pt x="199174" y="2914116"/>
                  </a:moveTo>
                  <a:lnTo>
                    <a:pt x="187591" y="2914116"/>
                  </a:lnTo>
                  <a:lnTo>
                    <a:pt x="187591" y="2924556"/>
                  </a:lnTo>
                  <a:lnTo>
                    <a:pt x="199174" y="2924556"/>
                  </a:lnTo>
                  <a:lnTo>
                    <a:pt x="199174" y="2914116"/>
                  </a:lnTo>
                  <a:close/>
                </a:path>
                <a:path w="6880859" h="4764405">
                  <a:moveTo>
                    <a:pt x="280466" y="2908046"/>
                  </a:moveTo>
                  <a:lnTo>
                    <a:pt x="273405" y="2908046"/>
                  </a:lnTo>
                  <a:lnTo>
                    <a:pt x="273405" y="2885490"/>
                  </a:lnTo>
                  <a:lnTo>
                    <a:pt x="273405" y="2874708"/>
                  </a:lnTo>
                  <a:lnTo>
                    <a:pt x="262356" y="2874708"/>
                  </a:lnTo>
                  <a:lnTo>
                    <a:pt x="262356" y="2885490"/>
                  </a:lnTo>
                  <a:lnTo>
                    <a:pt x="262356" y="2908046"/>
                  </a:lnTo>
                  <a:lnTo>
                    <a:pt x="239788" y="2908046"/>
                  </a:lnTo>
                  <a:lnTo>
                    <a:pt x="262356" y="2885490"/>
                  </a:lnTo>
                  <a:lnTo>
                    <a:pt x="262356" y="2874708"/>
                  </a:lnTo>
                  <a:lnTo>
                    <a:pt x="226923" y="2908046"/>
                  </a:lnTo>
                  <a:lnTo>
                    <a:pt x="226923" y="2917012"/>
                  </a:lnTo>
                  <a:lnTo>
                    <a:pt x="262356" y="2917012"/>
                  </a:lnTo>
                  <a:lnTo>
                    <a:pt x="262356" y="2924556"/>
                  </a:lnTo>
                  <a:lnTo>
                    <a:pt x="273405" y="2924556"/>
                  </a:lnTo>
                  <a:lnTo>
                    <a:pt x="273405" y="2917012"/>
                  </a:lnTo>
                  <a:lnTo>
                    <a:pt x="280466" y="2917012"/>
                  </a:lnTo>
                  <a:lnTo>
                    <a:pt x="280466" y="2908046"/>
                  </a:lnTo>
                  <a:close/>
                </a:path>
                <a:path w="6880859" h="4764405">
                  <a:moveTo>
                    <a:pt x="347903" y="2893098"/>
                  </a:moveTo>
                  <a:lnTo>
                    <a:pt x="345884" y="2887484"/>
                  </a:lnTo>
                  <a:lnTo>
                    <a:pt x="345782" y="2887192"/>
                  </a:lnTo>
                  <a:lnTo>
                    <a:pt x="342061" y="2882722"/>
                  </a:lnTo>
                  <a:lnTo>
                    <a:pt x="341566" y="2882112"/>
                  </a:lnTo>
                  <a:lnTo>
                    <a:pt x="337629" y="2878798"/>
                  </a:lnTo>
                  <a:lnTo>
                    <a:pt x="337058" y="2878556"/>
                  </a:lnTo>
                  <a:lnTo>
                    <a:pt x="337058" y="2896692"/>
                  </a:lnTo>
                  <a:lnTo>
                    <a:pt x="336918" y="2899829"/>
                  </a:lnTo>
                  <a:lnTo>
                    <a:pt x="337058" y="2902839"/>
                  </a:lnTo>
                  <a:lnTo>
                    <a:pt x="336473" y="2905760"/>
                  </a:lnTo>
                  <a:lnTo>
                    <a:pt x="333870" y="2911144"/>
                  </a:lnTo>
                  <a:lnTo>
                    <a:pt x="331685" y="2913342"/>
                  </a:lnTo>
                  <a:lnTo>
                    <a:pt x="325577" y="2916707"/>
                  </a:lnTo>
                  <a:lnTo>
                    <a:pt x="321614" y="2917545"/>
                  </a:lnTo>
                  <a:lnTo>
                    <a:pt x="311861" y="2917545"/>
                  </a:lnTo>
                  <a:lnTo>
                    <a:pt x="296545" y="2902839"/>
                  </a:lnTo>
                  <a:lnTo>
                    <a:pt x="296545" y="2896692"/>
                  </a:lnTo>
                  <a:lnTo>
                    <a:pt x="311861" y="2882722"/>
                  </a:lnTo>
                  <a:lnTo>
                    <a:pt x="321614" y="2882722"/>
                  </a:lnTo>
                  <a:lnTo>
                    <a:pt x="337058" y="2896692"/>
                  </a:lnTo>
                  <a:lnTo>
                    <a:pt x="337058" y="2878556"/>
                  </a:lnTo>
                  <a:lnTo>
                    <a:pt x="332359" y="2876512"/>
                  </a:lnTo>
                  <a:lnTo>
                    <a:pt x="332574" y="2876512"/>
                  </a:lnTo>
                  <a:lnTo>
                    <a:pt x="325348" y="2875064"/>
                  </a:lnTo>
                  <a:lnTo>
                    <a:pt x="325843" y="2875064"/>
                  </a:lnTo>
                  <a:lnTo>
                    <a:pt x="316649" y="2874568"/>
                  </a:lnTo>
                  <a:lnTo>
                    <a:pt x="308127" y="2875064"/>
                  </a:lnTo>
                  <a:lnTo>
                    <a:pt x="285140" y="2902839"/>
                  </a:lnTo>
                  <a:lnTo>
                    <a:pt x="285115" y="2903601"/>
                  </a:lnTo>
                  <a:lnTo>
                    <a:pt x="308025" y="2925902"/>
                  </a:lnTo>
                  <a:lnTo>
                    <a:pt x="316649" y="2925902"/>
                  </a:lnTo>
                  <a:lnTo>
                    <a:pt x="341680" y="2917545"/>
                  </a:lnTo>
                  <a:lnTo>
                    <a:pt x="345770" y="2912376"/>
                  </a:lnTo>
                  <a:lnTo>
                    <a:pt x="347903" y="2906395"/>
                  </a:lnTo>
                  <a:lnTo>
                    <a:pt x="347903" y="2893098"/>
                  </a:lnTo>
                  <a:close/>
                </a:path>
                <a:path w="6880859" h="4764405">
                  <a:moveTo>
                    <a:pt x="2499906" y="4470641"/>
                  </a:moveTo>
                  <a:lnTo>
                    <a:pt x="2494165" y="4460062"/>
                  </a:lnTo>
                  <a:lnTo>
                    <a:pt x="2489162" y="4450829"/>
                  </a:lnTo>
                  <a:lnTo>
                    <a:pt x="2478430" y="4431030"/>
                  </a:lnTo>
                  <a:lnTo>
                    <a:pt x="2477338" y="4429023"/>
                  </a:lnTo>
                  <a:lnTo>
                    <a:pt x="2477338" y="4450829"/>
                  </a:lnTo>
                  <a:lnTo>
                    <a:pt x="2455862" y="4450829"/>
                  </a:lnTo>
                  <a:lnTo>
                    <a:pt x="2466632" y="4431030"/>
                  </a:lnTo>
                  <a:lnTo>
                    <a:pt x="2477338" y="4450829"/>
                  </a:lnTo>
                  <a:lnTo>
                    <a:pt x="2477338" y="4429023"/>
                  </a:lnTo>
                  <a:lnTo>
                    <a:pt x="2472893" y="4420794"/>
                  </a:lnTo>
                  <a:lnTo>
                    <a:pt x="2460294" y="4420794"/>
                  </a:lnTo>
                  <a:lnTo>
                    <a:pt x="2433294" y="4470641"/>
                  </a:lnTo>
                  <a:lnTo>
                    <a:pt x="2445143" y="4470641"/>
                  </a:lnTo>
                  <a:lnTo>
                    <a:pt x="2450871" y="4460062"/>
                  </a:lnTo>
                  <a:lnTo>
                    <a:pt x="2482329" y="4460062"/>
                  </a:lnTo>
                  <a:lnTo>
                    <a:pt x="2488057" y="4470641"/>
                  </a:lnTo>
                  <a:lnTo>
                    <a:pt x="2499906" y="4470641"/>
                  </a:lnTo>
                  <a:close/>
                </a:path>
                <a:path w="6880859" h="4764405">
                  <a:moveTo>
                    <a:pt x="2559583" y="4434090"/>
                  </a:moveTo>
                  <a:lnTo>
                    <a:pt x="2558694" y="4431195"/>
                  </a:lnTo>
                  <a:lnTo>
                    <a:pt x="2557615" y="4429684"/>
                  </a:lnTo>
                  <a:lnTo>
                    <a:pt x="2555151" y="4426216"/>
                  </a:lnTo>
                  <a:lnTo>
                    <a:pt x="2552662" y="4424273"/>
                  </a:lnTo>
                  <a:lnTo>
                    <a:pt x="2548813" y="4422610"/>
                  </a:lnTo>
                  <a:lnTo>
                    <a:pt x="2548813" y="4435208"/>
                  </a:lnTo>
                  <a:lnTo>
                    <a:pt x="2548813" y="4440199"/>
                  </a:lnTo>
                  <a:lnTo>
                    <a:pt x="2548267" y="4441977"/>
                  </a:lnTo>
                  <a:lnTo>
                    <a:pt x="2546108" y="4444263"/>
                  </a:lnTo>
                  <a:lnTo>
                    <a:pt x="2544800" y="4444962"/>
                  </a:lnTo>
                  <a:lnTo>
                    <a:pt x="2540939" y="4445584"/>
                  </a:lnTo>
                  <a:lnTo>
                    <a:pt x="2514523" y="4445584"/>
                  </a:lnTo>
                  <a:lnTo>
                    <a:pt x="2514523" y="4429684"/>
                  </a:lnTo>
                  <a:lnTo>
                    <a:pt x="2541701" y="4429684"/>
                  </a:lnTo>
                  <a:lnTo>
                    <a:pt x="2544800" y="4430230"/>
                  </a:lnTo>
                  <a:lnTo>
                    <a:pt x="2546108" y="4430954"/>
                  </a:lnTo>
                  <a:lnTo>
                    <a:pt x="2548267" y="4433341"/>
                  </a:lnTo>
                  <a:lnTo>
                    <a:pt x="2548813" y="4435208"/>
                  </a:lnTo>
                  <a:lnTo>
                    <a:pt x="2548813" y="4422610"/>
                  </a:lnTo>
                  <a:lnTo>
                    <a:pt x="2546235" y="4421492"/>
                  </a:lnTo>
                  <a:lnTo>
                    <a:pt x="2542540" y="4420794"/>
                  </a:lnTo>
                  <a:lnTo>
                    <a:pt x="2503144" y="4420794"/>
                  </a:lnTo>
                  <a:lnTo>
                    <a:pt x="2503144" y="4470641"/>
                  </a:lnTo>
                  <a:lnTo>
                    <a:pt x="2514523" y="4470641"/>
                  </a:lnTo>
                  <a:lnTo>
                    <a:pt x="2514523" y="4454474"/>
                  </a:lnTo>
                  <a:lnTo>
                    <a:pt x="2546591" y="4454474"/>
                  </a:lnTo>
                  <a:lnTo>
                    <a:pt x="2551392" y="4453039"/>
                  </a:lnTo>
                  <a:lnTo>
                    <a:pt x="2557945" y="4447286"/>
                  </a:lnTo>
                  <a:lnTo>
                    <a:pt x="2558605" y="4445584"/>
                  </a:lnTo>
                  <a:lnTo>
                    <a:pt x="2559583" y="4443107"/>
                  </a:lnTo>
                  <a:lnTo>
                    <a:pt x="2559583" y="4434090"/>
                  </a:lnTo>
                  <a:close/>
                </a:path>
                <a:path w="6880859" h="4764405">
                  <a:moveTo>
                    <a:pt x="2620949" y="4420794"/>
                  </a:moveTo>
                  <a:lnTo>
                    <a:pt x="2564498" y="4420794"/>
                  </a:lnTo>
                  <a:lnTo>
                    <a:pt x="2564498" y="4430293"/>
                  </a:lnTo>
                  <a:lnTo>
                    <a:pt x="2564498" y="4430496"/>
                  </a:lnTo>
                  <a:lnTo>
                    <a:pt x="2587206" y="4430496"/>
                  </a:lnTo>
                  <a:lnTo>
                    <a:pt x="2587206" y="4470641"/>
                  </a:lnTo>
                  <a:lnTo>
                    <a:pt x="2598585" y="4470641"/>
                  </a:lnTo>
                  <a:lnTo>
                    <a:pt x="2598585" y="4430496"/>
                  </a:lnTo>
                  <a:lnTo>
                    <a:pt x="2620949" y="4430496"/>
                  </a:lnTo>
                  <a:lnTo>
                    <a:pt x="2620949" y="4420794"/>
                  </a:lnTo>
                  <a:close/>
                </a:path>
                <a:path w="6880859" h="4764405">
                  <a:moveTo>
                    <a:pt x="2632468" y="4460202"/>
                  </a:moveTo>
                  <a:lnTo>
                    <a:pt x="2620873" y="4460202"/>
                  </a:lnTo>
                  <a:lnTo>
                    <a:pt x="2620873" y="4470641"/>
                  </a:lnTo>
                  <a:lnTo>
                    <a:pt x="2632468" y="4470641"/>
                  </a:lnTo>
                  <a:lnTo>
                    <a:pt x="2632468" y="4460202"/>
                  </a:lnTo>
                  <a:close/>
                </a:path>
                <a:path w="6880859" h="4764405">
                  <a:moveTo>
                    <a:pt x="2713761" y="4454131"/>
                  </a:moveTo>
                  <a:lnTo>
                    <a:pt x="2706687" y="4454131"/>
                  </a:lnTo>
                  <a:lnTo>
                    <a:pt x="2706687" y="4431576"/>
                  </a:lnTo>
                  <a:lnTo>
                    <a:pt x="2706687" y="4420794"/>
                  </a:lnTo>
                  <a:lnTo>
                    <a:pt x="2695638" y="4420794"/>
                  </a:lnTo>
                  <a:lnTo>
                    <a:pt x="2695638" y="4431576"/>
                  </a:lnTo>
                  <a:lnTo>
                    <a:pt x="2695638" y="4454131"/>
                  </a:lnTo>
                  <a:lnTo>
                    <a:pt x="2673083" y="4454131"/>
                  </a:lnTo>
                  <a:lnTo>
                    <a:pt x="2695638" y="4431576"/>
                  </a:lnTo>
                  <a:lnTo>
                    <a:pt x="2695638" y="4420794"/>
                  </a:lnTo>
                  <a:lnTo>
                    <a:pt x="2660218" y="4454131"/>
                  </a:lnTo>
                  <a:lnTo>
                    <a:pt x="2660218" y="4463097"/>
                  </a:lnTo>
                  <a:lnTo>
                    <a:pt x="2695638" y="4463097"/>
                  </a:lnTo>
                  <a:lnTo>
                    <a:pt x="2695638" y="4470641"/>
                  </a:lnTo>
                  <a:lnTo>
                    <a:pt x="2706687" y="4470641"/>
                  </a:lnTo>
                  <a:lnTo>
                    <a:pt x="2706687" y="4463097"/>
                  </a:lnTo>
                  <a:lnTo>
                    <a:pt x="2713761" y="4463097"/>
                  </a:lnTo>
                  <a:lnTo>
                    <a:pt x="2713761" y="4454131"/>
                  </a:lnTo>
                  <a:close/>
                </a:path>
                <a:path w="6880859" h="4764405">
                  <a:moveTo>
                    <a:pt x="2781185" y="4439183"/>
                  </a:moveTo>
                  <a:lnTo>
                    <a:pt x="2779179" y="4433570"/>
                  </a:lnTo>
                  <a:lnTo>
                    <a:pt x="2779077" y="4433278"/>
                  </a:lnTo>
                  <a:lnTo>
                    <a:pt x="2775343" y="4428807"/>
                  </a:lnTo>
                  <a:lnTo>
                    <a:pt x="2774848" y="4428210"/>
                  </a:lnTo>
                  <a:lnTo>
                    <a:pt x="2770911" y="4424883"/>
                  </a:lnTo>
                  <a:lnTo>
                    <a:pt x="2770340" y="4424642"/>
                  </a:lnTo>
                  <a:lnTo>
                    <a:pt x="2770340" y="4442777"/>
                  </a:lnTo>
                  <a:lnTo>
                    <a:pt x="2770200" y="4445787"/>
                  </a:lnTo>
                  <a:lnTo>
                    <a:pt x="2770340" y="4448924"/>
                  </a:lnTo>
                  <a:lnTo>
                    <a:pt x="2769755" y="4451845"/>
                  </a:lnTo>
                  <a:lnTo>
                    <a:pt x="2767152" y="4457230"/>
                  </a:lnTo>
                  <a:lnTo>
                    <a:pt x="2764980" y="4459427"/>
                  </a:lnTo>
                  <a:lnTo>
                    <a:pt x="2758871" y="4462792"/>
                  </a:lnTo>
                  <a:lnTo>
                    <a:pt x="2754896" y="4463631"/>
                  </a:lnTo>
                  <a:lnTo>
                    <a:pt x="2745155" y="4463631"/>
                  </a:lnTo>
                  <a:lnTo>
                    <a:pt x="2729839" y="4448924"/>
                  </a:lnTo>
                  <a:lnTo>
                    <a:pt x="2729839" y="4442777"/>
                  </a:lnTo>
                  <a:lnTo>
                    <a:pt x="2745155" y="4428807"/>
                  </a:lnTo>
                  <a:lnTo>
                    <a:pt x="2754896" y="4428807"/>
                  </a:lnTo>
                  <a:lnTo>
                    <a:pt x="2770340" y="4442777"/>
                  </a:lnTo>
                  <a:lnTo>
                    <a:pt x="2770340" y="4424642"/>
                  </a:lnTo>
                  <a:lnTo>
                    <a:pt x="2765641" y="4422597"/>
                  </a:lnTo>
                  <a:lnTo>
                    <a:pt x="2765869" y="4422597"/>
                  </a:lnTo>
                  <a:lnTo>
                    <a:pt x="2758643" y="4421149"/>
                  </a:lnTo>
                  <a:lnTo>
                    <a:pt x="2759164" y="4421149"/>
                  </a:lnTo>
                  <a:lnTo>
                    <a:pt x="2749931" y="4420654"/>
                  </a:lnTo>
                  <a:lnTo>
                    <a:pt x="2741422" y="4421149"/>
                  </a:lnTo>
                  <a:lnTo>
                    <a:pt x="2718409" y="4449686"/>
                  </a:lnTo>
                  <a:lnTo>
                    <a:pt x="2719108" y="4453521"/>
                  </a:lnTo>
                  <a:lnTo>
                    <a:pt x="2722156" y="4461281"/>
                  </a:lnTo>
                  <a:lnTo>
                    <a:pt x="2725267" y="4464685"/>
                  </a:lnTo>
                  <a:lnTo>
                    <a:pt x="2734653" y="4470527"/>
                  </a:lnTo>
                  <a:lnTo>
                    <a:pt x="2741307" y="4471987"/>
                  </a:lnTo>
                  <a:lnTo>
                    <a:pt x="2749931" y="4471987"/>
                  </a:lnTo>
                  <a:lnTo>
                    <a:pt x="2774962" y="4463631"/>
                  </a:lnTo>
                  <a:lnTo>
                    <a:pt x="2779052" y="4458462"/>
                  </a:lnTo>
                  <a:lnTo>
                    <a:pt x="2781185" y="4452480"/>
                  </a:lnTo>
                  <a:lnTo>
                    <a:pt x="2781185" y="4439183"/>
                  </a:lnTo>
                  <a:close/>
                </a:path>
                <a:path w="6880859" h="4764405">
                  <a:moveTo>
                    <a:pt x="5417655" y="51358"/>
                  </a:moveTo>
                  <a:lnTo>
                    <a:pt x="5411914" y="40779"/>
                  </a:lnTo>
                  <a:lnTo>
                    <a:pt x="5406910" y="31546"/>
                  </a:lnTo>
                  <a:lnTo>
                    <a:pt x="5396179" y="11747"/>
                  </a:lnTo>
                  <a:lnTo>
                    <a:pt x="5395087" y="9740"/>
                  </a:lnTo>
                  <a:lnTo>
                    <a:pt x="5395087" y="31546"/>
                  </a:lnTo>
                  <a:lnTo>
                    <a:pt x="5373611" y="31546"/>
                  </a:lnTo>
                  <a:lnTo>
                    <a:pt x="5384381" y="11747"/>
                  </a:lnTo>
                  <a:lnTo>
                    <a:pt x="5395087" y="31546"/>
                  </a:lnTo>
                  <a:lnTo>
                    <a:pt x="5395087" y="9740"/>
                  </a:lnTo>
                  <a:lnTo>
                    <a:pt x="5390642" y="1511"/>
                  </a:lnTo>
                  <a:lnTo>
                    <a:pt x="5378056" y="1511"/>
                  </a:lnTo>
                  <a:lnTo>
                    <a:pt x="5351043" y="51358"/>
                  </a:lnTo>
                  <a:lnTo>
                    <a:pt x="5362892" y="51358"/>
                  </a:lnTo>
                  <a:lnTo>
                    <a:pt x="5368620" y="40779"/>
                  </a:lnTo>
                  <a:lnTo>
                    <a:pt x="5400078" y="40779"/>
                  </a:lnTo>
                  <a:lnTo>
                    <a:pt x="5405806" y="51358"/>
                  </a:lnTo>
                  <a:lnTo>
                    <a:pt x="5417655" y="51358"/>
                  </a:lnTo>
                  <a:close/>
                </a:path>
                <a:path w="6880859" h="4764405">
                  <a:moveTo>
                    <a:pt x="5477332" y="14795"/>
                  </a:moveTo>
                  <a:lnTo>
                    <a:pt x="5476456" y="11912"/>
                  </a:lnTo>
                  <a:lnTo>
                    <a:pt x="5475376" y="10401"/>
                  </a:lnTo>
                  <a:lnTo>
                    <a:pt x="5472900" y="6934"/>
                  </a:lnTo>
                  <a:lnTo>
                    <a:pt x="5470410" y="4991"/>
                  </a:lnTo>
                  <a:lnTo>
                    <a:pt x="5466562" y="3327"/>
                  </a:lnTo>
                  <a:lnTo>
                    <a:pt x="5466562" y="15925"/>
                  </a:lnTo>
                  <a:lnTo>
                    <a:pt x="5466562" y="20904"/>
                  </a:lnTo>
                  <a:lnTo>
                    <a:pt x="5466016" y="22694"/>
                  </a:lnTo>
                  <a:lnTo>
                    <a:pt x="5463857" y="24980"/>
                  </a:lnTo>
                  <a:lnTo>
                    <a:pt x="5462549" y="25679"/>
                  </a:lnTo>
                  <a:lnTo>
                    <a:pt x="5458650" y="26301"/>
                  </a:lnTo>
                  <a:lnTo>
                    <a:pt x="5432272" y="26301"/>
                  </a:lnTo>
                  <a:lnTo>
                    <a:pt x="5432272" y="10401"/>
                  </a:lnTo>
                  <a:lnTo>
                    <a:pt x="5459450" y="10401"/>
                  </a:lnTo>
                  <a:lnTo>
                    <a:pt x="5462549" y="10934"/>
                  </a:lnTo>
                  <a:lnTo>
                    <a:pt x="5463857" y="11671"/>
                  </a:lnTo>
                  <a:lnTo>
                    <a:pt x="5466016" y="14046"/>
                  </a:lnTo>
                  <a:lnTo>
                    <a:pt x="5466562" y="15925"/>
                  </a:lnTo>
                  <a:lnTo>
                    <a:pt x="5466562" y="3327"/>
                  </a:lnTo>
                  <a:lnTo>
                    <a:pt x="5463984" y="2209"/>
                  </a:lnTo>
                  <a:lnTo>
                    <a:pt x="5460301" y="1511"/>
                  </a:lnTo>
                  <a:lnTo>
                    <a:pt x="5420893" y="1511"/>
                  </a:lnTo>
                  <a:lnTo>
                    <a:pt x="5420893" y="51358"/>
                  </a:lnTo>
                  <a:lnTo>
                    <a:pt x="5432272" y="51358"/>
                  </a:lnTo>
                  <a:lnTo>
                    <a:pt x="5432272" y="35191"/>
                  </a:lnTo>
                  <a:lnTo>
                    <a:pt x="5464340" y="35191"/>
                  </a:lnTo>
                  <a:lnTo>
                    <a:pt x="5469140" y="33743"/>
                  </a:lnTo>
                  <a:lnTo>
                    <a:pt x="5475694" y="28003"/>
                  </a:lnTo>
                  <a:lnTo>
                    <a:pt x="5476354" y="26301"/>
                  </a:lnTo>
                  <a:lnTo>
                    <a:pt x="5477332" y="23825"/>
                  </a:lnTo>
                  <a:lnTo>
                    <a:pt x="5477332" y="14795"/>
                  </a:lnTo>
                  <a:close/>
                </a:path>
                <a:path w="6880859" h="4764405">
                  <a:moveTo>
                    <a:pt x="5538686" y="1511"/>
                  </a:moveTo>
                  <a:lnTo>
                    <a:pt x="5482247" y="1511"/>
                  </a:lnTo>
                  <a:lnTo>
                    <a:pt x="5482247" y="11010"/>
                  </a:lnTo>
                  <a:lnTo>
                    <a:pt x="5482247" y="11214"/>
                  </a:lnTo>
                  <a:lnTo>
                    <a:pt x="5504954" y="11214"/>
                  </a:lnTo>
                  <a:lnTo>
                    <a:pt x="5504954" y="51358"/>
                  </a:lnTo>
                  <a:lnTo>
                    <a:pt x="5516334" y="51358"/>
                  </a:lnTo>
                  <a:lnTo>
                    <a:pt x="5516334" y="11214"/>
                  </a:lnTo>
                  <a:lnTo>
                    <a:pt x="5538686" y="11214"/>
                  </a:lnTo>
                  <a:lnTo>
                    <a:pt x="5538686" y="1511"/>
                  </a:lnTo>
                  <a:close/>
                </a:path>
                <a:path w="6880859" h="4764405">
                  <a:moveTo>
                    <a:pt x="5550217" y="40906"/>
                  </a:moveTo>
                  <a:lnTo>
                    <a:pt x="5538622" y="40906"/>
                  </a:lnTo>
                  <a:lnTo>
                    <a:pt x="5538622" y="51358"/>
                  </a:lnTo>
                  <a:lnTo>
                    <a:pt x="5550217" y="51358"/>
                  </a:lnTo>
                  <a:lnTo>
                    <a:pt x="5550217" y="40906"/>
                  </a:lnTo>
                  <a:close/>
                </a:path>
                <a:path w="6880859" h="4764405">
                  <a:moveTo>
                    <a:pt x="5639790" y="34721"/>
                  </a:moveTo>
                  <a:lnTo>
                    <a:pt x="5639613" y="29781"/>
                  </a:lnTo>
                  <a:lnTo>
                    <a:pt x="5637111" y="26428"/>
                  </a:lnTo>
                  <a:lnTo>
                    <a:pt x="5632323" y="24676"/>
                  </a:lnTo>
                  <a:lnTo>
                    <a:pt x="5636412" y="22923"/>
                  </a:lnTo>
                  <a:lnTo>
                    <a:pt x="5638444" y="19672"/>
                  </a:lnTo>
                  <a:lnTo>
                    <a:pt x="5638444" y="10604"/>
                  </a:lnTo>
                  <a:lnTo>
                    <a:pt x="5614149" y="25"/>
                  </a:lnTo>
                  <a:lnTo>
                    <a:pt x="5601449" y="25"/>
                  </a:lnTo>
                  <a:lnTo>
                    <a:pt x="5594235" y="1181"/>
                  </a:lnTo>
                  <a:lnTo>
                    <a:pt x="5581167" y="5803"/>
                  </a:lnTo>
                  <a:lnTo>
                    <a:pt x="5577891" y="10198"/>
                  </a:lnTo>
                  <a:lnTo>
                    <a:pt x="5577891" y="16662"/>
                  </a:lnTo>
                  <a:lnTo>
                    <a:pt x="5588940" y="16662"/>
                  </a:lnTo>
                  <a:lnTo>
                    <a:pt x="5588940" y="13843"/>
                  </a:lnTo>
                  <a:lnTo>
                    <a:pt x="5590921" y="11785"/>
                  </a:lnTo>
                  <a:lnTo>
                    <a:pt x="5598820" y="9220"/>
                  </a:lnTo>
                  <a:lnTo>
                    <a:pt x="5603646" y="8597"/>
                  </a:lnTo>
                  <a:lnTo>
                    <a:pt x="5614428" y="8737"/>
                  </a:lnTo>
                  <a:lnTo>
                    <a:pt x="5618708" y="9347"/>
                  </a:lnTo>
                  <a:lnTo>
                    <a:pt x="5625719" y="11595"/>
                  </a:lnTo>
                  <a:lnTo>
                    <a:pt x="5627471" y="13296"/>
                  </a:lnTo>
                  <a:lnTo>
                    <a:pt x="5627471" y="17246"/>
                  </a:lnTo>
                  <a:lnTo>
                    <a:pt x="5616130" y="21247"/>
                  </a:lnTo>
                  <a:lnTo>
                    <a:pt x="5600535" y="21247"/>
                  </a:lnTo>
                  <a:lnTo>
                    <a:pt x="5600535" y="29603"/>
                  </a:lnTo>
                  <a:lnTo>
                    <a:pt x="5617515" y="29603"/>
                  </a:lnTo>
                  <a:lnTo>
                    <a:pt x="5620867" y="29768"/>
                  </a:lnTo>
                  <a:lnTo>
                    <a:pt x="5625173" y="30441"/>
                  </a:lnTo>
                  <a:lnTo>
                    <a:pt x="5626582" y="30949"/>
                  </a:lnTo>
                  <a:lnTo>
                    <a:pt x="5627890" y="32346"/>
                  </a:lnTo>
                  <a:lnTo>
                    <a:pt x="5628233" y="33388"/>
                  </a:lnTo>
                  <a:lnTo>
                    <a:pt x="5628233" y="38061"/>
                  </a:lnTo>
                  <a:lnTo>
                    <a:pt x="5626366" y="40449"/>
                  </a:lnTo>
                  <a:lnTo>
                    <a:pt x="5619000" y="43459"/>
                  </a:lnTo>
                  <a:lnTo>
                    <a:pt x="5614555" y="44196"/>
                  </a:lnTo>
                  <a:lnTo>
                    <a:pt x="5603646" y="44145"/>
                  </a:lnTo>
                  <a:lnTo>
                    <a:pt x="5598820" y="43154"/>
                  </a:lnTo>
                  <a:lnTo>
                    <a:pt x="5590921" y="39204"/>
                  </a:lnTo>
                  <a:lnTo>
                    <a:pt x="5588940" y="36106"/>
                  </a:lnTo>
                  <a:lnTo>
                    <a:pt x="5588940" y="31889"/>
                  </a:lnTo>
                  <a:lnTo>
                    <a:pt x="5577891" y="31889"/>
                  </a:lnTo>
                  <a:lnTo>
                    <a:pt x="5577891" y="36245"/>
                  </a:lnTo>
                  <a:lnTo>
                    <a:pt x="5579110" y="39992"/>
                  </a:lnTo>
                  <a:lnTo>
                    <a:pt x="5583999" y="46278"/>
                  </a:lnTo>
                  <a:lnTo>
                    <a:pt x="5587593" y="48679"/>
                  </a:lnTo>
                  <a:lnTo>
                    <a:pt x="5597029" y="52006"/>
                  </a:lnTo>
                  <a:lnTo>
                    <a:pt x="5602706" y="52832"/>
                  </a:lnTo>
                  <a:lnTo>
                    <a:pt x="5618365" y="52832"/>
                  </a:lnTo>
                  <a:lnTo>
                    <a:pt x="5625693" y="51396"/>
                  </a:lnTo>
                  <a:lnTo>
                    <a:pt x="5636920" y="45643"/>
                  </a:lnTo>
                  <a:lnTo>
                    <a:pt x="5639740" y="41097"/>
                  </a:lnTo>
                  <a:lnTo>
                    <a:pt x="5639790" y="34848"/>
                  </a:lnTo>
                  <a:lnTo>
                    <a:pt x="5639790" y="34721"/>
                  </a:lnTo>
                  <a:close/>
                </a:path>
                <a:path w="6880859" h="4764405">
                  <a:moveTo>
                    <a:pt x="5707088" y="42837"/>
                  </a:moveTo>
                  <a:lnTo>
                    <a:pt x="5707037" y="32715"/>
                  </a:lnTo>
                  <a:lnTo>
                    <a:pt x="5706288" y="30238"/>
                  </a:lnTo>
                  <a:lnTo>
                    <a:pt x="5704040" y="27482"/>
                  </a:lnTo>
                  <a:lnTo>
                    <a:pt x="5703100" y="26327"/>
                  </a:lnTo>
                  <a:lnTo>
                    <a:pt x="5700750" y="24904"/>
                  </a:lnTo>
                  <a:lnTo>
                    <a:pt x="5697652" y="24003"/>
                  </a:lnTo>
                  <a:lnTo>
                    <a:pt x="5702693" y="22479"/>
                  </a:lnTo>
                  <a:lnTo>
                    <a:pt x="5703989" y="20726"/>
                  </a:lnTo>
                  <a:lnTo>
                    <a:pt x="5705195" y="19113"/>
                  </a:lnTo>
                  <a:lnTo>
                    <a:pt x="5705195" y="9702"/>
                  </a:lnTo>
                  <a:lnTo>
                    <a:pt x="5703773" y="7239"/>
                  </a:lnTo>
                  <a:lnTo>
                    <a:pt x="5703367" y="6553"/>
                  </a:lnTo>
                  <a:lnTo>
                    <a:pt x="5696242" y="2641"/>
                  </a:lnTo>
                  <a:lnTo>
                    <a:pt x="5696242" y="33096"/>
                  </a:lnTo>
                  <a:lnTo>
                    <a:pt x="5696242" y="39243"/>
                  </a:lnTo>
                  <a:lnTo>
                    <a:pt x="5694261" y="41465"/>
                  </a:lnTo>
                  <a:lnTo>
                    <a:pt x="5686361" y="44208"/>
                  </a:lnTo>
                  <a:lnTo>
                    <a:pt x="5681053" y="44907"/>
                  </a:lnTo>
                  <a:lnTo>
                    <a:pt x="5670689" y="44907"/>
                  </a:lnTo>
                  <a:lnTo>
                    <a:pt x="5665444" y="44208"/>
                  </a:lnTo>
                  <a:lnTo>
                    <a:pt x="5657634" y="41465"/>
                  </a:lnTo>
                  <a:lnTo>
                    <a:pt x="5655678" y="39243"/>
                  </a:lnTo>
                  <a:lnTo>
                    <a:pt x="5655678" y="33096"/>
                  </a:lnTo>
                  <a:lnTo>
                    <a:pt x="5657634" y="30861"/>
                  </a:lnTo>
                  <a:lnTo>
                    <a:pt x="5665444" y="28130"/>
                  </a:lnTo>
                  <a:lnTo>
                    <a:pt x="5670245" y="27482"/>
                  </a:lnTo>
                  <a:lnTo>
                    <a:pt x="5681561" y="27482"/>
                  </a:lnTo>
                  <a:lnTo>
                    <a:pt x="5686361" y="28130"/>
                  </a:lnTo>
                  <a:lnTo>
                    <a:pt x="5694261" y="30861"/>
                  </a:lnTo>
                  <a:lnTo>
                    <a:pt x="5696242" y="33096"/>
                  </a:lnTo>
                  <a:lnTo>
                    <a:pt x="5696242" y="2641"/>
                  </a:lnTo>
                  <a:lnTo>
                    <a:pt x="5695937" y="2463"/>
                  </a:lnTo>
                  <a:lnTo>
                    <a:pt x="5694159" y="1892"/>
                  </a:lnTo>
                  <a:lnTo>
                    <a:pt x="5694159" y="11595"/>
                  </a:lnTo>
                  <a:lnTo>
                    <a:pt x="5694159" y="16395"/>
                  </a:lnTo>
                  <a:lnTo>
                    <a:pt x="5692394" y="18135"/>
                  </a:lnTo>
                  <a:lnTo>
                    <a:pt x="5685345" y="20243"/>
                  </a:lnTo>
                  <a:lnTo>
                    <a:pt x="5681040" y="20726"/>
                  </a:lnTo>
                  <a:lnTo>
                    <a:pt x="5670982" y="20726"/>
                  </a:lnTo>
                  <a:lnTo>
                    <a:pt x="5666727" y="20243"/>
                  </a:lnTo>
                  <a:lnTo>
                    <a:pt x="5659729" y="18135"/>
                  </a:lnTo>
                  <a:lnTo>
                    <a:pt x="5657977" y="16395"/>
                  </a:lnTo>
                  <a:lnTo>
                    <a:pt x="5657977" y="11595"/>
                  </a:lnTo>
                  <a:lnTo>
                    <a:pt x="5659704" y="9867"/>
                  </a:lnTo>
                  <a:lnTo>
                    <a:pt x="5666575" y="7708"/>
                  </a:lnTo>
                  <a:lnTo>
                    <a:pt x="5670334" y="7239"/>
                  </a:lnTo>
                  <a:lnTo>
                    <a:pt x="5681243" y="7239"/>
                  </a:lnTo>
                  <a:lnTo>
                    <a:pt x="5685167" y="7708"/>
                  </a:lnTo>
                  <a:lnTo>
                    <a:pt x="5692356" y="9867"/>
                  </a:lnTo>
                  <a:lnTo>
                    <a:pt x="5694159" y="11595"/>
                  </a:lnTo>
                  <a:lnTo>
                    <a:pt x="5694159" y="1892"/>
                  </a:lnTo>
                  <a:lnTo>
                    <a:pt x="5692089" y="1206"/>
                  </a:lnTo>
                  <a:lnTo>
                    <a:pt x="5692445" y="1206"/>
                  </a:lnTo>
                  <a:lnTo>
                    <a:pt x="5684329" y="266"/>
                  </a:lnTo>
                  <a:lnTo>
                    <a:pt x="5685015" y="266"/>
                  </a:lnTo>
                  <a:lnTo>
                    <a:pt x="5680329" y="0"/>
                  </a:lnTo>
                  <a:lnTo>
                    <a:pt x="5671947" y="0"/>
                  </a:lnTo>
                  <a:lnTo>
                    <a:pt x="5647067" y="9702"/>
                  </a:lnTo>
                  <a:lnTo>
                    <a:pt x="5647067" y="18910"/>
                  </a:lnTo>
                  <a:lnTo>
                    <a:pt x="5649569" y="22186"/>
                  </a:lnTo>
                  <a:lnTo>
                    <a:pt x="5654548" y="23799"/>
                  </a:lnTo>
                  <a:lnTo>
                    <a:pt x="5651347" y="24663"/>
                  </a:lnTo>
                  <a:lnTo>
                    <a:pt x="5648998" y="26060"/>
                  </a:lnTo>
                  <a:lnTo>
                    <a:pt x="5645899" y="29972"/>
                  </a:lnTo>
                  <a:lnTo>
                    <a:pt x="5645137" y="32715"/>
                  </a:lnTo>
                  <a:lnTo>
                    <a:pt x="5645175" y="41198"/>
                  </a:lnTo>
                  <a:lnTo>
                    <a:pt x="5670855" y="53035"/>
                  </a:lnTo>
                  <a:lnTo>
                    <a:pt x="5685841" y="53035"/>
                  </a:lnTo>
                  <a:lnTo>
                    <a:pt x="5692610" y="51892"/>
                  </a:lnTo>
                  <a:lnTo>
                    <a:pt x="5704192" y="47307"/>
                  </a:lnTo>
                  <a:lnTo>
                    <a:pt x="5705741" y="44907"/>
                  </a:lnTo>
                  <a:lnTo>
                    <a:pt x="5707088" y="42837"/>
                  </a:lnTo>
                  <a:close/>
                </a:path>
                <a:path w="6880859" h="4764405">
                  <a:moveTo>
                    <a:pt x="6525196" y="4762919"/>
                  </a:moveTo>
                  <a:lnTo>
                    <a:pt x="6519456" y="4752340"/>
                  </a:lnTo>
                  <a:lnTo>
                    <a:pt x="6514452" y="4743107"/>
                  </a:lnTo>
                  <a:lnTo>
                    <a:pt x="6503721" y="4723308"/>
                  </a:lnTo>
                  <a:lnTo>
                    <a:pt x="6502628" y="4721301"/>
                  </a:lnTo>
                  <a:lnTo>
                    <a:pt x="6502628" y="4743107"/>
                  </a:lnTo>
                  <a:lnTo>
                    <a:pt x="6481140" y="4743107"/>
                  </a:lnTo>
                  <a:lnTo>
                    <a:pt x="6491922" y="4723308"/>
                  </a:lnTo>
                  <a:lnTo>
                    <a:pt x="6502628" y="4743107"/>
                  </a:lnTo>
                  <a:lnTo>
                    <a:pt x="6502628" y="4721301"/>
                  </a:lnTo>
                  <a:lnTo>
                    <a:pt x="6498183" y="4713071"/>
                  </a:lnTo>
                  <a:lnTo>
                    <a:pt x="6485585" y="4713071"/>
                  </a:lnTo>
                  <a:lnTo>
                    <a:pt x="6458585" y="4762919"/>
                  </a:lnTo>
                  <a:lnTo>
                    <a:pt x="6470434" y="4762919"/>
                  </a:lnTo>
                  <a:lnTo>
                    <a:pt x="6476162" y="4752340"/>
                  </a:lnTo>
                  <a:lnTo>
                    <a:pt x="6507620" y="4752340"/>
                  </a:lnTo>
                  <a:lnTo>
                    <a:pt x="6513335" y="4762919"/>
                  </a:lnTo>
                  <a:lnTo>
                    <a:pt x="6525196" y="4762919"/>
                  </a:lnTo>
                  <a:close/>
                </a:path>
                <a:path w="6880859" h="4764405">
                  <a:moveTo>
                    <a:pt x="6584874" y="4726368"/>
                  </a:moveTo>
                  <a:lnTo>
                    <a:pt x="6583985" y="4723473"/>
                  </a:lnTo>
                  <a:lnTo>
                    <a:pt x="6582905" y="4721961"/>
                  </a:lnTo>
                  <a:lnTo>
                    <a:pt x="6580441" y="4718494"/>
                  </a:lnTo>
                  <a:lnTo>
                    <a:pt x="6577939" y="4716551"/>
                  </a:lnTo>
                  <a:lnTo>
                    <a:pt x="6574091" y="4714887"/>
                  </a:lnTo>
                  <a:lnTo>
                    <a:pt x="6574091" y="4727486"/>
                  </a:lnTo>
                  <a:lnTo>
                    <a:pt x="6574091" y="4732464"/>
                  </a:lnTo>
                  <a:lnTo>
                    <a:pt x="6573558" y="4734255"/>
                  </a:lnTo>
                  <a:lnTo>
                    <a:pt x="6571399" y="4736541"/>
                  </a:lnTo>
                  <a:lnTo>
                    <a:pt x="6570091" y="4737239"/>
                  </a:lnTo>
                  <a:lnTo>
                    <a:pt x="6566230" y="4737862"/>
                  </a:lnTo>
                  <a:lnTo>
                    <a:pt x="6539814" y="4737862"/>
                  </a:lnTo>
                  <a:lnTo>
                    <a:pt x="6539814" y="4721961"/>
                  </a:lnTo>
                  <a:lnTo>
                    <a:pt x="6566992" y="4721961"/>
                  </a:lnTo>
                  <a:lnTo>
                    <a:pt x="6570091" y="4722507"/>
                  </a:lnTo>
                  <a:lnTo>
                    <a:pt x="6571399" y="4723231"/>
                  </a:lnTo>
                  <a:lnTo>
                    <a:pt x="6573558" y="4725619"/>
                  </a:lnTo>
                  <a:lnTo>
                    <a:pt x="6574091" y="4727486"/>
                  </a:lnTo>
                  <a:lnTo>
                    <a:pt x="6574091" y="4714887"/>
                  </a:lnTo>
                  <a:lnTo>
                    <a:pt x="6571526" y="4713770"/>
                  </a:lnTo>
                  <a:lnTo>
                    <a:pt x="6567830" y="4713071"/>
                  </a:lnTo>
                  <a:lnTo>
                    <a:pt x="6528422" y="4713071"/>
                  </a:lnTo>
                  <a:lnTo>
                    <a:pt x="6528422" y="4762919"/>
                  </a:lnTo>
                  <a:lnTo>
                    <a:pt x="6539814" y="4762919"/>
                  </a:lnTo>
                  <a:lnTo>
                    <a:pt x="6539814" y="4746752"/>
                  </a:lnTo>
                  <a:lnTo>
                    <a:pt x="6571869" y="4746752"/>
                  </a:lnTo>
                  <a:lnTo>
                    <a:pt x="6576682" y="4745317"/>
                  </a:lnTo>
                  <a:lnTo>
                    <a:pt x="6583235" y="4739564"/>
                  </a:lnTo>
                  <a:lnTo>
                    <a:pt x="6583896" y="4737862"/>
                  </a:lnTo>
                  <a:lnTo>
                    <a:pt x="6584874" y="4735385"/>
                  </a:lnTo>
                  <a:lnTo>
                    <a:pt x="6584874" y="4726368"/>
                  </a:lnTo>
                  <a:close/>
                </a:path>
                <a:path w="6880859" h="4764405">
                  <a:moveTo>
                    <a:pt x="6646240" y="4713071"/>
                  </a:moveTo>
                  <a:lnTo>
                    <a:pt x="6589789" y="4713071"/>
                  </a:lnTo>
                  <a:lnTo>
                    <a:pt x="6589789" y="4722571"/>
                  </a:lnTo>
                  <a:lnTo>
                    <a:pt x="6589789" y="4722774"/>
                  </a:lnTo>
                  <a:lnTo>
                    <a:pt x="6612483" y="4722774"/>
                  </a:lnTo>
                  <a:lnTo>
                    <a:pt x="6612483" y="4762919"/>
                  </a:lnTo>
                  <a:lnTo>
                    <a:pt x="6623875" y="4762919"/>
                  </a:lnTo>
                  <a:lnTo>
                    <a:pt x="6623875" y="4722774"/>
                  </a:lnTo>
                  <a:lnTo>
                    <a:pt x="6646240" y="4722774"/>
                  </a:lnTo>
                  <a:lnTo>
                    <a:pt x="6646240" y="4713071"/>
                  </a:lnTo>
                  <a:close/>
                </a:path>
                <a:path w="6880859" h="4764405">
                  <a:moveTo>
                    <a:pt x="6657746" y="4752479"/>
                  </a:moveTo>
                  <a:lnTo>
                    <a:pt x="6646164" y="4752479"/>
                  </a:lnTo>
                  <a:lnTo>
                    <a:pt x="6646164" y="4762919"/>
                  </a:lnTo>
                  <a:lnTo>
                    <a:pt x="6657746" y="4762919"/>
                  </a:lnTo>
                  <a:lnTo>
                    <a:pt x="6657746" y="4752479"/>
                  </a:lnTo>
                  <a:close/>
                </a:path>
                <a:path w="6880859" h="4764405">
                  <a:moveTo>
                    <a:pt x="6746799" y="4753826"/>
                  </a:moveTo>
                  <a:lnTo>
                    <a:pt x="6696215" y="4753826"/>
                  </a:lnTo>
                  <a:lnTo>
                    <a:pt x="6696215" y="4752518"/>
                  </a:lnTo>
                  <a:lnTo>
                    <a:pt x="6713855" y="4743716"/>
                  </a:lnTo>
                  <a:lnTo>
                    <a:pt x="6723291" y="4742434"/>
                  </a:lnTo>
                  <a:lnTo>
                    <a:pt x="6745579" y="4731575"/>
                  </a:lnTo>
                  <a:lnTo>
                    <a:pt x="6745579" y="4721428"/>
                  </a:lnTo>
                  <a:lnTo>
                    <a:pt x="6742455" y="4717034"/>
                  </a:lnTo>
                  <a:lnTo>
                    <a:pt x="6729920" y="4712678"/>
                  </a:lnTo>
                  <a:lnTo>
                    <a:pt x="6722885" y="4711585"/>
                  </a:lnTo>
                  <a:lnTo>
                    <a:pt x="6710807" y="4711585"/>
                  </a:lnTo>
                  <a:lnTo>
                    <a:pt x="6685432" y="4724997"/>
                  </a:lnTo>
                  <a:lnTo>
                    <a:pt x="6685432" y="4729581"/>
                  </a:lnTo>
                  <a:lnTo>
                    <a:pt x="6696888" y="4729645"/>
                  </a:lnTo>
                  <a:lnTo>
                    <a:pt x="6696888" y="4726317"/>
                  </a:lnTo>
                  <a:lnTo>
                    <a:pt x="6698653" y="4723879"/>
                  </a:lnTo>
                  <a:lnTo>
                    <a:pt x="6705752" y="4720780"/>
                  </a:lnTo>
                  <a:lnTo>
                    <a:pt x="6710070" y="4720006"/>
                  </a:lnTo>
                  <a:lnTo>
                    <a:pt x="6720433" y="4719967"/>
                  </a:lnTo>
                  <a:lnTo>
                    <a:pt x="6724917" y="4720590"/>
                  </a:lnTo>
                  <a:lnTo>
                    <a:pt x="6732232" y="4723193"/>
                  </a:lnTo>
                  <a:lnTo>
                    <a:pt x="6734061" y="4725238"/>
                  </a:lnTo>
                  <a:lnTo>
                    <a:pt x="6734061" y="4729556"/>
                  </a:lnTo>
                  <a:lnTo>
                    <a:pt x="6713029" y="4735322"/>
                  </a:lnTo>
                  <a:lnTo>
                    <a:pt x="6703581" y="4736757"/>
                  </a:lnTo>
                  <a:lnTo>
                    <a:pt x="6685432" y="4752695"/>
                  </a:lnTo>
                  <a:lnTo>
                    <a:pt x="6685432" y="4762919"/>
                  </a:lnTo>
                  <a:lnTo>
                    <a:pt x="6746799" y="4762919"/>
                  </a:lnTo>
                  <a:lnTo>
                    <a:pt x="6746799" y="4753826"/>
                  </a:lnTo>
                  <a:close/>
                </a:path>
                <a:path w="6880859" h="4764405">
                  <a:moveTo>
                    <a:pt x="6813550" y="4731461"/>
                  </a:moveTo>
                  <a:lnTo>
                    <a:pt x="6811531" y="4725848"/>
                  </a:lnTo>
                  <a:lnTo>
                    <a:pt x="6811429" y="4725555"/>
                  </a:lnTo>
                  <a:lnTo>
                    <a:pt x="6807708" y="4721085"/>
                  </a:lnTo>
                  <a:lnTo>
                    <a:pt x="6807213" y="4720475"/>
                  </a:lnTo>
                  <a:lnTo>
                    <a:pt x="6803276" y="4717161"/>
                  </a:lnTo>
                  <a:lnTo>
                    <a:pt x="6802704" y="4716919"/>
                  </a:lnTo>
                  <a:lnTo>
                    <a:pt x="6802704" y="4735055"/>
                  </a:lnTo>
                  <a:lnTo>
                    <a:pt x="6802564" y="4738065"/>
                  </a:lnTo>
                  <a:lnTo>
                    <a:pt x="6802704" y="4741202"/>
                  </a:lnTo>
                  <a:lnTo>
                    <a:pt x="6802120" y="4744123"/>
                  </a:lnTo>
                  <a:lnTo>
                    <a:pt x="6799516" y="4749508"/>
                  </a:lnTo>
                  <a:lnTo>
                    <a:pt x="6797332" y="4751705"/>
                  </a:lnTo>
                  <a:lnTo>
                    <a:pt x="6791223" y="4755070"/>
                  </a:lnTo>
                  <a:lnTo>
                    <a:pt x="6787261" y="4755908"/>
                  </a:lnTo>
                  <a:lnTo>
                    <a:pt x="6777507" y="4755908"/>
                  </a:lnTo>
                  <a:lnTo>
                    <a:pt x="6762191" y="4741202"/>
                  </a:lnTo>
                  <a:lnTo>
                    <a:pt x="6762191" y="4735055"/>
                  </a:lnTo>
                  <a:lnTo>
                    <a:pt x="6777507" y="4721085"/>
                  </a:lnTo>
                  <a:lnTo>
                    <a:pt x="6787261" y="4721085"/>
                  </a:lnTo>
                  <a:lnTo>
                    <a:pt x="6802704" y="4735055"/>
                  </a:lnTo>
                  <a:lnTo>
                    <a:pt x="6802704" y="4716919"/>
                  </a:lnTo>
                  <a:lnTo>
                    <a:pt x="6798005" y="4714875"/>
                  </a:lnTo>
                  <a:lnTo>
                    <a:pt x="6798221" y="4714875"/>
                  </a:lnTo>
                  <a:lnTo>
                    <a:pt x="6791007" y="4713427"/>
                  </a:lnTo>
                  <a:lnTo>
                    <a:pt x="6791528" y="4713427"/>
                  </a:lnTo>
                  <a:lnTo>
                    <a:pt x="6782295" y="4712932"/>
                  </a:lnTo>
                  <a:lnTo>
                    <a:pt x="6773773" y="4713427"/>
                  </a:lnTo>
                  <a:lnTo>
                    <a:pt x="6750774" y="4741964"/>
                  </a:lnTo>
                  <a:lnTo>
                    <a:pt x="6751460" y="4745799"/>
                  </a:lnTo>
                  <a:lnTo>
                    <a:pt x="6754520" y="4753559"/>
                  </a:lnTo>
                  <a:lnTo>
                    <a:pt x="6757632" y="4756963"/>
                  </a:lnTo>
                  <a:lnTo>
                    <a:pt x="6767017" y="4762805"/>
                  </a:lnTo>
                  <a:lnTo>
                    <a:pt x="6773672" y="4764265"/>
                  </a:lnTo>
                  <a:lnTo>
                    <a:pt x="6782295" y="4764265"/>
                  </a:lnTo>
                  <a:lnTo>
                    <a:pt x="6807327" y="4755908"/>
                  </a:lnTo>
                  <a:lnTo>
                    <a:pt x="6811416" y="4750740"/>
                  </a:lnTo>
                  <a:lnTo>
                    <a:pt x="6813550" y="4744758"/>
                  </a:lnTo>
                  <a:lnTo>
                    <a:pt x="6813550" y="4731461"/>
                  </a:lnTo>
                  <a:close/>
                </a:path>
                <a:path w="6880859" h="4764405">
                  <a:moveTo>
                    <a:pt x="6880631" y="4731461"/>
                  </a:moveTo>
                  <a:lnTo>
                    <a:pt x="6878625" y="4725848"/>
                  </a:lnTo>
                  <a:lnTo>
                    <a:pt x="6878523" y="4725555"/>
                  </a:lnTo>
                  <a:lnTo>
                    <a:pt x="6874802" y="4721085"/>
                  </a:lnTo>
                  <a:lnTo>
                    <a:pt x="6874307" y="4720475"/>
                  </a:lnTo>
                  <a:lnTo>
                    <a:pt x="6870370" y="4717161"/>
                  </a:lnTo>
                  <a:lnTo>
                    <a:pt x="6869785" y="4716919"/>
                  </a:lnTo>
                  <a:lnTo>
                    <a:pt x="6869785" y="4735055"/>
                  </a:lnTo>
                  <a:lnTo>
                    <a:pt x="6869785" y="4741202"/>
                  </a:lnTo>
                  <a:lnTo>
                    <a:pt x="6854342" y="4755908"/>
                  </a:lnTo>
                  <a:lnTo>
                    <a:pt x="6844601" y="4755908"/>
                  </a:lnTo>
                  <a:lnTo>
                    <a:pt x="6829285" y="4741202"/>
                  </a:lnTo>
                  <a:lnTo>
                    <a:pt x="6829285" y="4735055"/>
                  </a:lnTo>
                  <a:lnTo>
                    <a:pt x="6844601" y="4721085"/>
                  </a:lnTo>
                  <a:lnTo>
                    <a:pt x="6854342" y="4721085"/>
                  </a:lnTo>
                  <a:lnTo>
                    <a:pt x="6869785" y="4735055"/>
                  </a:lnTo>
                  <a:lnTo>
                    <a:pt x="6869785" y="4716919"/>
                  </a:lnTo>
                  <a:lnTo>
                    <a:pt x="6865086" y="4714875"/>
                  </a:lnTo>
                  <a:lnTo>
                    <a:pt x="6865315" y="4714875"/>
                  </a:lnTo>
                  <a:lnTo>
                    <a:pt x="6858089" y="4713427"/>
                  </a:lnTo>
                  <a:lnTo>
                    <a:pt x="6858609" y="4713427"/>
                  </a:lnTo>
                  <a:lnTo>
                    <a:pt x="6849377" y="4712932"/>
                  </a:lnTo>
                  <a:lnTo>
                    <a:pt x="6840868" y="4713427"/>
                  </a:lnTo>
                  <a:lnTo>
                    <a:pt x="6817881" y="4741202"/>
                  </a:lnTo>
                  <a:lnTo>
                    <a:pt x="6817855" y="4741964"/>
                  </a:lnTo>
                  <a:lnTo>
                    <a:pt x="6840753" y="4764265"/>
                  </a:lnTo>
                  <a:lnTo>
                    <a:pt x="6849377" y="4764265"/>
                  </a:lnTo>
                  <a:lnTo>
                    <a:pt x="6874408" y="4755908"/>
                  </a:lnTo>
                  <a:lnTo>
                    <a:pt x="6878498" y="4750740"/>
                  </a:lnTo>
                  <a:lnTo>
                    <a:pt x="6880631" y="4744758"/>
                  </a:lnTo>
                  <a:lnTo>
                    <a:pt x="6880631" y="4731461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"/>
            <a:ext cx="10692130" cy="6480175"/>
            <a:chOff x="0" y="25"/>
            <a:chExt cx="10692130" cy="6480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9742"/>
              <a:ext cx="4526889" cy="45270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8113" y="1859394"/>
              <a:ext cx="114503" cy="1149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1927" y="1371752"/>
              <a:ext cx="114172" cy="1149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34261" y="1647532"/>
              <a:ext cx="114173" cy="1149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00030" y="2111349"/>
              <a:ext cx="114493" cy="1149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33750" y="1486788"/>
              <a:ext cx="114782" cy="1149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4960" y="1371752"/>
              <a:ext cx="114173" cy="1149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68304" y="1996325"/>
              <a:ext cx="114506" cy="1149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64060" y="1934019"/>
              <a:ext cx="114037" cy="1149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99498" y="2388438"/>
              <a:ext cx="114100" cy="1149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01332" y="2441333"/>
              <a:ext cx="114525" cy="11493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76711" y="2657995"/>
              <a:ext cx="114522" cy="11493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49524" y="3037077"/>
              <a:ext cx="114060" cy="11493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30565" y="3427577"/>
              <a:ext cx="114173" cy="11493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83670" y="2922053"/>
              <a:ext cx="114050" cy="11493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86897" y="3778567"/>
              <a:ext cx="114050" cy="11493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29306" y="3427577"/>
              <a:ext cx="113763" cy="11493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45475" y="4006608"/>
              <a:ext cx="114173" cy="11493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99829" y="4006608"/>
              <a:ext cx="114173" cy="11493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59466" y="872007"/>
              <a:ext cx="4034815" cy="403481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03327" y="1762466"/>
              <a:ext cx="4588484" cy="458848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76324" y="1808200"/>
              <a:ext cx="4187164" cy="418716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856333" y="563066"/>
              <a:ext cx="2431415" cy="4726940"/>
            </a:xfrm>
            <a:custGeom>
              <a:avLst/>
              <a:gdLst/>
              <a:ahLst/>
              <a:cxnLst/>
              <a:rect l="l" t="t" r="r" b="b"/>
              <a:pathLst>
                <a:path w="2431415" h="4726940">
                  <a:moveTo>
                    <a:pt x="104825" y="4628007"/>
                  </a:moveTo>
                  <a:lnTo>
                    <a:pt x="72834" y="4628007"/>
                  </a:lnTo>
                  <a:lnTo>
                    <a:pt x="72834" y="4701108"/>
                  </a:lnTo>
                  <a:lnTo>
                    <a:pt x="104825" y="4701108"/>
                  </a:lnTo>
                  <a:lnTo>
                    <a:pt x="104825" y="4628007"/>
                  </a:lnTo>
                  <a:close/>
                </a:path>
                <a:path w="2431415" h="4726940">
                  <a:moveTo>
                    <a:pt x="177660" y="4701540"/>
                  </a:moveTo>
                  <a:lnTo>
                    <a:pt x="32131" y="4701540"/>
                  </a:lnTo>
                  <a:lnTo>
                    <a:pt x="32131" y="4627880"/>
                  </a:lnTo>
                  <a:lnTo>
                    <a:pt x="0" y="4627880"/>
                  </a:lnTo>
                  <a:lnTo>
                    <a:pt x="0" y="4701540"/>
                  </a:lnTo>
                  <a:lnTo>
                    <a:pt x="0" y="4724400"/>
                  </a:lnTo>
                  <a:lnTo>
                    <a:pt x="177660" y="4724400"/>
                  </a:lnTo>
                  <a:lnTo>
                    <a:pt x="177660" y="4701540"/>
                  </a:lnTo>
                  <a:close/>
                </a:path>
                <a:path w="2431415" h="4726940">
                  <a:moveTo>
                    <a:pt x="177660" y="4628007"/>
                  </a:moveTo>
                  <a:lnTo>
                    <a:pt x="145656" y="4628007"/>
                  </a:lnTo>
                  <a:lnTo>
                    <a:pt x="145656" y="4701108"/>
                  </a:lnTo>
                  <a:lnTo>
                    <a:pt x="177660" y="4701108"/>
                  </a:lnTo>
                  <a:lnTo>
                    <a:pt x="177660" y="4628007"/>
                  </a:lnTo>
                  <a:close/>
                </a:path>
                <a:path w="2431415" h="4726940">
                  <a:moveTo>
                    <a:pt x="305892" y="4676521"/>
                  </a:moveTo>
                  <a:lnTo>
                    <a:pt x="305498" y="4671238"/>
                  </a:lnTo>
                  <a:lnTo>
                    <a:pt x="305384" y="4669536"/>
                  </a:lnTo>
                  <a:lnTo>
                    <a:pt x="303872" y="4662906"/>
                  </a:lnTo>
                  <a:lnTo>
                    <a:pt x="275272" y="4632490"/>
                  </a:lnTo>
                  <a:lnTo>
                    <a:pt x="272211" y="4631321"/>
                  </a:lnTo>
                  <a:lnTo>
                    <a:pt x="272211" y="4671238"/>
                  </a:lnTo>
                  <a:lnTo>
                    <a:pt x="272211" y="4681906"/>
                  </a:lnTo>
                  <a:lnTo>
                    <a:pt x="248056" y="4702530"/>
                  </a:lnTo>
                  <a:lnTo>
                    <a:pt x="238264" y="4702530"/>
                  </a:lnTo>
                  <a:lnTo>
                    <a:pt x="214071" y="4681906"/>
                  </a:lnTo>
                  <a:lnTo>
                    <a:pt x="214071" y="4671238"/>
                  </a:lnTo>
                  <a:lnTo>
                    <a:pt x="237413" y="4650638"/>
                  </a:lnTo>
                  <a:lnTo>
                    <a:pt x="248386" y="4650638"/>
                  </a:lnTo>
                  <a:lnTo>
                    <a:pt x="272211" y="4671238"/>
                  </a:lnTo>
                  <a:lnTo>
                    <a:pt x="272211" y="4631321"/>
                  </a:lnTo>
                  <a:lnTo>
                    <a:pt x="267855" y="4629632"/>
                  </a:lnTo>
                  <a:lnTo>
                    <a:pt x="260032" y="4627575"/>
                  </a:lnTo>
                  <a:lnTo>
                    <a:pt x="251764" y="4626343"/>
                  </a:lnTo>
                  <a:lnTo>
                    <a:pt x="243078" y="4625924"/>
                  </a:lnTo>
                  <a:lnTo>
                    <a:pt x="234657" y="4626343"/>
                  </a:lnTo>
                  <a:lnTo>
                    <a:pt x="198399" y="4640313"/>
                  </a:lnTo>
                  <a:lnTo>
                    <a:pt x="179870" y="4676521"/>
                  </a:lnTo>
                  <a:lnTo>
                    <a:pt x="180403" y="4683493"/>
                  </a:lnTo>
                  <a:lnTo>
                    <a:pt x="204571" y="4716704"/>
                  </a:lnTo>
                  <a:lnTo>
                    <a:pt x="243205" y="4726864"/>
                  </a:lnTo>
                  <a:lnTo>
                    <a:pt x="251891" y="4726444"/>
                  </a:lnTo>
                  <a:lnTo>
                    <a:pt x="288086" y="4712500"/>
                  </a:lnTo>
                  <a:lnTo>
                    <a:pt x="297548" y="4702530"/>
                  </a:lnTo>
                  <a:lnTo>
                    <a:pt x="297764" y="4702276"/>
                  </a:lnTo>
                  <a:lnTo>
                    <a:pt x="301320" y="4696371"/>
                  </a:lnTo>
                  <a:lnTo>
                    <a:pt x="303860" y="4690122"/>
                  </a:lnTo>
                  <a:lnTo>
                    <a:pt x="305384" y="4683493"/>
                  </a:lnTo>
                  <a:lnTo>
                    <a:pt x="305892" y="4676521"/>
                  </a:lnTo>
                  <a:close/>
                </a:path>
                <a:path w="2431415" h="4726940">
                  <a:moveTo>
                    <a:pt x="431914" y="4627880"/>
                  </a:moveTo>
                  <a:lnTo>
                    <a:pt x="313829" y="4627880"/>
                  </a:lnTo>
                  <a:lnTo>
                    <a:pt x="313829" y="4650740"/>
                  </a:lnTo>
                  <a:lnTo>
                    <a:pt x="313829" y="4724400"/>
                  </a:lnTo>
                  <a:lnTo>
                    <a:pt x="346075" y="4724400"/>
                  </a:lnTo>
                  <a:lnTo>
                    <a:pt x="346075" y="4650740"/>
                  </a:lnTo>
                  <a:lnTo>
                    <a:pt x="399669" y="4650740"/>
                  </a:lnTo>
                  <a:lnTo>
                    <a:pt x="399669" y="4724400"/>
                  </a:lnTo>
                  <a:lnTo>
                    <a:pt x="431914" y="4724400"/>
                  </a:lnTo>
                  <a:lnTo>
                    <a:pt x="431914" y="4650740"/>
                  </a:lnTo>
                  <a:lnTo>
                    <a:pt x="431914" y="4627880"/>
                  </a:lnTo>
                  <a:close/>
                </a:path>
                <a:path w="2431415" h="4726940">
                  <a:moveTo>
                    <a:pt x="545769" y="4627880"/>
                  </a:moveTo>
                  <a:lnTo>
                    <a:pt x="442582" y="4627880"/>
                  </a:lnTo>
                  <a:lnTo>
                    <a:pt x="442582" y="4650740"/>
                  </a:lnTo>
                  <a:lnTo>
                    <a:pt x="442582" y="4663440"/>
                  </a:lnTo>
                  <a:lnTo>
                    <a:pt x="442582" y="4686300"/>
                  </a:lnTo>
                  <a:lnTo>
                    <a:pt x="442582" y="4701540"/>
                  </a:lnTo>
                  <a:lnTo>
                    <a:pt x="442582" y="4724400"/>
                  </a:lnTo>
                  <a:lnTo>
                    <a:pt x="545719" y="4724400"/>
                  </a:lnTo>
                  <a:lnTo>
                    <a:pt x="545719" y="4701540"/>
                  </a:lnTo>
                  <a:lnTo>
                    <a:pt x="474713" y="4701540"/>
                  </a:lnTo>
                  <a:lnTo>
                    <a:pt x="474713" y="4686300"/>
                  </a:lnTo>
                  <a:lnTo>
                    <a:pt x="534797" y="4686300"/>
                  </a:lnTo>
                  <a:lnTo>
                    <a:pt x="534797" y="4663440"/>
                  </a:lnTo>
                  <a:lnTo>
                    <a:pt x="474713" y="4663440"/>
                  </a:lnTo>
                  <a:lnTo>
                    <a:pt x="474713" y="4650740"/>
                  </a:lnTo>
                  <a:lnTo>
                    <a:pt x="545769" y="4650740"/>
                  </a:lnTo>
                  <a:lnTo>
                    <a:pt x="545769" y="4627880"/>
                  </a:lnTo>
                  <a:close/>
                </a:path>
                <a:path w="2431415" h="4726940">
                  <a:moveTo>
                    <a:pt x="668235" y="4653673"/>
                  </a:moveTo>
                  <a:lnTo>
                    <a:pt x="667232" y="4650422"/>
                  </a:lnTo>
                  <a:lnTo>
                    <a:pt x="666521" y="4648111"/>
                  </a:lnTo>
                  <a:lnTo>
                    <a:pt x="659676" y="4638472"/>
                  </a:lnTo>
                  <a:lnTo>
                    <a:pt x="654862" y="4634725"/>
                  </a:lnTo>
                  <a:lnTo>
                    <a:pt x="642454" y="4629353"/>
                  </a:lnTo>
                  <a:lnTo>
                    <a:pt x="639356" y="4628769"/>
                  </a:lnTo>
                  <a:lnTo>
                    <a:pt x="639356" y="4657369"/>
                  </a:lnTo>
                  <a:lnTo>
                    <a:pt x="639356" y="4663872"/>
                  </a:lnTo>
                  <a:lnTo>
                    <a:pt x="626046" y="4670412"/>
                  </a:lnTo>
                  <a:lnTo>
                    <a:pt x="586689" y="4670412"/>
                  </a:lnTo>
                  <a:lnTo>
                    <a:pt x="586689" y="4650422"/>
                  </a:lnTo>
                  <a:lnTo>
                    <a:pt x="629081" y="4650422"/>
                  </a:lnTo>
                  <a:lnTo>
                    <a:pt x="633768" y="4651121"/>
                  </a:lnTo>
                  <a:lnTo>
                    <a:pt x="635673" y="4652022"/>
                  </a:lnTo>
                  <a:lnTo>
                    <a:pt x="638619" y="4654982"/>
                  </a:lnTo>
                  <a:lnTo>
                    <a:pt x="639356" y="4657369"/>
                  </a:lnTo>
                  <a:lnTo>
                    <a:pt x="639356" y="4628769"/>
                  </a:lnTo>
                  <a:lnTo>
                    <a:pt x="635330" y="4628007"/>
                  </a:lnTo>
                  <a:lnTo>
                    <a:pt x="554558" y="4628007"/>
                  </a:lnTo>
                  <a:lnTo>
                    <a:pt x="554558" y="4724260"/>
                  </a:lnTo>
                  <a:lnTo>
                    <a:pt x="586689" y="4724260"/>
                  </a:lnTo>
                  <a:lnTo>
                    <a:pt x="586689" y="4693170"/>
                  </a:lnTo>
                  <a:lnTo>
                    <a:pt x="628434" y="4693170"/>
                  </a:lnTo>
                  <a:lnTo>
                    <a:pt x="665568" y="4674362"/>
                  </a:lnTo>
                  <a:lnTo>
                    <a:pt x="668235" y="4660531"/>
                  </a:lnTo>
                  <a:lnTo>
                    <a:pt x="668235" y="4653673"/>
                  </a:lnTo>
                  <a:close/>
                </a:path>
                <a:path w="2431415" h="4726940">
                  <a:moveTo>
                    <a:pt x="1624126" y="26149"/>
                  </a:moveTo>
                  <a:lnTo>
                    <a:pt x="1623123" y="22898"/>
                  </a:lnTo>
                  <a:lnTo>
                    <a:pt x="1622425" y="20586"/>
                  </a:lnTo>
                  <a:lnTo>
                    <a:pt x="1615567" y="10960"/>
                  </a:lnTo>
                  <a:lnTo>
                    <a:pt x="1610753" y="7213"/>
                  </a:lnTo>
                  <a:lnTo>
                    <a:pt x="1598358" y="1828"/>
                  </a:lnTo>
                  <a:lnTo>
                    <a:pt x="1595259" y="1257"/>
                  </a:lnTo>
                  <a:lnTo>
                    <a:pt x="1595259" y="29832"/>
                  </a:lnTo>
                  <a:lnTo>
                    <a:pt x="1595259" y="36347"/>
                  </a:lnTo>
                  <a:lnTo>
                    <a:pt x="1594523" y="38633"/>
                  </a:lnTo>
                  <a:lnTo>
                    <a:pt x="1591576" y="41414"/>
                  </a:lnTo>
                  <a:lnTo>
                    <a:pt x="1589735" y="42240"/>
                  </a:lnTo>
                  <a:lnTo>
                    <a:pt x="1584210" y="42887"/>
                  </a:lnTo>
                  <a:lnTo>
                    <a:pt x="1542592" y="42887"/>
                  </a:lnTo>
                  <a:lnTo>
                    <a:pt x="1542592" y="22898"/>
                  </a:lnTo>
                  <a:lnTo>
                    <a:pt x="1584985" y="22898"/>
                  </a:lnTo>
                  <a:lnTo>
                    <a:pt x="1589671" y="23596"/>
                  </a:lnTo>
                  <a:lnTo>
                    <a:pt x="1591576" y="24498"/>
                  </a:lnTo>
                  <a:lnTo>
                    <a:pt x="1594523" y="27457"/>
                  </a:lnTo>
                  <a:lnTo>
                    <a:pt x="1595259" y="29832"/>
                  </a:lnTo>
                  <a:lnTo>
                    <a:pt x="1595259" y="1257"/>
                  </a:lnTo>
                  <a:lnTo>
                    <a:pt x="1591221" y="495"/>
                  </a:lnTo>
                  <a:lnTo>
                    <a:pt x="1510461" y="495"/>
                  </a:lnTo>
                  <a:lnTo>
                    <a:pt x="1510461" y="96735"/>
                  </a:lnTo>
                  <a:lnTo>
                    <a:pt x="1542592" y="96735"/>
                  </a:lnTo>
                  <a:lnTo>
                    <a:pt x="1542592" y="65646"/>
                  </a:lnTo>
                  <a:lnTo>
                    <a:pt x="1584337" y="65646"/>
                  </a:lnTo>
                  <a:lnTo>
                    <a:pt x="1621459" y="46837"/>
                  </a:lnTo>
                  <a:lnTo>
                    <a:pt x="1624126" y="33007"/>
                  </a:lnTo>
                  <a:lnTo>
                    <a:pt x="1624126" y="26149"/>
                  </a:lnTo>
                  <a:close/>
                </a:path>
                <a:path w="2431415" h="4726940">
                  <a:moveTo>
                    <a:pt x="1741830" y="495"/>
                  </a:moveTo>
                  <a:lnTo>
                    <a:pt x="1707896" y="495"/>
                  </a:lnTo>
                  <a:lnTo>
                    <a:pt x="1680578" y="48869"/>
                  </a:lnTo>
                  <a:lnTo>
                    <a:pt x="1654048" y="495"/>
                  </a:lnTo>
                  <a:lnTo>
                    <a:pt x="1620100" y="495"/>
                  </a:lnTo>
                  <a:lnTo>
                    <a:pt x="1659382" y="66954"/>
                  </a:lnTo>
                  <a:lnTo>
                    <a:pt x="1659356" y="69938"/>
                  </a:lnTo>
                  <a:lnTo>
                    <a:pt x="1658747" y="71501"/>
                  </a:lnTo>
                  <a:lnTo>
                    <a:pt x="1657578" y="72148"/>
                  </a:lnTo>
                  <a:lnTo>
                    <a:pt x="1653501" y="73190"/>
                  </a:lnTo>
                  <a:lnTo>
                    <a:pt x="1650098" y="73444"/>
                  </a:lnTo>
                  <a:lnTo>
                    <a:pt x="1645335" y="73444"/>
                  </a:lnTo>
                  <a:lnTo>
                    <a:pt x="1645335" y="96989"/>
                  </a:lnTo>
                  <a:lnTo>
                    <a:pt x="1684020" y="91935"/>
                  </a:lnTo>
                  <a:lnTo>
                    <a:pt x="1693456" y="82169"/>
                  </a:lnTo>
                  <a:lnTo>
                    <a:pt x="1741830" y="495"/>
                  </a:lnTo>
                  <a:close/>
                </a:path>
                <a:path w="2431415" h="4726940">
                  <a:moveTo>
                    <a:pt x="1863305" y="57924"/>
                  </a:moveTo>
                  <a:lnTo>
                    <a:pt x="1862124" y="53873"/>
                  </a:lnTo>
                  <a:lnTo>
                    <a:pt x="1862061" y="53682"/>
                  </a:lnTo>
                  <a:lnTo>
                    <a:pt x="1861642" y="52209"/>
                  </a:lnTo>
                  <a:lnTo>
                    <a:pt x="1830666" y="35267"/>
                  </a:lnTo>
                  <a:lnTo>
                    <a:pt x="1830666" y="60579"/>
                  </a:lnTo>
                  <a:lnTo>
                    <a:pt x="1830666" y="67767"/>
                  </a:lnTo>
                  <a:lnTo>
                    <a:pt x="1829054" y="70662"/>
                  </a:lnTo>
                  <a:lnTo>
                    <a:pt x="1822640" y="73520"/>
                  </a:lnTo>
                  <a:lnTo>
                    <a:pt x="1817357" y="74231"/>
                  </a:lnTo>
                  <a:lnTo>
                    <a:pt x="1775523" y="74231"/>
                  </a:lnTo>
                  <a:lnTo>
                    <a:pt x="1775523" y="53682"/>
                  </a:lnTo>
                  <a:lnTo>
                    <a:pt x="1815096" y="53682"/>
                  </a:lnTo>
                  <a:lnTo>
                    <a:pt x="1830666" y="60579"/>
                  </a:lnTo>
                  <a:lnTo>
                    <a:pt x="1830666" y="35267"/>
                  </a:lnTo>
                  <a:lnTo>
                    <a:pt x="1828355" y="34912"/>
                  </a:lnTo>
                  <a:lnTo>
                    <a:pt x="1820227" y="34264"/>
                  </a:lnTo>
                  <a:lnTo>
                    <a:pt x="1811147" y="34048"/>
                  </a:lnTo>
                  <a:lnTo>
                    <a:pt x="1775523" y="34048"/>
                  </a:lnTo>
                  <a:lnTo>
                    <a:pt x="1775523" y="21818"/>
                  </a:lnTo>
                  <a:lnTo>
                    <a:pt x="1856016" y="21818"/>
                  </a:lnTo>
                  <a:lnTo>
                    <a:pt x="1856016" y="622"/>
                  </a:lnTo>
                  <a:lnTo>
                    <a:pt x="1745348" y="622"/>
                  </a:lnTo>
                  <a:lnTo>
                    <a:pt x="1745348" y="96862"/>
                  </a:lnTo>
                  <a:lnTo>
                    <a:pt x="1815185" y="96862"/>
                  </a:lnTo>
                  <a:lnTo>
                    <a:pt x="1856892" y="83324"/>
                  </a:lnTo>
                  <a:lnTo>
                    <a:pt x="1863305" y="65252"/>
                  </a:lnTo>
                  <a:lnTo>
                    <a:pt x="1863305" y="57924"/>
                  </a:lnTo>
                  <a:close/>
                </a:path>
                <a:path w="2431415" h="4726940">
                  <a:moveTo>
                    <a:pt x="1995576" y="96735"/>
                  </a:moveTo>
                  <a:lnTo>
                    <a:pt x="1986610" y="80213"/>
                  </a:lnTo>
                  <a:lnTo>
                    <a:pt x="1974850" y="58496"/>
                  </a:lnTo>
                  <a:lnTo>
                    <a:pt x="1959343" y="29883"/>
                  </a:lnTo>
                  <a:lnTo>
                    <a:pt x="1943417" y="495"/>
                  </a:lnTo>
                  <a:lnTo>
                    <a:pt x="1942515" y="495"/>
                  </a:lnTo>
                  <a:lnTo>
                    <a:pt x="1942515" y="58496"/>
                  </a:lnTo>
                  <a:lnTo>
                    <a:pt x="1911426" y="58496"/>
                  </a:lnTo>
                  <a:lnTo>
                    <a:pt x="1927034" y="29883"/>
                  </a:lnTo>
                  <a:lnTo>
                    <a:pt x="1942515" y="58496"/>
                  </a:lnTo>
                  <a:lnTo>
                    <a:pt x="1942515" y="495"/>
                  </a:lnTo>
                  <a:lnTo>
                    <a:pt x="1910524" y="495"/>
                  </a:lnTo>
                  <a:lnTo>
                    <a:pt x="1858365" y="96735"/>
                  </a:lnTo>
                  <a:lnTo>
                    <a:pt x="1890750" y="96735"/>
                  </a:lnTo>
                  <a:lnTo>
                    <a:pt x="1899716" y="80213"/>
                  </a:lnTo>
                  <a:lnTo>
                    <a:pt x="1954212" y="80213"/>
                  </a:lnTo>
                  <a:lnTo>
                    <a:pt x="1963191" y="96735"/>
                  </a:lnTo>
                  <a:lnTo>
                    <a:pt x="1995576" y="96735"/>
                  </a:lnTo>
                  <a:close/>
                </a:path>
                <a:path w="2431415" h="4726940">
                  <a:moveTo>
                    <a:pt x="2103259" y="495"/>
                  </a:moveTo>
                  <a:lnTo>
                    <a:pt x="2071268" y="495"/>
                  </a:lnTo>
                  <a:lnTo>
                    <a:pt x="2071268" y="73583"/>
                  </a:lnTo>
                  <a:lnTo>
                    <a:pt x="2103259" y="73583"/>
                  </a:lnTo>
                  <a:lnTo>
                    <a:pt x="2103259" y="495"/>
                  </a:lnTo>
                  <a:close/>
                </a:path>
                <a:path w="2431415" h="4726940">
                  <a:moveTo>
                    <a:pt x="2176094" y="73660"/>
                  </a:moveTo>
                  <a:lnTo>
                    <a:pt x="2030564" y="73660"/>
                  </a:lnTo>
                  <a:lnTo>
                    <a:pt x="2030564" y="0"/>
                  </a:lnTo>
                  <a:lnTo>
                    <a:pt x="1998433" y="0"/>
                  </a:lnTo>
                  <a:lnTo>
                    <a:pt x="1998433" y="73660"/>
                  </a:lnTo>
                  <a:lnTo>
                    <a:pt x="1998433" y="96520"/>
                  </a:lnTo>
                  <a:lnTo>
                    <a:pt x="2176094" y="96520"/>
                  </a:lnTo>
                  <a:lnTo>
                    <a:pt x="2176094" y="73660"/>
                  </a:lnTo>
                  <a:close/>
                </a:path>
                <a:path w="2431415" h="4726940">
                  <a:moveTo>
                    <a:pt x="2176094" y="495"/>
                  </a:moveTo>
                  <a:lnTo>
                    <a:pt x="2144103" y="495"/>
                  </a:lnTo>
                  <a:lnTo>
                    <a:pt x="2144103" y="73583"/>
                  </a:lnTo>
                  <a:lnTo>
                    <a:pt x="2176094" y="73583"/>
                  </a:lnTo>
                  <a:lnTo>
                    <a:pt x="2176094" y="495"/>
                  </a:lnTo>
                  <a:close/>
                </a:path>
                <a:path w="2431415" h="4726940">
                  <a:moveTo>
                    <a:pt x="2431262" y="96735"/>
                  </a:moveTo>
                  <a:lnTo>
                    <a:pt x="2422309" y="80213"/>
                  </a:lnTo>
                  <a:lnTo>
                    <a:pt x="2410536" y="58496"/>
                  </a:lnTo>
                  <a:lnTo>
                    <a:pt x="2395029" y="29883"/>
                  </a:lnTo>
                  <a:lnTo>
                    <a:pt x="2379116" y="495"/>
                  </a:lnTo>
                  <a:lnTo>
                    <a:pt x="2378202" y="495"/>
                  </a:lnTo>
                  <a:lnTo>
                    <a:pt x="2378202" y="58496"/>
                  </a:lnTo>
                  <a:lnTo>
                    <a:pt x="2347112" y="58496"/>
                  </a:lnTo>
                  <a:lnTo>
                    <a:pt x="2362720" y="29883"/>
                  </a:lnTo>
                  <a:lnTo>
                    <a:pt x="2378202" y="58496"/>
                  </a:lnTo>
                  <a:lnTo>
                    <a:pt x="2378202" y="495"/>
                  </a:lnTo>
                  <a:lnTo>
                    <a:pt x="2346210" y="495"/>
                  </a:lnTo>
                  <a:lnTo>
                    <a:pt x="2295233" y="94564"/>
                  </a:lnTo>
                  <a:lnTo>
                    <a:pt x="2245017" y="44577"/>
                  </a:lnTo>
                  <a:lnTo>
                    <a:pt x="2295487" y="495"/>
                  </a:lnTo>
                  <a:lnTo>
                    <a:pt x="2255685" y="495"/>
                  </a:lnTo>
                  <a:lnTo>
                    <a:pt x="2219007" y="33909"/>
                  </a:lnTo>
                  <a:lnTo>
                    <a:pt x="2219007" y="495"/>
                  </a:lnTo>
                  <a:lnTo>
                    <a:pt x="2186889" y="495"/>
                  </a:lnTo>
                  <a:lnTo>
                    <a:pt x="2186889" y="96735"/>
                  </a:lnTo>
                  <a:lnTo>
                    <a:pt x="2219007" y="96735"/>
                  </a:lnTo>
                  <a:lnTo>
                    <a:pt x="2219007" y="56413"/>
                  </a:lnTo>
                  <a:lnTo>
                    <a:pt x="2258034" y="96735"/>
                  </a:lnTo>
                  <a:lnTo>
                    <a:pt x="2294051" y="96735"/>
                  </a:lnTo>
                  <a:lnTo>
                    <a:pt x="2297430" y="96735"/>
                  </a:lnTo>
                  <a:lnTo>
                    <a:pt x="2326436" y="96735"/>
                  </a:lnTo>
                  <a:lnTo>
                    <a:pt x="2335415" y="80213"/>
                  </a:lnTo>
                  <a:lnTo>
                    <a:pt x="2389911" y="80213"/>
                  </a:lnTo>
                  <a:lnTo>
                    <a:pt x="2398877" y="96735"/>
                  </a:lnTo>
                  <a:lnTo>
                    <a:pt x="2431262" y="96735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31169" y="561479"/>
              <a:ext cx="503580" cy="10092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337365" y="4988293"/>
              <a:ext cx="1037590" cy="100965"/>
            </a:xfrm>
            <a:custGeom>
              <a:avLst/>
              <a:gdLst/>
              <a:ahLst/>
              <a:cxnLst/>
              <a:rect l="l" t="t" r="r" b="b"/>
              <a:pathLst>
                <a:path w="1037589" h="100964">
                  <a:moveTo>
                    <a:pt x="174536" y="43053"/>
                  </a:moveTo>
                  <a:lnTo>
                    <a:pt x="173316" y="40043"/>
                  </a:lnTo>
                  <a:lnTo>
                    <a:pt x="171818" y="36461"/>
                  </a:lnTo>
                  <a:lnTo>
                    <a:pt x="171767" y="36309"/>
                  </a:lnTo>
                  <a:lnTo>
                    <a:pt x="169062" y="33426"/>
                  </a:lnTo>
                  <a:lnTo>
                    <a:pt x="166217" y="30378"/>
                  </a:lnTo>
                  <a:lnTo>
                    <a:pt x="161658" y="26162"/>
                  </a:lnTo>
                  <a:lnTo>
                    <a:pt x="156311" y="22428"/>
                  </a:lnTo>
                  <a:lnTo>
                    <a:pt x="150177" y="19177"/>
                  </a:lnTo>
                  <a:lnTo>
                    <a:pt x="143560" y="16522"/>
                  </a:lnTo>
                  <a:lnTo>
                    <a:pt x="140601" y="15646"/>
                  </a:lnTo>
                  <a:lnTo>
                    <a:pt x="140601" y="44348"/>
                  </a:lnTo>
                  <a:lnTo>
                    <a:pt x="140601" y="56324"/>
                  </a:lnTo>
                  <a:lnTo>
                    <a:pt x="137604" y="60604"/>
                  </a:lnTo>
                  <a:lnTo>
                    <a:pt x="125641" y="65811"/>
                  </a:lnTo>
                  <a:lnTo>
                    <a:pt x="118402" y="67119"/>
                  </a:lnTo>
                  <a:lnTo>
                    <a:pt x="104305" y="67119"/>
                  </a:lnTo>
                  <a:lnTo>
                    <a:pt x="104305" y="33426"/>
                  </a:lnTo>
                  <a:lnTo>
                    <a:pt x="118313" y="33426"/>
                  </a:lnTo>
                  <a:lnTo>
                    <a:pt x="125552" y="34747"/>
                  </a:lnTo>
                  <a:lnTo>
                    <a:pt x="137833" y="40043"/>
                  </a:lnTo>
                  <a:lnTo>
                    <a:pt x="137655" y="40043"/>
                  </a:lnTo>
                  <a:lnTo>
                    <a:pt x="139750" y="43053"/>
                  </a:lnTo>
                  <a:lnTo>
                    <a:pt x="140601" y="44348"/>
                  </a:lnTo>
                  <a:lnTo>
                    <a:pt x="140601" y="15646"/>
                  </a:lnTo>
                  <a:lnTo>
                    <a:pt x="135953" y="14249"/>
                  </a:lnTo>
                  <a:lnTo>
                    <a:pt x="127863" y="12598"/>
                  </a:lnTo>
                  <a:lnTo>
                    <a:pt x="119303" y="11582"/>
                  </a:lnTo>
                  <a:lnTo>
                    <a:pt x="110286" y="11188"/>
                  </a:lnTo>
                  <a:lnTo>
                    <a:pt x="104305" y="11188"/>
                  </a:lnTo>
                  <a:lnTo>
                    <a:pt x="104305" y="2082"/>
                  </a:lnTo>
                  <a:lnTo>
                    <a:pt x="72313" y="2082"/>
                  </a:lnTo>
                  <a:lnTo>
                    <a:pt x="72313" y="11188"/>
                  </a:lnTo>
                  <a:lnTo>
                    <a:pt x="72313" y="33426"/>
                  </a:lnTo>
                  <a:lnTo>
                    <a:pt x="72313" y="67119"/>
                  </a:lnTo>
                  <a:lnTo>
                    <a:pt x="59093" y="67119"/>
                  </a:lnTo>
                  <a:lnTo>
                    <a:pt x="51663" y="65811"/>
                  </a:lnTo>
                  <a:lnTo>
                    <a:pt x="38341" y="60604"/>
                  </a:lnTo>
                  <a:lnTo>
                    <a:pt x="38163" y="60604"/>
                  </a:lnTo>
                  <a:lnTo>
                    <a:pt x="34785" y="56324"/>
                  </a:lnTo>
                  <a:lnTo>
                    <a:pt x="34721" y="44348"/>
                  </a:lnTo>
                  <a:lnTo>
                    <a:pt x="38061" y="40043"/>
                  </a:lnTo>
                  <a:lnTo>
                    <a:pt x="51422" y="34747"/>
                  </a:lnTo>
                  <a:lnTo>
                    <a:pt x="59004" y="33426"/>
                  </a:lnTo>
                  <a:lnTo>
                    <a:pt x="72313" y="33426"/>
                  </a:lnTo>
                  <a:lnTo>
                    <a:pt x="72313" y="11188"/>
                  </a:lnTo>
                  <a:lnTo>
                    <a:pt x="65938" y="11188"/>
                  </a:lnTo>
                  <a:lnTo>
                    <a:pt x="57302" y="11582"/>
                  </a:lnTo>
                  <a:lnTo>
                    <a:pt x="19596" y="22644"/>
                  </a:lnTo>
                  <a:lnTo>
                    <a:pt x="0" y="43053"/>
                  </a:lnTo>
                  <a:lnTo>
                    <a:pt x="38" y="57619"/>
                  </a:lnTo>
                  <a:lnTo>
                    <a:pt x="33769" y="84213"/>
                  </a:lnTo>
                  <a:lnTo>
                    <a:pt x="66459" y="89357"/>
                  </a:lnTo>
                  <a:lnTo>
                    <a:pt x="72313" y="89357"/>
                  </a:lnTo>
                  <a:lnTo>
                    <a:pt x="72313" y="98323"/>
                  </a:lnTo>
                  <a:lnTo>
                    <a:pt x="104305" y="98323"/>
                  </a:lnTo>
                  <a:lnTo>
                    <a:pt x="104305" y="89357"/>
                  </a:lnTo>
                  <a:lnTo>
                    <a:pt x="110286" y="89357"/>
                  </a:lnTo>
                  <a:lnTo>
                    <a:pt x="150139" y="81419"/>
                  </a:lnTo>
                  <a:lnTo>
                    <a:pt x="169062" y="67119"/>
                  </a:lnTo>
                  <a:lnTo>
                    <a:pt x="171767" y="64236"/>
                  </a:lnTo>
                  <a:lnTo>
                    <a:pt x="174536" y="57619"/>
                  </a:lnTo>
                  <a:lnTo>
                    <a:pt x="174536" y="43053"/>
                  </a:lnTo>
                  <a:close/>
                </a:path>
                <a:path w="1037589" h="100964">
                  <a:moveTo>
                    <a:pt x="292633" y="2082"/>
                  </a:moveTo>
                  <a:lnTo>
                    <a:pt x="258686" y="2082"/>
                  </a:lnTo>
                  <a:lnTo>
                    <a:pt x="231368" y="50469"/>
                  </a:lnTo>
                  <a:lnTo>
                    <a:pt x="204838" y="2082"/>
                  </a:lnTo>
                  <a:lnTo>
                    <a:pt x="170891" y="2082"/>
                  </a:lnTo>
                  <a:lnTo>
                    <a:pt x="210172" y="68541"/>
                  </a:lnTo>
                  <a:lnTo>
                    <a:pt x="210159" y="71539"/>
                  </a:lnTo>
                  <a:lnTo>
                    <a:pt x="209550" y="73088"/>
                  </a:lnTo>
                  <a:lnTo>
                    <a:pt x="208381" y="73748"/>
                  </a:lnTo>
                  <a:lnTo>
                    <a:pt x="204304" y="74790"/>
                  </a:lnTo>
                  <a:lnTo>
                    <a:pt x="200901" y="75044"/>
                  </a:lnTo>
                  <a:lnTo>
                    <a:pt x="196126" y="75044"/>
                  </a:lnTo>
                  <a:lnTo>
                    <a:pt x="196126" y="98590"/>
                  </a:lnTo>
                  <a:lnTo>
                    <a:pt x="234823" y="93535"/>
                  </a:lnTo>
                  <a:lnTo>
                    <a:pt x="244246" y="83756"/>
                  </a:lnTo>
                  <a:lnTo>
                    <a:pt x="292633" y="2082"/>
                  </a:lnTo>
                  <a:close/>
                </a:path>
                <a:path w="1037589" h="100964">
                  <a:moveTo>
                    <a:pt x="407860" y="2082"/>
                  </a:moveTo>
                  <a:lnTo>
                    <a:pt x="294195" y="2082"/>
                  </a:lnTo>
                  <a:lnTo>
                    <a:pt x="294195" y="28092"/>
                  </a:lnTo>
                  <a:lnTo>
                    <a:pt x="294195" y="28232"/>
                  </a:lnTo>
                  <a:lnTo>
                    <a:pt x="335292" y="28232"/>
                  </a:lnTo>
                  <a:lnTo>
                    <a:pt x="335292" y="98323"/>
                  </a:lnTo>
                  <a:lnTo>
                    <a:pt x="367284" y="98323"/>
                  </a:lnTo>
                  <a:lnTo>
                    <a:pt x="367284" y="28232"/>
                  </a:lnTo>
                  <a:lnTo>
                    <a:pt x="407860" y="28232"/>
                  </a:lnTo>
                  <a:lnTo>
                    <a:pt x="407860" y="2082"/>
                  </a:lnTo>
                  <a:close/>
                </a:path>
                <a:path w="1037589" h="100964">
                  <a:moveTo>
                    <a:pt x="534530" y="59524"/>
                  </a:moveTo>
                  <a:lnTo>
                    <a:pt x="533349" y="55473"/>
                  </a:lnTo>
                  <a:lnTo>
                    <a:pt x="533285" y="55283"/>
                  </a:lnTo>
                  <a:lnTo>
                    <a:pt x="532866" y="53809"/>
                  </a:lnTo>
                  <a:lnTo>
                    <a:pt x="501891" y="36868"/>
                  </a:lnTo>
                  <a:lnTo>
                    <a:pt x="501891" y="62166"/>
                  </a:lnTo>
                  <a:lnTo>
                    <a:pt x="501891" y="69367"/>
                  </a:lnTo>
                  <a:lnTo>
                    <a:pt x="500291" y="72250"/>
                  </a:lnTo>
                  <a:lnTo>
                    <a:pt x="493877" y="75107"/>
                  </a:lnTo>
                  <a:lnTo>
                    <a:pt x="488581" y="75831"/>
                  </a:lnTo>
                  <a:lnTo>
                    <a:pt x="446747" y="75831"/>
                  </a:lnTo>
                  <a:lnTo>
                    <a:pt x="446747" y="55283"/>
                  </a:lnTo>
                  <a:lnTo>
                    <a:pt x="486333" y="55283"/>
                  </a:lnTo>
                  <a:lnTo>
                    <a:pt x="501891" y="62166"/>
                  </a:lnTo>
                  <a:lnTo>
                    <a:pt x="501891" y="36868"/>
                  </a:lnTo>
                  <a:lnTo>
                    <a:pt x="499605" y="36512"/>
                  </a:lnTo>
                  <a:lnTo>
                    <a:pt x="491464" y="35864"/>
                  </a:lnTo>
                  <a:lnTo>
                    <a:pt x="482384" y="35636"/>
                  </a:lnTo>
                  <a:lnTo>
                    <a:pt x="446747" y="35636"/>
                  </a:lnTo>
                  <a:lnTo>
                    <a:pt x="446747" y="23418"/>
                  </a:lnTo>
                  <a:lnTo>
                    <a:pt x="527253" y="23418"/>
                  </a:lnTo>
                  <a:lnTo>
                    <a:pt x="527253" y="2209"/>
                  </a:lnTo>
                  <a:lnTo>
                    <a:pt x="416572" y="2209"/>
                  </a:lnTo>
                  <a:lnTo>
                    <a:pt x="416572" y="98450"/>
                  </a:lnTo>
                  <a:lnTo>
                    <a:pt x="486410" y="98450"/>
                  </a:lnTo>
                  <a:lnTo>
                    <a:pt x="528129" y="84924"/>
                  </a:lnTo>
                  <a:lnTo>
                    <a:pt x="533006" y="75831"/>
                  </a:lnTo>
                  <a:lnTo>
                    <a:pt x="533819" y="73545"/>
                  </a:lnTo>
                  <a:lnTo>
                    <a:pt x="534530" y="66852"/>
                  </a:lnTo>
                  <a:lnTo>
                    <a:pt x="534530" y="59524"/>
                  </a:lnTo>
                  <a:close/>
                </a:path>
                <a:path w="1037589" h="100964">
                  <a:moveTo>
                    <a:pt x="664591" y="50596"/>
                  </a:moveTo>
                  <a:lnTo>
                    <a:pt x="664197" y="45300"/>
                  </a:lnTo>
                  <a:lnTo>
                    <a:pt x="664083" y="43624"/>
                  </a:lnTo>
                  <a:lnTo>
                    <a:pt x="662571" y="36982"/>
                  </a:lnTo>
                  <a:lnTo>
                    <a:pt x="660044" y="30683"/>
                  </a:lnTo>
                  <a:lnTo>
                    <a:pt x="656488" y="24714"/>
                  </a:lnTo>
                  <a:lnTo>
                    <a:pt x="630910" y="5397"/>
                  </a:lnTo>
                  <a:lnTo>
                    <a:pt x="630910" y="45300"/>
                  </a:lnTo>
                  <a:lnTo>
                    <a:pt x="630910" y="55968"/>
                  </a:lnTo>
                  <a:lnTo>
                    <a:pt x="606767" y="76606"/>
                  </a:lnTo>
                  <a:lnTo>
                    <a:pt x="596963" y="76606"/>
                  </a:lnTo>
                  <a:lnTo>
                    <a:pt x="572770" y="55968"/>
                  </a:lnTo>
                  <a:lnTo>
                    <a:pt x="572770" y="45300"/>
                  </a:lnTo>
                  <a:lnTo>
                    <a:pt x="596138" y="24714"/>
                  </a:lnTo>
                  <a:lnTo>
                    <a:pt x="607085" y="24714"/>
                  </a:lnTo>
                  <a:lnTo>
                    <a:pt x="630910" y="45300"/>
                  </a:lnTo>
                  <a:lnTo>
                    <a:pt x="630910" y="5397"/>
                  </a:lnTo>
                  <a:lnTo>
                    <a:pt x="626554" y="3708"/>
                  </a:lnTo>
                  <a:lnTo>
                    <a:pt x="618731" y="1651"/>
                  </a:lnTo>
                  <a:lnTo>
                    <a:pt x="610463" y="419"/>
                  </a:lnTo>
                  <a:lnTo>
                    <a:pt x="601776" y="0"/>
                  </a:lnTo>
                  <a:lnTo>
                    <a:pt x="593356" y="419"/>
                  </a:lnTo>
                  <a:lnTo>
                    <a:pt x="557098" y="14401"/>
                  </a:lnTo>
                  <a:lnTo>
                    <a:pt x="538568" y="50596"/>
                  </a:lnTo>
                  <a:lnTo>
                    <a:pt x="539115" y="57581"/>
                  </a:lnTo>
                  <a:lnTo>
                    <a:pt x="563270" y="90779"/>
                  </a:lnTo>
                  <a:lnTo>
                    <a:pt x="601903" y="100926"/>
                  </a:lnTo>
                  <a:lnTo>
                    <a:pt x="610590" y="100520"/>
                  </a:lnTo>
                  <a:lnTo>
                    <a:pt x="646785" y="86575"/>
                  </a:lnTo>
                  <a:lnTo>
                    <a:pt x="656247" y="76606"/>
                  </a:lnTo>
                  <a:lnTo>
                    <a:pt x="656463" y="76352"/>
                  </a:lnTo>
                  <a:lnTo>
                    <a:pt x="660019" y="70459"/>
                  </a:lnTo>
                  <a:lnTo>
                    <a:pt x="662559" y="64198"/>
                  </a:lnTo>
                  <a:lnTo>
                    <a:pt x="664083" y="57581"/>
                  </a:lnTo>
                  <a:lnTo>
                    <a:pt x="664591" y="50596"/>
                  </a:lnTo>
                  <a:close/>
                </a:path>
                <a:path w="1037589" h="100964">
                  <a:moveTo>
                    <a:pt x="782167" y="2082"/>
                  </a:moveTo>
                  <a:lnTo>
                    <a:pt x="689038" y="2082"/>
                  </a:lnTo>
                  <a:lnTo>
                    <a:pt x="687489" y="18542"/>
                  </a:lnTo>
                  <a:lnTo>
                    <a:pt x="685165" y="34239"/>
                  </a:lnTo>
                  <a:lnTo>
                    <a:pt x="671398" y="71640"/>
                  </a:lnTo>
                  <a:lnTo>
                    <a:pt x="668235" y="72453"/>
                  </a:lnTo>
                  <a:lnTo>
                    <a:pt x="664070" y="72453"/>
                  </a:lnTo>
                  <a:lnTo>
                    <a:pt x="664070" y="98323"/>
                  </a:lnTo>
                  <a:lnTo>
                    <a:pt x="703478" y="79463"/>
                  </a:lnTo>
                  <a:lnTo>
                    <a:pt x="715378" y="40665"/>
                  </a:lnTo>
                  <a:lnTo>
                    <a:pt x="718312" y="24841"/>
                  </a:lnTo>
                  <a:lnTo>
                    <a:pt x="750049" y="24841"/>
                  </a:lnTo>
                  <a:lnTo>
                    <a:pt x="750049" y="98323"/>
                  </a:lnTo>
                  <a:lnTo>
                    <a:pt x="782167" y="98323"/>
                  </a:lnTo>
                  <a:lnTo>
                    <a:pt x="782167" y="2082"/>
                  </a:lnTo>
                  <a:close/>
                </a:path>
                <a:path w="1037589" h="100964">
                  <a:moveTo>
                    <a:pt x="1037209" y="98323"/>
                  </a:moveTo>
                  <a:lnTo>
                    <a:pt x="1028255" y="81813"/>
                  </a:lnTo>
                  <a:lnTo>
                    <a:pt x="1016482" y="60096"/>
                  </a:lnTo>
                  <a:lnTo>
                    <a:pt x="1000975" y="31483"/>
                  </a:lnTo>
                  <a:lnTo>
                    <a:pt x="985050" y="2082"/>
                  </a:lnTo>
                  <a:lnTo>
                    <a:pt x="984148" y="2082"/>
                  </a:lnTo>
                  <a:lnTo>
                    <a:pt x="984148" y="60096"/>
                  </a:lnTo>
                  <a:lnTo>
                    <a:pt x="953058" y="60096"/>
                  </a:lnTo>
                  <a:lnTo>
                    <a:pt x="968667" y="31483"/>
                  </a:lnTo>
                  <a:lnTo>
                    <a:pt x="984148" y="60096"/>
                  </a:lnTo>
                  <a:lnTo>
                    <a:pt x="984148" y="2082"/>
                  </a:lnTo>
                  <a:lnTo>
                    <a:pt x="952144" y="2082"/>
                  </a:lnTo>
                  <a:lnTo>
                    <a:pt x="901179" y="96151"/>
                  </a:lnTo>
                  <a:lnTo>
                    <a:pt x="850963" y="46177"/>
                  </a:lnTo>
                  <a:lnTo>
                    <a:pt x="901420" y="2082"/>
                  </a:lnTo>
                  <a:lnTo>
                    <a:pt x="861631" y="2082"/>
                  </a:lnTo>
                  <a:lnTo>
                    <a:pt x="824953" y="35509"/>
                  </a:lnTo>
                  <a:lnTo>
                    <a:pt x="824953" y="2082"/>
                  </a:lnTo>
                  <a:lnTo>
                    <a:pt x="792822" y="2082"/>
                  </a:lnTo>
                  <a:lnTo>
                    <a:pt x="792822" y="98323"/>
                  </a:lnTo>
                  <a:lnTo>
                    <a:pt x="824953" y="98323"/>
                  </a:lnTo>
                  <a:lnTo>
                    <a:pt x="824953" y="58013"/>
                  </a:lnTo>
                  <a:lnTo>
                    <a:pt x="863968" y="98323"/>
                  </a:lnTo>
                  <a:lnTo>
                    <a:pt x="899998" y="98323"/>
                  </a:lnTo>
                  <a:lnTo>
                    <a:pt x="903376" y="98323"/>
                  </a:lnTo>
                  <a:lnTo>
                    <a:pt x="932383" y="98323"/>
                  </a:lnTo>
                  <a:lnTo>
                    <a:pt x="941349" y="81813"/>
                  </a:lnTo>
                  <a:lnTo>
                    <a:pt x="995845" y="81813"/>
                  </a:lnTo>
                  <a:lnTo>
                    <a:pt x="1004824" y="98323"/>
                  </a:lnTo>
                  <a:lnTo>
                    <a:pt x="1037209" y="98323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366884" y="1933930"/>
              <a:ext cx="470941" cy="10873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178939" y="705281"/>
              <a:ext cx="7487920" cy="4679315"/>
            </a:xfrm>
            <a:custGeom>
              <a:avLst/>
              <a:gdLst/>
              <a:ahLst/>
              <a:cxnLst/>
              <a:rect l="l" t="t" r="r" b="b"/>
              <a:pathLst>
                <a:path w="7487920" h="4679315">
                  <a:moveTo>
                    <a:pt x="66611" y="4677511"/>
                  </a:moveTo>
                  <a:lnTo>
                    <a:pt x="60871" y="4666932"/>
                  </a:lnTo>
                  <a:lnTo>
                    <a:pt x="55867" y="4657699"/>
                  </a:lnTo>
                  <a:lnTo>
                    <a:pt x="45135" y="4637900"/>
                  </a:lnTo>
                  <a:lnTo>
                    <a:pt x="44043" y="4635893"/>
                  </a:lnTo>
                  <a:lnTo>
                    <a:pt x="44043" y="4657699"/>
                  </a:lnTo>
                  <a:lnTo>
                    <a:pt x="22555" y="4657699"/>
                  </a:lnTo>
                  <a:lnTo>
                    <a:pt x="33337" y="4637900"/>
                  </a:lnTo>
                  <a:lnTo>
                    <a:pt x="44043" y="4657699"/>
                  </a:lnTo>
                  <a:lnTo>
                    <a:pt x="44043" y="4635893"/>
                  </a:lnTo>
                  <a:lnTo>
                    <a:pt x="39598" y="4627664"/>
                  </a:lnTo>
                  <a:lnTo>
                    <a:pt x="27000" y="4627664"/>
                  </a:lnTo>
                  <a:lnTo>
                    <a:pt x="0" y="4677511"/>
                  </a:lnTo>
                  <a:lnTo>
                    <a:pt x="11849" y="4677511"/>
                  </a:lnTo>
                  <a:lnTo>
                    <a:pt x="17576" y="4666932"/>
                  </a:lnTo>
                  <a:lnTo>
                    <a:pt x="49034" y="4666932"/>
                  </a:lnTo>
                  <a:lnTo>
                    <a:pt x="54762" y="4677511"/>
                  </a:lnTo>
                  <a:lnTo>
                    <a:pt x="66611" y="4677511"/>
                  </a:lnTo>
                  <a:close/>
                </a:path>
                <a:path w="7487920" h="4679315">
                  <a:moveTo>
                    <a:pt x="126288" y="4640961"/>
                  </a:moveTo>
                  <a:lnTo>
                    <a:pt x="125399" y="4638065"/>
                  </a:lnTo>
                  <a:lnTo>
                    <a:pt x="124320" y="4636554"/>
                  </a:lnTo>
                  <a:lnTo>
                    <a:pt x="121856" y="4633087"/>
                  </a:lnTo>
                  <a:lnTo>
                    <a:pt x="119367" y="4631144"/>
                  </a:lnTo>
                  <a:lnTo>
                    <a:pt x="115519" y="4629480"/>
                  </a:lnTo>
                  <a:lnTo>
                    <a:pt x="115519" y="4642078"/>
                  </a:lnTo>
                  <a:lnTo>
                    <a:pt x="115519" y="4647057"/>
                  </a:lnTo>
                  <a:lnTo>
                    <a:pt x="114973" y="4648847"/>
                  </a:lnTo>
                  <a:lnTo>
                    <a:pt x="112814" y="4651133"/>
                  </a:lnTo>
                  <a:lnTo>
                    <a:pt x="111506" y="4651832"/>
                  </a:lnTo>
                  <a:lnTo>
                    <a:pt x="107645" y="4652454"/>
                  </a:lnTo>
                  <a:lnTo>
                    <a:pt x="81229" y="4652454"/>
                  </a:lnTo>
                  <a:lnTo>
                    <a:pt x="81229" y="4636554"/>
                  </a:lnTo>
                  <a:lnTo>
                    <a:pt x="108407" y="4636554"/>
                  </a:lnTo>
                  <a:lnTo>
                    <a:pt x="111506" y="4637087"/>
                  </a:lnTo>
                  <a:lnTo>
                    <a:pt x="112814" y="4637824"/>
                  </a:lnTo>
                  <a:lnTo>
                    <a:pt x="114973" y="4640199"/>
                  </a:lnTo>
                  <a:lnTo>
                    <a:pt x="115519" y="4642078"/>
                  </a:lnTo>
                  <a:lnTo>
                    <a:pt x="115519" y="4629480"/>
                  </a:lnTo>
                  <a:lnTo>
                    <a:pt x="112941" y="4628362"/>
                  </a:lnTo>
                  <a:lnTo>
                    <a:pt x="109245" y="4627664"/>
                  </a:lnTo>
                  <a:lnTo>
                    <a:pt x="69837" y="4627664"/>
                  </a:lnTo>
                  <a:lnTo>
                    <a:pt x="69837" y="4677511"/>
                  </a:lnTo>
                  <a:lnTo>
                    <a:pt x="81229" y="4677511"/>
                  </a:lnTo>
                  <a:lnTo>
                    <a:pt x="81229" y="4661344"/>
                  </a:lnTo>
                  <a:lnTo>
                    <a:pt x="113284" y="4661344"/>
                  </a:lnTo>
                  <a:lnTo>
                    <a:pt x="118097" y="4659896"/>
                  </a:lnTo>
                  <a:lnTo>
                    <a:pt x="124650" y="4654156"/>
                  </a:lnTo>
                  <a:lnTo>
                    <a:pt x="125310" y="4652454"/>
                  </a:lnTo>
                  <a:lnTo>
                    <a:pt x="126288" y="4649978"/>
                  </a:lnTo>
                  <a:lnTo>
                    <a:pt x="126288" y="4640961"/>
                  </a:lnTo>
                  <a:close/>
                </a:path>
                <a:path w="7487920" h="4679315">
                  <a:moveTo>
                    <a:pt x="187655" y="4627664"/>
                  </a:moveTo>
                  <a:lnTo>
                    <a:pt x="131203" y="4627664"/>
                  </a:lnTo>
                  <a:lnTo>
                    <a:pt x="131203" y="4637163"/>
                  </a:lnTo>
                  <a:lnTo>
                    <a:pt x="131203" y="4637367"/>
                  </a:lnTo>
                  <a:lnTo>
                    <a:pt x="153898" y="4637367"/>
                  </a:lnTo>
                  <a:lnTo>
                    <a:pt x="153898" y="4677511"/>
                  </a:lnTo>
                  <a:lnTo>
                    <a:pt x="165290" y="4677511"/>
                  </a:lnTo>
                  <a:lnTo>
                    <a:pt x="165290" y="4637367"/>
                  </a:lnTo>
                  <a:lnTo>
                    <a:pt x="187655" y="4637367"/>
                  </a:lnTo>
                  <a:lnTo>
                    <a:pt x="187655" y="4627664"/>
                  </a:lnTo>
                  <a:close/>
                </a:path>
                <a:path w="7487920" h="4679315">
                  <a:moveTo>
                    <a:pt x="199161" y="4667072"/>
                  </a:moveTo>
                  <a:lnTo>
                    <a:pt x="187579" y="4667072"/>
                  </a:lnTo>
                  <a:lnTo>
                    <a:pt x="187579" y="4677511"/>
                  </a:lnTo>
                  <a:lnTo>
                    <a:pt x="199161" y="4677511"/>
                  </a:lnTo>
                  <a:lnTo>
                    <a:pt x="199161" y="4667072"/>
                  </a:lnTo>
                  <a:close/>
                </a:path>
                <a:path w="7487920" h="4679315">
                  <a:moveTo>
                    <a:pt x="249212" y="4627664"/>
                  </a:moveTo>
                  <a:lnTo>
                    <a:pt x="240588" y="4627664"/>
                  </a:lnTo>
                  <a:lnTo>
                    <a:pt x="240588" y="4628870"/>
                  </a:lnTo>
                  <a:lnTo>
                    <a:pt x="240360" y="4630077"/>
                  </a:lnTo>
                  <a:lnTo>
                    <a:pt x="239407" y="4632452"/>
                  </a:lnTo>
                  <a:lnTo>
                    <a:pt x="238175" y="4633569"/>
                  </a:lnTo>
                  <a:lnTo>
                    <a:pt x="234175" y="4635639"/>
                  </a:lnTo>
                  <a:lnTo>
                    <a:pt x="231089" y="4636147"/>
                  </a:lnTo>
                  <a:lnTo>
                    <a:pt x="226923" y="4636147"/>
                  </a:lnTo>
                  <a:lnTo>
                    <a:pt x="226923" y="4643221"/>
                  </a:lnTo>
                  <a:lnTo>
                    <a:pt x="238163" y="4643221"/>
                  </a:lnTo>
                  <a:lnTo>
                    <a:pt x="238163" y="4677511"/>
                  </a:lnTo>
                  <a:lnTo>
                    <a:pt x="249212" y="4677511"/>
                  </a:lnTo>
                  <a:lnTo>
                    <a:pt x="249212" y="4627664"/>
                  </a:lnTo>
                  <a:close/>
                </a:path>
                <a:path w="7487920" h="4679315">
                  <a:moveTo>
                    <a:pt x="277698" y="4627664"/>
                  </a:moveTo>
                  <a:lnTo>
                    <a:pt x="269087" y="4627664"/>
                  </a:lnTo>
                  <a:lnTo>
                    <a:pt x="269087" y="4628870"/>
                  </a:lnTo>
                  <a:lnTo>
                    <a:pt x="268846" y="4630077"/>
                  </a:lnTo>
                  <a:lnTo>
                    <a:pt x="267906" y="4632452"/>
                  </a:lnTo>
                  <a:lnTo>
                    <a:pt x="266661" y="4633569"/>
                  </a:lnTo>
                  <a:lnTo>
                    <a:pt x="262674" y="4635639"/>
                  </a:lnTo>
                  <a:lnTo>
                    <a:pt x="259588" y="4636147"/>
                  </a:lnTo>
                  <a:lnTo>
                    <a:pt x="255409" y="4636147"/>
                  </a:lnTo>
                  <a:lnTo>
                    <a:pt x="255409" y="4643221"/>
                  </a:lnTo>
                  <a:lnTo>
                    <a:pt x="266661" y="4643221"/>
                  </a:lnTo>
                  <a:lnTo>
                    <a:pt x="266661" y="4677511"/>
                  </a:lnTo>
                  <a:lnTo>
                    <a:pt x="277698" y="4677511"/>
                  </a:lnTo>
                  <a:lnTo>
                    <a:pt x="277698" y="4627664"/>
                  </a:lnTo>
                  <a:close/>
                </a:path>
                <a:path w="7487920" h="4679315">
                  <a:moveTo>
                    <a:pt x="346138" y="4646053"/>
                  </a:moveTo>
                  <a:lnTo>
                    <a:pt x="344119" y="4640440"/>
                  </a:lnTo>
                  <a:lnTo>
                    <a:pt x="344017" y="4640148"/>
                  </a:lnTo>
                  <a:lnTo>
                    <a:pt x="340296" y="4635678"/>
                  </a:lnTo>
                  <a:lnTo>
                    <a:pt x="339801" y="4635068"/>
                  </a:lnTo>
                  <a:lnTo>
                    <a:pt x="335864" y="4631741"/>
                  </a:lnTo>
                  <a:lnTo>
                    <a:pt x="335292" y="4631499"/>
                  </a:lnTo>
                  <a:lnTo>
                    <a:pt x="335292" y="4649648"/>
                  </a:lnTo>
                  <a:lnTo>
                    <a:pt x="335153" y="4652657"/>
                  </a:lnTo>
                  <a:lnTo>
                    <a:pt x="335292" y="4655794"/>
                  </a:lnTo>
                  <a:lnTo>
                    <a:pt x="334708" y="4658715"/>
                  </a:lnTo>
                  <a:lnTo>
                    <a:pt x="332105" y="4664100"/>
                  </a:lnTo>
                  <a:lnTo>
                    <a:pt x="329920" y="4666297"/>
                  </a:lnTo>
                  <a:lnTo>
                    <a:pt x="323811" y="4669663"/>
                  </a:lnTo>
                  <a:lnTo>
                    <a:pt x="319849" y="4670501"/>
                  </a:lnTo>
                  <a:lnTo>
                    <a:pt x="310095" y="4670501"/>
                  </a:lnTo>
                  <a:lnTo>
                    <a:pt x="294779" y="4655794"/>
                  </a:lnTo>
                  <a:lnTo>
                    <a:pt x="294779" y="4649648"/>
                  </a:lnTo>
                  <a:lnTo>
                    <a:pt x="310095" y="4635678"/>
                  </a:lnTo>
                  <a:lnTo>
                    <a:pt x="319849" y="4635678"/>
                  </a:lnTo>
                  <a:lnTo>
                    <a:pt x="335292" y="4649648"/>
                  </a:lnTo>
                  <a:lnTo>
                    <a:pt x="335292" y="4631499"/>
                  </a:lnTo>
                  <a:lnTo>
                    <a:pt x="330593" y="4629467"/>
                  </a:lnTo>
                  <a:lnTo>
                    <a:pt x="330822" y="4629467"/>
                  </a:lnTo>
                  <a:lnTo>
                    <a:pt x="323596" y="4628007"/>
                  </a:lnTo>
                  <a:lnTo>
                    <a:pt x="324116" y="4628007"/>
                  </a:lnTo>
                  <a:lnTo>
                    <a:pt x="314883" y="4627524"/>
                  </a:lnTo>
                  <a:lnTo>
                    <a:pt x="306374" y="4628007"/>
                  </a:lnTo>
                  <a:lnTo>
                    <a:pt x="283362" y="4656556"/>
                  </a:lnTo>
                  <a:lnTo>
                    <a:pt x="284060" y="4660392"/>
                  </a:lnTo>
                  <a:lnTo>
                    <a:pt x="287108" y="4668151"/>
                  </a:lnTo>
                  <a:lnTo>
                    <a:pt x="290220" y="4671555"/>
                  </a:lnTo>
                  <a:lnTo>
                    <a:pt x="299605" y="4677397"/>
                  </a:lnTo>
                  <a:lnTo>
                    <a:pt x="306260" y="4678858"/>
                  </a:lnTo>
                  <a:lnTo>
                    <a:pt x="314883" y="4678858"/>
                  </a:lnTo>
                  <a:lnTo>
                    <a:pt x="339915" y="4670501"/>
                  </a:lnTo>
                  <a:lnTo>
                    <a:pt x="344004" y="4665332"/>
                  </a:lnTo>
                  <a:lnTo>
                    <a:pt x="346138" y="4659338"/>
                  </a:lnTo>
                  <a:lnTo>
                    <a:pt x="346138" y="4646053"/>
                  </a:lnTo>
                  <a:close/>
                </a:path>
                <a:path w="7487920" h="4679315">
                  <a:moveTo>
                    <a:pt x="1248740" y="49987"/>
                  </a:moveTo>
                  <a:lnTo>
                    <a:pt x="1242999" y="39408"/>
                  </a:lnTo>
                  <a:lnTo>
                    <a:pt x="1237996" y="30175"/>
                  </a:lnTo>
                  <a:lnTo>
                    <a:pt x="1227264" y="10375"/>
                  </a:lnTo>
                  <a:lnTo>
                    <a:pt x="1226172" y="8369"/>
                  </a:lnTo>
                  <a:lnTo>
                    <a:pt x="1226172" y="30175"/>
                  </a:lnTo>
                  <a:lnTo>
                    <a:pt x="1204683" y="30175"/>
                  </a:lnTo>
                  <a:lnTo>
                    <a:pt x="1215466" y="10375"/>
                  </a:lnTo>
                  <a:lnTo>
                    <a:pt x="1226172" y="30175"/>
                  </a:lnTo>
                  <a:lnTo>
                    <a:pt x="1226172" y="8369"/>
                  </a:lnTo>
                  <a:lnTo>
                    <a:pt x="1221727" y="139"/>
                  </a:lnTo>
                  <a:lnTo>
                    <a:pt x="1209128" y="139"/>
                  </a:lnTo>
                  <a:lnTo>
                    <a:pt x="1182128" y="49987"/>
                  </a:lnTo>
                  <a:lnTo>
                    <a:pt x="1193977" y="49987"/>
                  </a:lnTo>
                  <a:lnTo>
                    <a:pt x="1199705" y="39408"/>
                  </a:lnTo>
                  <a:lnTo>
                    <a:pt x="1231150" y="39408"/>
                  </a:lnTo>
                  <a:lnTo>
                    <a:pt x="1236878" y="49987"/>
                  </a:lnTo>
                  <a:lnTo>
                    <a:pt x="1248740" y="49987"/>
                  </a:lnTo>
                  <a:close/>
                </a:path>
                <a:path w="7487920" h="4679315">
                  <a:moveTo>
                    <a:pt x="1308417" y="13423"/>
                  </a:moveTo>
                  <a:lnTo>
                    <a:pt x="1307528" y="10541"/>
                  </a:lnTo>
                  <a:lnTo>
                    <a:pt x="1306449" y="9029"/>
                  </a:lnTo>
                  <a:lnTo>
                    <a:pt x="1303985" y="5562"/>
                  </a:lnTo>
                  <a:lnTo>
                    <a:pt x="1301483" y="3619"/>
                  </a:lnTo>
                  <a:lnTo>
                    <a:pt x="1297635" y="1955"/>
                  </a:lnTo>
                  <a:lnTo>
                    <a:pt x="1297635" y="14554"/>
                  </a:lnTo>
                  <a:lnTo>
                    <a:pt x="1297635" y="19532"/>
                  </a:lnTo>
                  <a:lnTo>
                    <a:pt x="1288478" y="24930"/>
                  </a:lnTo>
                  <a:lnTo>
                    <a:pt x="1263357" y="24930"/>
                  </a:lnTo>
                  <a:lnTo>
                    <a:pt x="1263357" y="9029"/>
                  </a:lnTo>
                  <a:lnTo>
                    <a:pt x="1290535" y="9029"/>
                  </a:lnTo>
                  <a:lnTo>
                    <a:pt x="1293622" y="9563"/>
                  </a:lnTo>
                  <a:lnTo>
                    <a:pt x="1294942" y="10299"/>
                  </a:lnTo>
                  <a:lnTo>
                    <a:pt x="1297101" y="12674"/>
                  </a:lnTo>
                  <a:lnTo>
                    <a:pt x="1297635" y="14554"/>
                  </a:lnTo>
                  <a:lnTo>
                    <a:pt x="1297635" y="1955"/>
                  </a:lnTo>
                  <a:lnTo>
                    <a:pt x="1295069" y="838"/>
                  </a:lnTo>
                  <a:lnTo>
                    <a:pt x="1291374" y="139"/>
                  </a:lnTo>
                  <a:lnTo>
                    <a:pt x="1251966" y="139"/>
                  </a:lnTo>
                  <a:lnTo>
                    <a:pt x="1251966" y="49987"/>
                  </a:lnTo>
                  <a:lnTo>
                    <a:pt x="1263357" y="49987"/>
                  </a:lnTo>
                  <a:lnTo>
                    <a:pt x="1263357" y="33820"/>
                  </a:lnTo>
                  <a:lnTo>
                    <a:pt x="1295412" y="33820"/>
                  </a:lnTo>
                  <a:lnTo>
                    <a:pt x="1300213" y="32372"/>
                  </a:lnTo>
                  <a:lnTo>
                    <a:pt x="1306779" y="26631"/>
                  </a:lnTo>
                  <a:lnTo>
                    <a:pt x="1307439" y="24930"/>
                  </a:lnTo>
                  <a:lnTo>
                    <a:pt x="1308417" y="22453"/>
                  </a:lnTo>
                  <a:lnTo>
                    <a:pt x="1308417" y="13423"/>
                  </a:lnTo>
                  <a:close/>
                </a:path>
                <a:path w="7487920" h="4679315">
                  <a:moveTo>
                    <a:pt x="1369771" y="139"/>
                  </a:moveTo>
                  <a:lnTo>
                    <a:pt x="1313332" y="139"/>
                  </a:lnTo>
                  <a:lnTo>
                    <a:pt x="1313332" y="9639"/>
                  </a:lnTo>
                  <a:lnTo>
                    <a:pt x="1313332" y="9842"/>
                  </a:lnTo>
                  <a:lnTo>
                    <a:pt x="1336027" y="9842"/>
                  </a:lnTo>
                  <a:lnTo>
                    <a:pt x="1336027" y="49987"/>
                  </a:lnTo>
                  <a:lnTo>
                    <a:pt x="1347406" y="49987"/>
                  </a:lnTo>
                  <a:lnTo>
                    <a:pt x="1347406" y="9842"/>
                  </a:lnTo>
                  <a:lnTo>
                    <a:pt x="1369771" y="9842"/>
                  </a:lnTo>
                  <a:lnTo>
                    <a:pt x="1369771" y="139"/>
                  </a:lnTo>
                  <a:close/>
                </a:path>
                <a:path w="7487920" h="4679315">
                  <a:moveTo>
                    <a:pt x="1381290" y="39547"/>
                  </a:moveTo>
                  <a:lnTo>
                    <a:pt x="1369707" y="39547"/>
                  </a:lnTo>
                  <a:lnTo>
                    <a:pt x="1369707" y="49987"/>
                  </a:lnTo>
                  <a:lnTo>
                    <a:pt x="1381290" y="49987"/>
                  </a:lnTo>
                  <a:lnTo>
                    <a:pt x="1381290" y="39547"/>
                  </a:lnTo>
                  <a:close/>
                </a:path>
                <a:path w="7487920" h="4679315">
                  <a:moveTo>
                    <a:pt x="1471282" y="18529"/>
                  </a:moveTo>
                  <a:lnTo>
                    <a:pt x="1469263" y="12915"/>
                  </a:lnTo>
                  <a:lnTo>
                    <a:pt x="1469161" y="12623"/>
                  </a:lnTo>
                  <a:lnTo>
                    <a:pt x="1465440" y="8153"/>
                  </a:lnTo>
                  <a:lnTo>
                    <a:pt x="1464945" y="7543"/>
                  </a:lnTo>
                  <a:lnTo>
                    <a:pt x="1461008" y="4229"/>
                  </a:lnTo>
                  <a:lnTo>
                    <a:pt x="1460436" y="3987"/>
                  </a:lnTo>
                  <a:lnTo>
                    <a:pt x="1460436" y="22123"/>
                  </a:lnTo>
                  <a:lnTo>
                    <a:pt x="1460296" y="25133"/>
                  </a:lnTo>
                  <a:lnTo>
                    <a:pt x="1460436" y="28270"/>
                  </a:lnTo>
                  <a:lnTo>
                    <a:pt x="1459852" y="31191"/>
                  </a:lnTo>
                  <a:lnTo>
                    <a:pt x="1457248" y="36576"/>
                  </a:lnTo>
                  <a:lnTo>
                    <a:pt x="1455077" y="38760"/>
                  </a:lnTo>
                  <a:lnTo>
                    <a:pt x="1448955" y="42138"/>
                  </a:lnTo>
                  <a:lnTo>
                    <a:pt x="1444993" y="42976"/>
                  </a:lnTo>
                  <a:lnTo>
                    <a:pt x="1435239" y="42976"/>
                  </a:lnTo>
                  <a:lnTo>
                    <a:pt x="1419936" y="28270"/>
                  </a:lnTo>
                  <a:lnTo>
                    <a:pt x="1419936" y="22123"/>
                  </a:lnTo>
                  <a:lnTo>
                    <a:pt x="1435239" y="8153"/>
                  </a:lnTo>
                  <a:lnTo>
                    <a:pt x="1444993" y="8153"/>
                  </a:lnTo>
                  <a:lnTo>
                    <a:pt x="1460436" y="22123"/>
                  </a:lnTo>
                  <a:lnTo>
                    <a:pt x="1460436" y="3987"/>
                  </a:lnTo>
                  <a:lnTo>
                    <a:pt x="1455724" y="1943"/>
                  </a:lnTo>
                  <a:lnTo>
                    <a:pt x="1455928" y="1943"/>
                  </a:lnTo>
                  <a:lnTo>
                    <a:pt x="1448714" y="495"/>
                  </a:lnTo>
                  <a:lnTo>
                    <a:pt x="1449184" y="495"/>
                  </a:lnTo>
                  <a:lnTo>
                    <a:pt x="1440027" y="0"/>
                  </a:lnTo>
                  <a:lnTo>
                    <a:pt x="1431518" y="495"/>
                  </a:lnTo>
                  <a:lnTo>
                    <a:pt x="1408506" y="29032"/>
                  </a:lnTo>
                  <a:lnTo>
                    <a:pt x="1409204" y="32867"/>
                  </a:lnTo>
                  <a:lnTo>
                    <a:pt x="1412252" y="40627"/>
                  </a:lnTo>
                  <a:lnTo>
                    <a:pt x="1415364" y="44030"/>
                  </a:lnTo>
                  <a:lnTo>
                    <a:pt x="1424749" y="49872"/>
                  </a:lnTo>
                  <a:lnTo>
                    <a:pt x="1431404" y="51320"/>
                  </a:lnTo>
                  <a:lnTo>
                    <a:pt x="1440027" y="51320"/>
                  </a:lnTo>
                  <a:lnTo>
                    <a:pt x="1465059" y="42976"/>
                  </a:lnTo>
                  <a:lnTo>
                    <a:pt x="1469148" y="37807"/>
                  </a:lnTo>
                  <a:lnTo>
                    <a:pt x="1471282" y="31813"/>
                  </a:lnTo>
                  <a:lnTo>
                    <a:pt x="1471282" y="18529"/>
                  </a:lnTo>
                  <a:close/>
                </a:path>
                <a:path w="7487920" h="4679315">
                  <a:moveTo>
                    <a:pt x="1529676" y="33477"/>
                  </a:moveTo>
                  <a:lnTo>
                    <a:pt x="1522603" y="33477"/>
                  </a:lnTo>
                  <a:lnTo>
                    <a:pt x="1522603" y="10909"/>
                  </a:lnTo>
                  <a:lnTo>
                    <a:pt x="1522603" y="139"/>
                  </a:lnTo>
                  <a:lnTo>
                    <a:pt x="1511554" y="139"/>
                  </a:lnTo>
                  <a:lnTo>
                    <a:pt x="1511554" y="10909"/>
                  </a:lnTo>
                  <a:lnTo>
                    <a:pt x="1511554" y="33477"/>
                  </a:lnTo>
                  <a:lnTo>
                    <a:pt x="1488986" y="33477"/>
                  </a:lnTo>
                  <a:lnTo>
                    <a:pt x="1511554" y="10909"/>
                  </a:lnTo>
                  <a:lnTo>
                    <a:pt x="1511554" y="139"/>
                  </a:lnTo>
                  <a:lnTo>
                    <a:pt x="1476133" y="33477"/>
                  </a:lnTo>
                  <a:lnTo>
                    <a:pt x="1476133" y="42430"/>
                  </a:lnTo>
                  <a:lnTo>
                    <a:pt x="1511554" y="42430"/>
                  </a:lnTo>
                  <a:lnTo>
                    <a:pt x="1511554" y="49987"/>
                  </a:lnTo>
                  <a:lnTo>
                    <a:pt x="1522603" y="49987"/>
                  </a:lnTo>
                  <a:lnTo>
                    <a:pt x="1522603" y="42430"/>
                  </a:lnTo>
                  <a:lnTo>
                    <a:pt x="1529676" y="42430"/>
                  </a:lnTo>
                  <a:lnTo>
                    <a:pt x="1529676" y="33477"/>
                  </a:lnTo>
                  <a:close/>
                </a:path>
                <a:path w="7487920" h="4679315">
                  <a:moveTo>
                    <a:pt x="3223209" y="4476801"/>
                  </a:moveTo>
                  <a:lnTo>
                    <a:pt x="3217481" y="4466234"/>
                  </a:lnTo>
                  <a:lnTo>
                    <a:pt x="3212465" y="4457001"/>
                  </a:lnTo>
                  <a:lnTo>
                    <a:pt x="3201733" y="4437202"/>
                  </a:lnTo>
                  <a:lnTo>
                    <a:pt x="3200641" y="4435195"/>
                  </a:lnTo>
                  <a:lnTo>
                    <a:pt x="3200641" y="4457001"/>
                  </a:lnTo>
                  <a:lnTo>
                    <a:pt x="3179165" y="4457001"/>
                  </a:lnTo>
                  <a:lnTo>
                    <a:pt x="3189935" y="4437202"/>
                  </a:lnTo>
                  <a:lnTo>
                    <a:pt x="3200641" y="4457001"/>
                  </a:lnTo>
                  <a:lnTo>
                    <a:pt x="3200641" y="4435195"/>
                  </a:lnTo>
                  <a:lnTo>
                    <a:pt x="3196196" y="4426966"/>
                  </a:lnTo>
                  <a:lnTo>
                    <a:pt x="3183598" y="4426966"/>
                  </a:lnTo>
                  <a:lnTo>
                    <a:pt x="3156597" y="4476801"/>
                  </a:lnTo>
                  <a:lnTo>
                    <a:pt x="3168446" y="4476801"/>
                  </a:lnTo>
                  <a:lnTo>
                    <a:pt x="3174174" y="4466234"/>
                  </a:lnTo>
                  <a:lnTo>
                    <a:pt x="3205632" y="4466234"/>
                  </a:lnTo>
                  <a:lnTo>
                    <a:pt x="3211360" y="4476801"/>
                  </a:lnTo>
                  <a:lnTo>
                    <a:pt x="3223209" y="4476801"/>
                  </a:lnTo>
                  <a:close/>
                </a:path>
                <a:path w="7487920" h="4679315">
                  <a:moveTo>
                    <a:pt x="3282886" y="4440250"/>
                  </a:moveTo>
                  <a:lnTo>
                    <a:pt x="3281997" y="4437367"/>
                  </a:lnTo>
                  <a:lnTo>
                    <a:pt x="3280905" y="4435843"/>
                  </a:lnTo>
                  <a:lnTo>
                    <a:pt x="3278454" y="4432389"/>
                  </a:lnTo>
                  <a:lnTo>
                    <a:pt x="3275965" y="4430433"/>
                  </a:lnTo>
                  <a:lnTo>
                    <a:pt x="3272117" y="4428769"/>
                  </a:lnTo>
                  <a:lnTo>
                    <a:pt x="3272117" y="4441380"/>
                  </a:lnTo>
                  <a:lnTo>
                    <a:pt x="3272117" y="4446359"/>
                  </a:lnTo>
                  <a:lnTo>
                    <a:pt x="3271570" y="4448149"/>
                  </a:lnTo>
                  <a:lnTo>
                    <a:pt x="3269411" y="4450435"/>
                  </a:lnTo>
                  <a:lnTo>
                    <a:pt x="3268103" y="4451134"/>
                  </a:lnTo>
                  <a:lnTo>
                    <a:pt x="3264281" y="4451743"/>
                  </a:lnTo>
                  <a:lnTo>
                    <a:pt x="3237827" y="4451743"/>
                  </a:lnTo>
                  <a:lnTo>
                    <a:pt x="3237827" y="4435843"/>
                  </a:lnTo>
                  <a:lnTo>
                    <a:pt x="3265005" y="4435843"/>
                  </a:lnTo>
                  <a:lnTo>
                    <a:pt x="3268103" y="4436389"/>
                  </a:lnTo>
                  <a:lnTo>
                    <a:pt x="3269411" y="4437126"/>
                  </a:lnTo>
                  <a:lnTo>
                    <a:pt x="3271570" y="4439501"/>
                  </a:lnTo>
                  <a:lnTo>
                    <a:pt x="3272117" y="4441380"/>
                  </a:lnTo>
                  <a:lnTo>
                    <a:pt x="3272117" y="4428769"/>
                  </a:lnTo>
                  <a:lnTo>
                    <a:pt x="3269538" y="4427652"/>
                  </a:lnTo>
                  <a:lnTo>
                    <a:pt x="3265843" y="4426966"/>
                  </a:lnTo>
                  <a:lnTo>
                    <a:pt x="3226447" y="4426966"/>
                  </a:lnTo>
                  <a:lnTo>
                    <a:pt x="3226447" y="4476801"/>
                  </a:lnTo>
                  <a:lnTo>
                    <a:pt x="3237827" y="4476801"/>
                  </a:lnTo>
                  <a:lnTo>
                    <a:pt x="3237827" y="4460633"/>
                  </a:lnTo>
                  <a:lnTo>
                    <a:pt x="3269881" y="4460633"/>
                  </a:lnTo>
                  <a:lnTo>
                    <a:pt x="3274695" y="4459198"/>
                  </a:lnTo>
                  <a:lnTo>
                    <a:pt x="3281248" y="4453458"/>
                  </a:lnTo>
                  <a:lnTo>
                    <a:pt x="3281908" y="4451743"/>
                  </a:lnTo>
                  <a:lnTo>
                    <a:pt x="3282886" y="4449280"/>
                  </a:lnTo>
                  <a:lnTo>
                    <a:pt x="3282886" y="4440250"/>
                  </a:lnTo>
                  <a:close/>
                </a:path>
                <a:path w="7487920" h="4679315">
                  <a:moveTo>
                    <a:pt x="3344253" y="4426966"/>
                  </a:moveTo>
                  <a:lnTo>
                    <a:pt x="3287801" y="4426966"/>
                  </a:lnTo>
                  <a:lnTo>
                    <a:pt x="3287801" y="4436453"/>
                  </a:lnTo>
                  <a:lnTo>
                    <a:pt x="3287801" y="4436656"/>
                  </a:lnTo>
                  <a:lnTo>
                    <a:pt x="3310496" y="4436656"/>
                  </a:lnTo>
                  <a:lnTo>
                    <a:pt x="3310496" y="4476801"/>
                  </a:lnTo>
                  <a:lnTo>
                    <a:pt x="3321888" y="4476801"/>
                  </a:lnTo>
                  <a:lnTo>
                    <a:pt x="3321888" y="4436656"/>
                  </a:lnTo>
                  <a:lnTo>
                    <a:pt x="3344253" y="4436656"/>
                  </a:lnTo>
                  <a:lnTo>
                    <a:pt x="3344253" y="4426966"/>
                  </a:lnTo>
                  <a:close/>
                </a:path>
                <a:path w="7487920" h="4679315">
                  <a:moveTo>
                    <a:pt x="3355759" y="4466361"/>
                  </a:moveTo>
                  <a:lnTo>
                    <a:pt x="3344176" y="4466361"/>
                  </a:lnTo>
                  <a:lnTo>
                    <a:pt x="3344176" y="4476801"/>
                  </a:lnTo>
                  <a:lnTo>
                    <a:pt x="3355759" y="4476801"/>
                  </a:lnTo>
                  <a:lnTo>
                    <a:pt x="3355759" y="4466361"/>
                  </a:lnTo>
                  <a:close/>
                </a:path>
                <a:path w="7487920" h="4679315">
                  <a:moveTo>
                    <a:pt x="3437064" y="4460303"/>
                  </a:moveTo>
                  <a:lnTo>
                    <a:pt x="3429990" y="4460303"/>
                  </a:lnTo>
                  <a:lnTo>
                    <a:pt x="3429990" y="4437735"/>
                  </a:lnTo>
                  <a:lnTo>
                    <a:pt x="3429990" y="4426966"/>
                  </a:lnTo>
                  <a:lnTo>
                    <a:pt x="3418941" y="4426966"/>
                  </a:lnTo>
                  <a:lnTo>
                    <a:pt x="3418941" y="4437735"/>
                  </a:lnTo>
                  <a:lnTo>
                    <a:pt x="3418941" y="4460303"/>
                  </a:lnTo>
                  <a:lnTo>
                    <a:pt x="3396386" y="4460303"/>
                  </a:lnTo>
                  <a:lnTo>
                    <a:pt x="3418941" y="4437735"/>
                  </a:lnTo>
                  <a:lnTo>
                    <a:pt x="3418941" y="4426966"/>
                  </a:lnTo>
                  <a:lnTo>
                    <a:pt x="3383521" y="4460303"/>
                  </a:lnTo>
                  <a:lnTo>
                    <a:pt x="3383521" y="4469257"/>
                  </a:lnTo>
                  <a:lnTo>
                    <a:pt x="3418941" y="4469257"/>
                  </a:lnTo>
                  <a:lnTo>
                    <a:pt x="3418941" y="4476801"/>
                  </a:lnTo>
                  <a:lnTo>
                    <a:pt x="3429990" y="4476801"/>
                  </a:lnTo>
                  <a:lnTo>
                    <a:pt x="3429990" y="4469257"/>
                  </a:lnTo>
                  <a:lnTo>
                    <a:pt x="3437064" y="4469257"/>
                  </a:lnTo>
                  <a:lnTo>
                    <a:pt x="3437064" y="4460303"/>
                  </a:lnTo>
                  <a:close/>
                </a:path>
                <a:path w="7487920" h="4679315">
                  <a:moveTo>
                    <a:pt x="3464547" y="4426966"/>
                  </a:moveTo>
                  <a:lnTo>
                    <a:pt x="3455924" y="4426966"/>
                  </a:lnTo>
                  <a:lnTo>
                    <a:pt x="3455924" y="4428172"/>
                  </a:lnTo>
                  <a:lnTo>
                    <a:pt x="3455682" y="4429379"/>
                  </a:lnTo>
                  <a:lnTo>
                    <a:pt x="3454743" y="4431754"/>
                  </a:lnTo>
                  <a:lnTo>
                    <a:pt x="3453511" y="4432871"/>
                  </a:lnTo>
                  <a:lnTo>
                    <a:pt x="3449510" y="4434929"/>
                  </a:lnTo>
                  <a:lnTo>
                    <a:pt x="3446424" y="4435449"/>
                  </a:lnTo>
                  <a:lnTo>
                    <a:pt x="3442246" y="4435449"/>
                  </a:lnTo>
                  <a:lnTo>
                    <a:pt x="3442246" y="4442523"/>
                  </a:lnTo>
                  <a:lnTo>
                    <a:pt x="3453498" y="4442523"/>
                  </a:lnTo>
                  <a:lnTo>
                    <a:pt x="3453498" y="4476801"/>
                  </a:lnTo>
                  <a:lnTo>
                    <a:pt x="3464547" y="4476801"/>
                  </a:lnTo>
                  <a:lnTo>
                    <a:pt x="3464547" y="4426966"/>
                  </a:lnTo>
                  <a:close/>
                </a:path>
                <a:path w="7487920" h="4679315">
                  <a:moveTo>
                    <a:pt x="7355179" y="1420355"/>
                  </a:moveTo>
                  <a:lnTo>
                    <a:pt x="7349452" y="1409788"/>
                  </a:lnTo>
                  <a:lnTo>
                    <a:pt x="7344435" y="1400556"/>
                  </a:lnTo>
                  <a:lnTo>
                    <a:pt x="7333704" y="1380756"/>
                  </a:lnTo>
                  <a:lnTo>
                    <a:pt x="7332612" y="1378750"/>
                  </a:lnTo>
                  <a:lnTo>
                    <a:pt x="7332612" y="1400556"/>
                  </a:lnTo>
                  <a:lnTo>
                    <a:pt x="7311136" y="1400556"/>
                  </a:lnTo>
                  <a:lnTo>
                    <a:pt x="7321905" y="1380756"/>
                  </a:lnTo>
                  <a:lnTo>
                    <a:pt x="7332612" y="1400556"/>
                  </a:lnTo>
                  <a:lnTo>
                    <a:pt x="7332612" y="1378750"/>
                  </a:lnTo>
                  <a:lnTo>
                    <a:pt x="7328167" y="1370520"/>
                  </a:lnTo>
                  <a:lnTo>
                    <a:pt x="7315568" y="1370520"/>
                  </a:lnTo>
                  <a:lnTo>
                    <a:pt x="7288568" y="1420355"/>
                  </a:lnTo>
                  <a:lnTo>
                    <a:pt x="7300417" y="1420355"/>
                  </a:lnTo>
                  <a:lnTo>
                    <a:pt x="7306145" y="1409788"/>
                  </a:lnTo>
                  <a:lnTo>
                    <a:pt x="7337603" y="1409788"/>
                  </a:lnTo>
                  <a:lnTo>
                    <a:pt x="7343330" y="1420355"/>
                  </a:lnTo>
                  <a:lnTo>
                    <a:pt x="7355179" y="1420355"/>
                  </a:lnTo>
                  <a:close/>
                </a:path>
                <a:path w="7487920" h="4679315">
                  <a:moveTo>
                    <a:pt x="7414857" y="1383804"/>
                  </a:moveTo>
                  <a:lnTo>
                    <a:pt x="7413968" y="1380921"/>
                  </a:lnTo>
                  <a:lnTo>
                    <a:pt x="7412888" y="1379410"/>
                  </a:lnTo>
                  <a:lnTo>
                    <a:pt x="7410424" y="1375943"/>
                  </a:lnTo>
                  <a:lnTo>
                    <a:pt x="7407935" y="1374000"/>
                  </a:lnTo>
                  <a:lnTo>
                    <a:pt x="7404087" y="1372336"/>
                  </a:lnTo>
                  <a:lnTo>
                    <a:pt x="7404087" y="1384935"/>
                  </a:lnTo>
                  <a:lnTo>
                    <a:pt x="7404087" y="1389913"/>
                  </a:lnTo>
                  <a:lnTo>
                    <a:pt x="7394918" y="1395310"/>
                  </a:lnTo>
                  <a:lnTo>
                    <a:pt x="7369797" y="1395310"/>
                  </a:lnTo>
                  <a:lnTo>
                    <a:pt x="7369797" y="1379410"/>
                  </a:lnTo>
                  <a:lnTo>
                    <a:pt x="7396975" y="1379410"/>
                  </a:lnTo>
                  <a:lnTo>
                    <a:pt x="7400074" y="1379943"/>
                  </a:lnTo>
                  <a:lnTo>
                    <a:pt x="7401382" y="1380680"/>
                  </a:lnTo>
                  <a:lnTo>
                    <a:pt x="7403541" y="1383055"/>
                  </a:lnTo>
                  <a:lnTo>
                    <a:pt x="7404087" y="1384935"/>
                  </a:lnTo>
                  <a:lnTo>
                    <a:pt x="7404087" y="1372336"/>
                  </a:lnTo>
                  <a:lnTo>
                    <a:pt x="7401509" y="1371219"/>
                  </a:lnTo>
                  <a:lnTo>
                    <a:pt x="7397826" y="1370520"/>
                  </a:lnTo>
                  <a:lnTo>
                    <a:pt x="7358418" y="1370520"/>
                  </a:lnTo>
                  <a:lnTo>
                    <a:pt x="7358418" y="1420355"/>
                  </a:lnTo>
                  <a:lnTo>
                    <a:pt x="7369797" y="1420355"/>
                  </a:lnTo>
                  <a:lnTo>
                    <a:pt x="7369797" y="1404200"/>
                  </a:lnTo>
                  <a:lnTo>
                    <a:pt x="7401865" y="1404200"/>
                  </a:lnTo>
                  <a:lnTo>
                    <a:pt x="7406665" y="1402753"/>
                  </a:lnTo>
                  <a:lnTo>
                    <a:pt x="7413218" y="1397012"/>
                  </a:lnTo>
                  <a:lnTo>
                    <a:pt x="7413879" y="1395310"/>
                  </a:lnTo>
                  <a:lnTo>
                    <a:pt x="7414857" y="1392834"/>
                  </a:lnTo>
                  <a:lnTo>
                    <a:pt x="7414857" y="1383804"/>
                  </a:lnTo>
                  <a:close/>
                </a:path>
                <a:path w="7487920" h="4679315">
                  <a:moveTo>
                    <a:pt x="7476223" y="1370520"/>
                  </a:moveTo>
                  <a:lnTo>
                    <a:pt x="7419772" y="1370520"/>
                  </a:lnTo>
                  <a:lnTo>
                    <a:pt x="7419772" y="1380020"/>
                  </a:lnTo>
                  <a:lnTo>
                    <a:pt x="7419772" y="1380223"/>
                  </a:lnTo>
                  <a:lnTo>
                    <a:pt x="7442479" y="1380223"/>
                  </a:lnTo>
                  <a:lnTo>
                    <a:pt x="7442479" y="1420355"/>
                  </a:lnTo>
                  <a:lnTo>
                    <a:pt x="7453858" y="1420355"/>
                  </a:lnTo>
                  <a:lnTo>
                    <a:pt x="7453858" y="1380223"/>
                  </a:lnTo>
                  <a:lnTo>
                    <a:pt x="7476223" y="1380223"/>
                  </a:lnTo>
                  <a:lnTo>
                    <a:pt x="7476223" y="1370520"/>
                  </a:lnTo>
                  <a:close/>
                </a:path>
                <a:path w="7487920" h="4679315">
                  <a:moveTo>
                    <a:pt x="7487742" y="1409915"/>
                  </a:moveTo>
                  <a:lnTo>
                    <a:pt x="7476160" y="1409915"/>
                  </a:lnTo>
                  <a:lnTo>
                    <a:pt x="7476160" y="1420355"/>
                  </a:lnTo>
                  <a:lnTo>
                    <a:pt x="7487742" y="1420355"/>
                  </a:lnTo>
                  <a:lnTo>
                    <a:pt x="7487742" y="1409915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694354" y="2074316"/>
              <a:ext cx="145427" cy="658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"/>
            <a:ext cx="10692130" cy="6480175"/>
            <a:chOff x="0" y="25"/>
            <a:chExt cx="10692130" cy="6480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6681" y="300901"/>
              <a:ext cx="4664329" cy="466432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9970" y="2403532"/>
              <a:ext cx="1908921" cy="37242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6681" y="4965153"/>
              <a:ext cx="1175742" cy="4102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41090" y="1993264"/>
              <a:ext cx="1175741" cy="4102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02895" y="798994"/>
              <a:ext cx="3849649" cy="38496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8800" y="1993334"/>
              <a:ext cx="4026712" cy="40267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40311" y="3246107"/>
              <a:ext cx="1184002" cy="82561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51613" y="2054555"/>
              <a:ext cx="1331444" cy="65967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364435" y="1815566"/>
              <a:ext cx="377825" cy="1136650"/>
            </a:xfrm>
            <a:custGeom>
              <a:avLst/>
              <a:gdLst/>
              <a:ahLst/>
              <a:cxnLst/>
              <a:rect l="l" t="t" r="r" b="b"/>
              <a:pathLst>
                <a:path w="377825" h="1136650">
                  <a:moveTo>
                    <a:pt x="23126" y="1124331"/>
                  </a:moveTo>
                  <a:lnTo>
                    <a:pt x="19964" y="1122400"/>
                  </a:lnTo>
                  <a:lnTo>
                    <a:pt x="13677" y="1119695"/>
                  </a:lnTo>
                  <a:lnTo>
                    <a:pt x="5143" y="1116050"/>
                  </a:lnTo>
                  <a:lnTo>
                    <a:pt x="5143" y="1109357"/>
                  </a:lnTo>
                  <a:lnTo>
                    <a:pt x="7467" y="1107414"/>
                  </a:lnTo>
                  <a:lnTo>
                    <a:pt x="15913" y="1107592"/>
                  </a:lnTo>
                  <a:lnTo>
                    <a:pt x="18199" y="1110246"/>
                  </a:lnTo>
                  <a:lnTo>
                    <a:pt x="18199" y="1114412"/>
                  </a:lnTo>
                  <a:lnTo>
                    <a:pt x="22529" y="1114412"/>
                  </a:lnTo>
                  <a:lnTo>
                    <a:pt x="22453" y="1108964"/>
                  </a:lnTo>
                  <a:lnTo>
                    <a:pt x="18630" y="1105954"/>
                  </a:lnTo>
                  <a:lnTo>
                    <a:pt x="4203" y="1105954"/>
                  </a:lnTo>
                  <a:lnTo>
                    <a:pt x="901" y="1108875"/>
                  </a:lnTo>
                  <a:lnTo>
                    <a:pt x="901" y="1118539"/>
                  </a:lnTo>
                  <a:lnTo>
                    <a:pt x="18834" y="1126731"/>
                  </a:lnTo>
                  <a:lnTo>
                    <a:pt x="18834" y="1133652"/>
                  </a:lnTo>
                  <a:lnTo>
                    <a:pt x="15887" y="1135100"/>
                  </a:lnTo>
                  <a:lnTo>
                    <a:pt x="6946" y="1135100"/>
                  </a:lnTo>
                  <a:lnTo>
                    <a:pt x="4292" y="1131633"/>
                  </a:lnTo>
                  <a:lnTo>
                    <a:pt x="4292" y="1127340"/>
                  </a:lnTo>
                  <a:lnTo>
                    <a:pt x="0" y="1127340"/>
                  </a:lnTo>
                  <a:lnTo>
                    <a:pt x="203" y="1133297"/>
                  </a:lnTo>
                  <a:lnTo>
                    <a:pt x="4381" y="1136650"/>
                  </a:lnTo>
                  <a:lnTo>
                    <a:pt x="19608" y="1136650"/>
                  </a:lnTo>
                  <a:lnTo>
                    <a:pt x="23126" y="1133779"/>
                  </a:lnTo>
                  <a:lnTo>
                    <a:pt x="23126" y="1124331"/>
                  </a:lnTo>
                  <a:close/>
                </a:path>
                <a:path w="377825" h="1136650">
                  <a:moveTo>
                    <a:pt x="23609" y="17983"/>
                  </a:moveTo>
                  <a:lnTo>
                    <a:pt x="20853" y="15316"/>
                  </a:lnTo>
                  <a:lnTo>
                    <a:pt x="21463" y="15316"/>
                  </a:lnTo>
                  <a:lnTo>
                    <a:pt x="19189" y="14935"/>
                  </a:lnTo>
                  <a:lnTo>
                    <a:pt x="19189" y="17729"/>
                  </a:lnTo>
                  <a:lnTo>
                    <a:pt x="19189" y="26047"/>
                  </a:lnTo>
                  <a:lnTo>
                    <a:pt x="16217" y="28371"/>
                  </a:lnTo>
                  <a:lnTo>
                    <a:pt x="4927" y="28371"/>
                  </a:lnTo>
                  <a:lnTo>
                    <a:pt x="4927" y="15316"/>
                  </a:lnTo>
                  <a:lnTo>
                    <a:pt x="16167" y="15316"/>
                  </a:lnTo>
                  <a:lnTo>
                    <a:pt x="19189" y="17729"/>
                  </a:lnTo>
                  <a:lnTo>
                    <a:pt x="19189" y="14935"/>
                  </a:lnTo>
                  <a:lnTo>
                    <a:pt x="15963" y="14376"/>
                  </a:lnTo>
                  <a:lnTo>
                    <a:pt x="18757" y="13639"/>
                  </a:lnTo>
                  <a:lnTo>
                    <a:pt x="19735" y="13385"/>
                  </a:lnTo>
                  <a:lnTo>
                    <a:pt x="21894" y="10985"/>
                  </a:lnTo>
                  <a:lnTo>
                    <a:pt x="21894" y="2743"/>
                  </a:lnTo>
                  <a:lnTo>
                    <a:pt x="20383" y="1663"/>
                  </a:lnTo>
                  <a:lnTo>
                    <a:pt x="18072" y="0"/>
                  </a:lnTo>
                  <a:lnTo>
                    <a:pt x="17678" y="0"/>
                  </a:lnTo>
                  <a:lnTo>
                    <a:pt x="17678" y="3771"/>
                  </a:lnTo>
                  <a:lnTo>
                    <a:pt x="17678" y="11633"/>
                  </a:lnTo>
                  <a:lnTo>
                    <a:pt x="14808" y="13639"/>
                  </a:lnTo>
                  <a:lnTo>
                    <a:pt x="4927" y="13639"/>
                  </a:lnTo>
                  <a:lnTo>
                    <a:pt x="4927" y="1663"/>
                  </a:lnTo>
                  <a:lnTo>
                    <a:pt x="14808" y="1663"/>
                  </a:lnTo>
                  <a:lnTo>
                    <a:pt x="17678" y="3771"/>
                  </a:lnTo>
                  <a:lnTo>
                    <a:pt x="17678" y="0"/>
                  </a:lnTo>
                  <a:lnTo>
                    <a:pt x="635" y="0"/>
                  </a:lnTo>
                  <a:lnTo>
                    <a:pt x="635" y="30048"/>
                  </a:lnTo>
                  <a:lnTo>
                    <a:pt x="19558" y="30048"/>
                  </a:lnTo>
                  <a:lnTo>
                    <a:pt x="21805" y="28371"/>
                  </a:lnTo>
                  <a:lnTo>
                    <a:pt x="23609" y="27038"/>
                  </a:lnTo>
                  <a:lnTo>
                    <a:pt x="23609" y="17983"/>
                  </a:lnTo>
                  <a:close/>
                </a:path>
                <a:path w="377825" h="1136650">
                  <a:moveTo>
                    <a:pt x="94907" y="1106258"/>
                  </a:moveTo>
                  <a:lnTo>
                    <a:pt x="68541" y="1106258"/>
                  </a:lnTo>
                  <a:lnTo>
                    <a:pt x="68541" y="1107935"/>
                  </a:lnTo>
                  <a:lnTo>
                    <a:pt x="79578" y="1107935"/>
                  </a:lnTo>
                  <a:lnTo>
                    <a:pt x="79578" y="1136307"/>
                  </a:lnTo>
                  <a:lnTo>
                    <a:pt x="83883" y="1136307"/>
                  </a:lnTo>
                  <a:lnTo>
                    <a:pt x="83883" y="1107935"/>
                  </a:lnTo>
                  <a:lnTo>
                    <a:pt x="94907" y="1107935"/>
                  </a:lnTo>
                  <a:lnTo>
                    <a:pt x="94907" y="1106258"/>
                  </a:lnTo>
                  <a:close/>
                </a:path>
                <a:path w="377825" h="1136650">
                  <a:moveTo>
                    <a:pt x="98869" y="30048"/>
                  </a:moveTo>
                  <a:lnTo>
                    <a:pt x="94665" y="21069"/>
                  </a:lnTo>
                  <a:lnTo>
                    <a:pt x="93878" y="19392"/>
                  </a:lnTo>
                  <a:lnTo>
                    <a:pt x="89192" y="9359"/>
                  </a:lnTo>
                  <a:lnTo>
                    <a:pt x="89192" y="19392"/>
                  </a:lnTo>
                  <a:lnTo>
                    <a:pt x="76187" y="19392"/>
                  </a:lnTo>
                  <a:lnTo>
                    <a:pt x="82677" y="4927"/>
                  </a:lnTo>
                  <a:lnTo>
                    <a:pt x="89192" y="19392"/>
                  </a:lnTo>
                  <a:lnTo>
                    <a:pt x="89192" y="9359"/>
                  </a:lnTo>
                  <a:lnTo>
                    <a:pt x="87122" y="4927"/>
                  </a:lnTo>
                  <a:lnTo>
                    <a:pt x="84823" y="0"/>
                  </a:lnTo>
                  <a:lnTo>
                    <a:pt x="82448" y="0"/>
                  </a:lnTo>
                  <a:lnTo>
                    <a:pt x="69240" y="30048"/>
                  </a:lnTo>
                  <a:lnTo>
                    <a:pt x="71437" y="30048"/>
                  </a:lnTo>
                  <a:lnTo>
                    <a:pt x="75412" y="21069"/>
                  </a:lnTo>
                  <a:lnTo>
                    <a:pt x="89916" y="21069"/>
                  </a:lnTo>
                  <a:lnTo>
                    <a:pt x="94018" y="30048"/>
                  </a:lnTo>
                  <a:lnTo>
                    <a:pt x="98869" y="30048"/>
                  </a:lnTo>
                  <a:close/>
                </a:path>
                <a:path w="377825" h="1136650">
                  <a:moveTo>
                    <a:pt x="166814" y="28371"/>
                  </a:moveTo>
                  <a:lnTo>
                    <a:pt x="151091" y="28371"/>
                  </a:lnTo>
                  <a:lnTo>
                    <a:pt x="151091" y="0"/>
                  </a:lnTo>
                  <a:lnTo>
                    <a:pt x="146799" y="0"/>
                  </a:lnTo>
                  <a:lnTo>
                    <a:pt x="146799" y="30048"/>
                  </a:lnTo>
                  <a:lnTo>
                    <a:pt x="166814" y="30048"/>
                  </a:lnTo>
                  <a:lnTo>
                    <a:pt x="166814" y="28371"/>
                  </a:lnTo>
                  <a:close/>
                </a:path>
                <a:path w="377825" h="1136650">
                  <a:moveTo>
                    <a:pt x="167322" y="1106258"/>
                  </a:moveTo>
                  <a:lnTo>
                    <a:pt x="165608" y="1106258"/>
                  </a:lnTo>
                  <a:lnTo>
                    <a:pt x="165608" y="1132014"/>
                  </a:lnTo>
                  <a:lnTo>
                    <a:pt x="161277" y="1134986"/>
                  </a:lnTo>
                  <a:lnTo>
                    <a:pt x="151358" y="1134986"/>
                  </a:lnTo>
                  <a:lnTo>
                    <a:pt x="146723" y="1131633"/>
                  </a:lnTo>
                  <a:lnTo>
                    <a:pt x="146723" y="1106258"/>
                  </a:lnTo>
                  <a:lnTo>
                    <a:pt x="142430" y="1106258"/>
                  </a:lnTo>
                  <a:lnTo>
                    <a:pt x="142430" y="1132065"/>
                  </a:lnTo>
                  <a:lnTo>
                    <a:pt x="147929" y="1136650"/>
                  </a:lnTo>
                  <a:lnTo>
                    <a:pt x="162864" y="1136650"/>
                  </a:lnTo>
                  <a:lnTo>
                    <a:pt x="167322" y="1131925"/>
                  </a:lnTo>
                  <a:lnTo>
                    <a:pt x="167322" y="1106258"/>
                  </a:lnTo>
                  <a:close/>
                </a:path>
                <a:path w="377825" h="1136650">
                  <a:moveTo>
                    <a:pt x="234848" y="28371"/>
                  </a:moveTo>
                  <a:lnTo>
                    <a:pt x="219138" y="28371"/>
                  </a:lnTo>
                  <a:lnTo>
                    <a:pt x="219138" y="0"/>
                  </a:lnTo>
                  <a:lnTo>
                    <a:pt x="214845" y="0"/>
                  </a:lnTo>
                  <a:lnTo>
                    <a:pt x="214845" y="30048"/>
                  </a:lnTo>
                  <a:lnTo>
                    <a:pt x="234848" y="30048"/>
                  </a:lnTo>
                  <a:lnTo>
                    <a:pt x="234848" y="28371"/>
                  </a:lnTo>
                  <a:close/>
                </a:path>
                <a:path w="377825" h="1136650">
                  <a:moveTo>
                    <a:pt x="243776" y="1112316"/>
                  </a:moveTo>
                  <a:lnTo>
                    <a:pt x="239306" y="1108506"/>
                  </a:lnTo>
                  <a:lnTo>
                    <a:pt x="239306" y="1113256"/>
                  </a:lnTo>
                  <a:lnTo>
                    <a:pt x="239306" y="1129525"/>
                  </a:lnTo>
                  <a:lnTo>
                    <a:pt x="234810" y="1134630"/>
                  </a:lnTo>
                  <a:lnTo>
                    <a:pt x="222364" y="1134630"/>
                  </a:lnTo>
                  <a:lnTo>
                    <a:pt x="222364" y="1107935"/>
                  </a:lnTo>
                  <a:lnTo>
                    <a:pt x="234480" y="1107935"/>
                  </a:lnTo>
                  <a:lnTo>
                    <a:pt x="239306" y="1113256"/>
                  </a:lnTo>
                  <a:lnTo>
                    <a:pt x="239306" y="1108506"/>
                  </a:lnTo>
                  <a:lnTo>
                    <a:pt x="238645" y="1107935"/>
                  </a:lnTo>
                  <a:lnTo>
                    <a:pt x="236689" y="1106258"/>
                  </a:lnTo>
                  <a:lnTo>
                    <a:pt x="218059" y="1106258"/>
                  </a:lnTo>
                  <a:lnTo>
                    <a:pt x="218059" y="1136307"/>
                  </a:lnTo>
                  <a:lnTo>
                    <a:pt x="237998" y="1136307"/>
                  </a:lnTo>
                  <a:lnTo>
                    <a:pt x="239509" y="1134630"/>
                  </a:lnTo>
                  <a:lnTo>
                    <a:pt x="243776" y="1129906"/>
                  </a:lnTo>
                  <a:lnTo>
                    <a:pt x="243776" y="1112316"/>
                  </a:lnTo>
                  <a:close/>
                </a:path>
                <a:path w="377825" h="1136650">
                  <a:moveTo>
                    <a:pt x="297611" y="1106258"/>
                  </a:moveTo>
                  <a:lnTo>
                    <a:pt x="293319" y="1106258"/>
                  </a:lnTo>
                  <a:lnTo>
                    <a:pt x="293319" y="1136307"/>
                  </a:lnTo>
                  <a:lnTo>
                    <a:pt x="297611" y="1136307"/>
                  </a:lnTo>
                  <a:lnTo>
                    <a:pt x="297611" y="1106258"/>
                  </a:lnTo>
                  <a:close/>
                </a:path>
                <a:path w="377825" h="1136650">
                  <a:moveTo>
                    <a:pt x="304558" y="28371"/>
                  </a:moveTo>
                  <a:lnTo>
                    <a:pt x="287185" y="28371"/>
                  </a:lnTo>
                  <a:lnTo>
                    <a:pt x="287185" y="15532"/>
                  </a:lnTo>
                  <a:lnTo>
                    <a:pt x="302844" y="15532"/>
                  </a:lnTo>
                  <a:lnTo>
                    <a:pt x="302844" y="13855"/>
                  </a:lnTo>
                  <a:lnTo>
                    <a:pt x="287185" y="13855"/>
                  </a:lnTo>
                  <a:lnTo>
                    <a:pt x="287185" y="1663"/>
                  </a:lnTo>
                  <a:lnTo>
                    <a:pt x="304126" y="1663"/>
                  </a:lnTo>
                  <a:lnTo>
                    <a:pt x="304126" y="0"/>
                  </a:lnTo>
                  <a:lnTo>
                    <a:pt x="282879" y="0"/>
                  </a:lnTo>
                  <a:lnTo>
                    <a:pt x="282879" y="30048"/>
                  </a:lnTo>
                  <a:lnTo>
                    <a:pt x="304558" y="30048"/>
                  </a:lnTo>
                  <a:lnTo>
                    <a:pt x="304558" y="28371"/>
                  </a:lnTo>
                  <a:close/>
                </a:path>
                <a:path w="377825" h="1136650">
                  <a:moveTo>
                    <a:pt x="377024" y="0"/>
                  </a:moveTo>
                  <a:lnTo>
                    <a:pt x="350672" y="0"/>
                  </a:lnTo>
                  <a:lnTo>
                    <a:pt x="350672" y="1663"/>
                  </a:lnTo>
                  <a:lnTo>
                    <a:pt x="361708" y="1663"/>
                  </a:lnTo>
                  <a:lnTo>
                    <a:pt x="361708" y="30048"/>
                  </a:lnTo>
                  <a:lnTo>
                    <a:pt x="365988" y="30048"/>
                  </a:lnTo>
                  <a:lnTo>
                    <a:pt x="365988" y="1663"/>
                  </a:lnTo>
                  <a:lnTo>
                    <a:pt x="377024" y="1663"/>
                  </a:lnTo>
                  <a:lnTo>
                    <a:pt x="377024" y="0"/>
                  </a:lnTo>
                  <a:close/>
                </a:path>
                <a:path w="377825" h="1136650">
                  <a:moveTo>
                    <a:pt x="377672" y="1112481"/>
                  </a:moveTo>
                  <a:lnTo>
                    <a:pt x="373253" y="1107998"/>
                  </a:lnTo>
                  <a:lnTo>
                    <a:pt x="373253" y="1113167"/>
                  </a:lnTo>
                  <a:lnTo>
                    <a:pt x="373253" y="1129398"/>
                  </a:lnTo>
                  <a:lnTo>
                    <a:pt x="368655" y="1135100"/>
                  </a:lnTo>
                  <a:lnTo>
                    <a:pt x="356260" y="1135100"/>
                  </a:lnTo>
                  <a:lnTo>
                    <a:pt x="351663" y="1129398"/>
                  </a:lnTo>
                  <a:lnTo>
                    <a:pt x="351663" y="1113167"/>
                  </a:lnTo>
                  <a:lnTo>
                    <a:pt x="356260" y="1107503"/>
                  </a:lnTo>
                  <a:lnTo>
                    <a:pt x="368655" y="1107503"/>
                  </a:lnTo>
                  <a:lnTo>
                    <a:pt x="373253" y="1113167"/>
                  </a:lnTo>
                  <a:lnTo>
                    <a:pt x="373253" y="1107998"/>
                  </a:lnTo>
                  <a:lnTo>
                    <a:pt x="372770" y="1107503"/>
                  </a:lnTo>
                  <a:lnTo>
                    <a:pt x="371246" y="1105954"/>
                  </a:lnTo>
                  <a:lnTo>
                    <a:pt x="353644" y="1105954"/>
                  </a:lnTo>
                  <a:lnTo>
                    <a:pt x="347205" y="1112481"/>
                  </a:lnTo>
                  <a:lnTo>
                    <a:pt x="347205" y="1130084"/>
                  </a:lnTo>
                  <a:lnTo>
                    <a:pt x="353644" y="1136650"/>
                  </a:lnTo>
                  <a:lnTo>
                    <a:pt x="371246" y="1136650"/>
                  </a:lnTo>
                  <a:lnTo>
                    <a:pt x="372757" y="1135100"/>
                  </a:lnTo>
                  <a:lnTo>
                    <a:pt x="377672" y="1130084"/>
                  </a:lnTo>
                  <a:lnTo>
                    <a:pt x="377672" y="1112481"/>
                  </a:lnTo>
                  <a:close/>
                </a:path>
              </a:pathLst>
            </a:custGeom>
            <a:solidFill>
              <a:srgbClr val="4E4E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15069" y="5306491"/>
              <a:ext cx="668655" cy="100965"/>
            </a:xfrm>
            <a:custGeom>
              <a:avLst/>
              <a:gdLst/>
              <a:ahLst/>
              <a:cxnLst/>
              <a:rect l="l" t="t" r="r" b="b"/>
              <a:pathLst>
                <a:path w="668654" h="100964">
                  <a:moveTo>
                    <a:pt x="177660" y="2082"/>
                  </a:moveTo>
                  <a:lnTo>
                    <a:pt x="145656" y="2082"/>
                  </a:lnTo>
                  <a:lnTo>
                    <a:pt x="145656" y="74955"/>
                  </a:lnTo>
                  <a:lnTo>
                    <a:pt x="104825" y="74955"/>
                  </a:lnTo>
                  <a:lnTo>
                    <a:pt x="104825" y="2082"/>
                  </a:lnTo>
                  <a:lnTo>
                    <a:pt x="72821" y="2082"/>
                  </a:lnTo>
                  <a:lnTo>
                    <a:pt x="72821" y="74955"/>
                  </a:lnTo>
                  <a:lnTo>
                    <a:pt x="32118" y="74955"/>
                  </a:lnTo>
                  <a:lnTo>
                    <a:pt x="32118" y="2565"/>
                  </a:lnTo>
                  <a:lnTo>
                    <a:pt x="0" y="2565"/>
                  </a:lnTo>
                  <a:lnTo>
                    <a:pt x="0" y="74955"/>
                  </a:lnTo>
                  <a:lnTo>
                    <a:pt x="0" y="97815"/>
                  </a:lnTo>
                  <a:lnTo>
                    <a:pt x="177660" y="97815"/>
                  </a:lnTo>
                  <a:lnTo>
                    <a:pt x="177660" y="75171"/>
                  </a:lnTo>
                  <a:lnTo>
                    <a:pt x="177660" y="74955"/>
                  </a:lnTo>
                  <a:lnTo>
                    <a:pt x="177660" y="2082"/>
                  </a:lnTo>
                  <a:close/>
                </a:path>
                <a:path w="668654" h="100964">
                  <a:moveTo>
                    <a:pt x="305892" y="50584"/>
                  </a:moveTo>
                  <a:lnTo>
                    <a:pt x="305498" y="45300"/>
                  </a:lnTo>
                  <a:lnTo>
                    <a:pt x="305384" y="43611"/>
                  </a:lnTo>
                  <a:lnTo>
                    <a:pt x="303872" y="36969"/>
                  </a:lnTo>
                  <a:lnTo>
                    <a:pt x="275259" y="6565"/>
                  </a:lnTo>
                  <a:lnTo>
                    <a:pt x="272199" y="5384"/>
                  </a:lnTo>
                  <a:lnTo>
                    <a:pt x="272199" y="45300"/>
                  </a:lnTo>
                  <a:lnTo>
                    <a:pt x="272199" y="55968"/>
                  </a:lnTo>
                  <a:lnTo>
                    <a:pt x="248056" y="76606"/>
                  </a:lnTo>
                  <a:lnTo>
                    <a:pt x="238264" y="76606"/>
                  </a:lnTo>
                  <a:lnTo>
                    <a:pt x="214071" y="55968"/>
                  </a:lnTo>
                  <a:lnTo>
                    <a:pt x="214071" y="45300"/>
                  </a:lnTo>
                  <a:lnTo>
                    <a:pt x="237413" y="24714"/>
                  </a:lnTo>
                  <a:lnTo>
                    <a:pt x="248386" y="24714"/>
                  </a:lnTo>
                  <a:lnTo>
                    <a:pt x="272199" y="45300"/>
                  </a:lnTo>
                  <a:lnTo>
                    <a:pt x="272199" y="5384"/>
                  </a:lnTo>
                  <a:lnTo>
                    <a:pt x="267855" y="3695"/>
                  </a:lnTo>
                  <a:lnTo>
                    <a:pt x="260019" y="1638"/>
                  </a:lnTo>
                  <a:lnTo>
                    <a:pt x="251752" y="406"/>
                  </a:lnTo>
                  <a:lnTo>
                    <a:pt x="243065" y="0"/>
                  </a:lnTo>
                  <a:lnTo>
                    <a:pt x="234645" y="406"/>
                  </a:lnTo>
                  <a:lnTo>
                    <a:pt x="198386" y="14389"/>
                  </a:lnTo>
                  <a:lnTo>
                    <a:pt x="179870" y="50584"/>
                  </a:lnTo>
                  <a:lnTo>
                    <a:pt x="180403" y="57569"/>
                  </a:lnTo>
                  <a:lnTo>
                    <a:pt x="204558" y="90766"/>
                  </a:lnTo>
                  <a:lnTo>
                    <a:pt x="243205" y="100926"/>
                  </a:lnTo>
                  <a:lnTo>
                    <a:pt x="251879" y="100507"/>
                  </a:lnTo>
                  <a:lnTo>
                    <a:pt x="288086" y="86563"/>
                  </a:lnTo>
                  <a:lnTo>
                    <a:pt x="305371" y="57569"/>
                  </a:lnTo>
                  <a:lnTo>
                    <a:pt x="305892" y="50584"/>
                  </a:lnTo>
                  <a:close/>
                </a:path>
                <a:path w="668654" h="100964">
                  <a:moveTo>
                    <a:pt x="431914" y="2565"/>
                  </a:moveTo>
                  <a:lnTo>
                    <a:pt x="313817" y="2565"/>
                  </a:lnTo>
                  <a:lnTo>
                    <a:pt x="313817" y="25425"/>
                  </a:lnTo>
                  <a:lnTo>
                    <a:pt x="313817" y="97815"/>
                  </a:lnTo>
                  <a:lnTo>
                    <a:pt x="346075" y="97815"/>
                  </a:lnTo>
                  <a:lnTo>
                    <a:pt x="346075" y="25425"/>
                  </a:lnTo>
                  <a:lnTo>
                    <a:pt x="399656" y="25425"/>
                  </a:lnTo>
                  <a:lnTo>
                    <a:pt x="399656" y="97815"/>
                  </a:lnTo>
                  <a:lnTo>
                    <a:pt x="431914" y="97815"/>
                  </a:lnTo>
                  <a:lnTo>
                    <a:pt x="431914" y="25425"/>
                  </a:lnTo>
                  <a:lnTo>
                    <a:pt x="431914" y="2565"/>
                  </a:lnTo>
                  <a:close/>
                </a:path>
                <a:path w="668654" h="100964">
                  <a:moveTo>
                    <a:pt x="545782" y="2565"/>
                  </a:moveTo>
                  <a:lnTo>
                    <a:pt x="442582" y="2565"/>
                  </a:lnTo>
                  <a:lnTo>
                    <a:pt x="442582" y="25425"/>
                  </a:lnTo>
                  <a:lnTo>
                    <a:pt x="442582" y="38125"/>
                  </a:lnTo>
                  <a:lnTo>
                    <a:pt x="442582" y="60985"/>
                  </a:lnTo>
                  <a:lnTo>
                    <a:pt x="442582" y="74955"/>
                  </a:lnTo>
                  <a:lnTo>
                    <a:pt x="442582" y="97815"/>
                  </a:lnTo>
                  <a:lnTo>
                    <a:pt x="545719" y="97815"/>
                  </a:lnTo>
                  <a:lnTo>
                    <a:pt x="545719" y="74955"/>
                  </a:lnTo>
                  <a:lnTo>
                    <a:pt x="474700" y="74955"/>
                  </a:lnTo>
                  <a:lnTo>
                    <a:pt x="474700" y="60985"/>
                  </a:lnTo>
                  <a:lnTo>
                    <a:pt x="534784" y="60985"/>
                  </a:lnTo>
                  <a:lnTo>
                    <a:pt x="534784" y="38125"/>
                  </a:lnTo>
                  <a:lnTo>
                    <a:pt x="474700" y="38125"/>
                  </a:lnTo>
                  <a:lnTo>
                    <a:pt x="474700" y="25425"/>
                  </a:lnTo>
                  <a:lnTo>
                    <a:pt x="545782" y="25425"/>
                  </a:lnTo>
                  <a:lnTo>
                    <a:pt x="545782" y="2565"/>
                  </a:lnTo>
                  <a:close/>
                </a:path>
                <a:path w="668654" h="100964">
                  <a:moveTo>
                    <a:pt x="668223" y="27736"/>
                  </a:moveTo>
                  <a:lnTo>
                    <a:pt x="667219" y="24485"/>
                  </a:lnTo>
                  <a:lnTo>
                    <a:pt x="666521" y="22174"/>
                  </a:lnTo>
                  <a:lnTo>
                    <a:pt x="659663" y="12547"/>
                  </a:lnTo>
                  <a:lnTo>
                    <a:pt x="654850" y="8801"/>
                  </a:lnTo>
                  <a:lnTo>
                    <a:pt x="642454" y="3416"/>
                  </a:lnTo>
                  <a:lnTo>
                    <a:pt x="639356" y="2844"/>
                  </a:lnTo>
                  <a:lnTo>
                    <a:pt x="639356" y="31432"/>
                  </a:lnTo>
                  <a:lnTo>
                    <a:pt x="639356" y="37934"/>
                  </a:lnTo>
                  <a:lnTo>
                    <a:pt x="626046" y="44475"/>
                  </a:lnTo>
                  <a:lnTo>
                    <a:pt x="586676" y="44475"/>
                  </a:lnTo>
                  <a:lnTo>
                    <a:pt x="586676" y="24485"/>
                  </a:lnTo>
                  <a:lnTo>
                    <a:pt x="629081" y="24485"/>
                  </a:lnTo>
                  <a:lnTo>
                    <a:pt x="633768" y="25184"/>
                  </a:lnTo>
                  <a:lnTo>
                    <a:pt x="635673" y="26098"/>
                  </a:lnTo>
                  <a:lnTo>
                    <a:pt x="638619" y="29044"/>
                  </a:lnTo>
                  <a:lnTo>
                    <a:pt x="639356" y="31432"/>
                  </a:lnTo>
                  <a:lnTo>
                    <a:pt x="639356" y="2844"/>
                  </a:lnTo>
                  <a:lnTo>
                    <a:pt x="635317" y="2082"/>
                  </a:lnTo>
                  <a:lnTo>
                    <a:pt x="554558" y="2082"/>
                  </a:lnTo>
                  <a:lnTo>
                    <a:pt x="554558" y="98323"/>
                  </a:lnTo>
                  <a:lnTo>
                    <a:pt x="586676" y="98323"/>
                  </a:lnTo>
                  <a:lnTo>
                    <a:pt x="586676" y="67233"/>
                  </a:lnTo>
                  <a:lnTo>
                    <a:pt x="628434" y="67233"/>
                  </a:lnTo>
                  <a:lnTo>
                    <a:pt x="665556" y="48425"/>
                  </a:lnTo>
                  <a:lnTo>
                    <a:pt x="668223" y="34594"/>
                  </a:lnTo>
                  <a:lnTo>
                    <a:pt x="668223" y="27736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3140" y="798614"/>
              <a:ext cx="1129173" cy="19552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170246" y="1895017"/>
              <a:ext cx="4528820" cy="2947035"/>
            </a:xfrm>
            <a:custGeom>
              <a:avLst/>
              <a:gdLst/>
              <a:ahLst/>
              <a:cxnLst/>
              <a:rect l="l" t="t" r="r" b="b"/>
              <a:pathLst>
                <a:path w="4528820" h="2947035">
                  <a:moveTo>
                    <a:pt x="174536" y="43053"/>
                  </a:moveTo>
                  <a:lnTo>
                    <a:pt x="173304" y="40030"/>
                  </a:lnTo>
                  <a:lnTo>
                    <a:pt x="171818" y="36461"/>
                  </a:lnTo>
                  <a:lnTo>
                    <a:pt x="171754" y="36309"/>
                  </a:lnTo>
                  <a:lnTo>
                    <a:pt x="169062" y="33426"/>
                  </a:lnTo>
                  <a:lnTo>
                    <a:pt x="166217" y="30365"/>
                  </a:lnTo>
                  <a:lnTo>
                    <a:pt x="140589" y="15608"/>
                  </a:lnTo>
                  <a:lnTo>
                    <a:pt x="140589" y="44348"/>
                  </a:lnTo>
                  <a:lnTo>
                    <a:pt x="140589" y="56311"/>
                  </a:lnTo>
                  <a:lnTo>
                    <a:pt x="137604" y="60604"/>
                  </a:lnTo>
                  <a:lnTo>
                    <a:pt x="125628" y="65811"/>
                  </a:lnTo>
                  <a:lnTo>
                    <a:pt x="118389" y="67106"/>
                  </a:lnTo>
                  <a:lnTo>
                    <a:pt x="104305" y="67106"/>
                  </a:lnTo>
                  <a:lnTo>
                    <a:pt x="104305" y="33426"/>
                  </a:lnTo>
                  <a:lnTo>
                    <a:pt x="118313" y="33426"/>
                  </a:lnTo>
                  <a:lnTo>
                    <a:pt x="125577" y="34747"/>
                  </a:lnTo>
                  <a:lnTo>
                    <a:pt x="137807" y="40030"/>
                  </a:lnTo>
                  <a:lnTo>
                    <a:pt x="137642" y="40030"/>
                  </a:lnTo>
                  <a:lnTo>
                    <a:pt x="139738" y="43053"/>
                  </a:lnTo>
                  <a:lnTo>
                    <a:pt x="140589" y="44348"/>
                  </a:lnTo>
                  <a:lnTo>
                    <a:pt x="140589" y="15608"/>
                  </a:lnTo>
                  <a:lnTo>
                    <a:pt x="135940" y="14236"/>
                  </a:lnTo>
                  <a:lnTo>
                    <a:pt x="127838" y="12585"/>
                  </a:lnTo>
                  <a:lnTo>
                    <a:pt x="119278" y="11569"/>
                  </a:lnTo>
                  <a:lnTo>
                    <a:pt x="110286" y="11188"/>
                  </a:lnTo>
                  <a:lnTo>
                    <a:pt x="104305" y="11188"/>
                  </a:lnTo>
                  <a:lnTo>
                    <a:pt x="104305" y="2082"/>
                  </a:lnTo>
                  <a:lnTo>
                    <a:pt x="72313" y="2082"/>
                  </a:lnTo>
                  <a:lnTo>
                    <a:pt x="72313" y="11188"/>
                  </a:lnTo>
                  <a:lnTo>
                    <a:pt x="72313" y="33426"/>
                  </a:lnTo>
                  <a:lnTo>
                    <a:pt x="72313" y="67106"/>
                  </a:lnTo>
                  <a:lnTo>
                    <a:pt x="59093" y="67106"/>
                  </a:lnTo>
                  <a:lnTo>
                    <a:pt x="51663" y="65811"/>
                  </a:lnTo>
                  <a:lnTo>
                    <a:pt x="38366" y="60604"/>
                  </a:lnTo>
                  <a:lnTo>
                    <a:pt x="38176" y="60604"/>
                  </a:lnTo>
                  <a:lnTo>
                    <a:pt x="34785" y="56311"/>
                  </a:lnTo>
                  <a:lnTo>
                    <a:pt x="34721" y="44348"/>
                  </a:lnTo>
                  <a:lnTo>
                    <a:pt x="38061" y="40030"/>
                  </a:lnTo>
                  <a:lnTo>
                    <a:pt x="51422" y="34747"/>
                  </a:lnTo>
                  <a:lnTo>
                    <a:pt x="59004" y="33426"/>
                  </a:lnTo>
                  <a:lnTo>
                    <a:pt x="72313" y="33426"/>
                  </a:lnTo>
                  <a:lnTo>
                    <a:pt x="72313" y="11188"/>
                  </a:lnTo>
                  <a:lnTo>
                    <a:pt x="65938" y="11188"/>
                  </a:lnTo>
                  <a:lnTo>
                    <a:pt x="57302" y="11569"/>
                  </a:lnTo>
                  <a:lnTo>
                    <a:pt x="19596" y="22631"/>
                  </a:lnTo>
                  <a:lnTo>
                    <a:pt x="0" y="43053"/>
                  </a:lnTo>
                  <a:lnTo>
                    <a:pt x="25" y="57607"/>
                  </a:lnTo>
                  <a:lnTo>
                    <a:pt x="33769" y="84213"/>
                  </a:lnTo>
                  <a:lnTo>
                    <a:pt x="66459" y="89344"/>
                  </a:lnTo>
                  <a:lnTo>
                    <a:pt x="72313" y="89344"/>
                  </a:lnTo>
                  <a:lnTo>
                    <a:pt x="72313" y="98323"/>
                  </a:lnTo>
                  <a:lnTo>
                    <a:pt x="104305" y="98323"/>
                  </a:lnTo>
                  <a:lnTo>
                    <a:pt x="104305" y="89344"/>
                  </a:lnTo>
                  <a:lnTo>
                    <a:pt x="110286" y="89344"/>
                  </a:lnTo>
                  <a:lnTo>
                    <a:pt x="150139" y="81407"/>
                  </a:lnTo>
                  <a:lnTo>
                    <a:pt x="169062" y="67106"/>
                  </a:lnTo>
                  <a:lnTo>
                    <a:pt x="171754" y="64223"/>
                  </a:lnTo>
                  <a:lnTo>
                    <a:pt x="174536" y="57607"/>
                  </a:lnTo>
                  <a:lnTo>
                    <a:pt x="174536" y="43053"/>
                  </a:lnTo>
                  <a:close/>
                </a:path>
                <a:path w="4528820" h="2947035">
                  <a:moveTo>
                    <a:pt x="292633" y="2082"/>
                  </a:moveTo>
                  <a:lnTo>
                    <a:pt x="258686" y="2082"/>
                  </a:lnTo>
                  <a:lnTo>
                    <a:pt x="231368" y="50457"/>
                  </a:lnTo>
                  <a:lnTo>
                    <a:pt x="204838" y="2082"/>
                  </a:lnTo>
                  <a:lnTo>
                    <a:pt x="170891" y="2082"/>
                  </a:lnTo>
                  <a:lnTo>
                    <a:pt x="210172" y="68541"/>
                  </a:lnTo>
                  <a:lnTo>
                    <a:pt x="210146" y="71526"/>
                  </a:lnTo>
                  <a:lnTo>
                    <a:pt x="209550" y="73088"/>
                  </a:lnTo>
                  <a:lnTo>
                    <a:pt x="208368" y="73736"/>
                  </a:lnTo>
                  <a:lnTo>
                    <a:pt x="204304" y="74777"/>
                  </a:lnTo>
                  <a:lnTo>
                    <a:pt x="200901" y="75044"/>
                  </a:lnTo>
                  <a:lnTo>
                    <a:pt x="196126" y="75044"/>
                  </a:lnTo>
                  <a:lnTo>
                    <a:pt x="196126" y="98577"/>
                  </a:lnTo>
                  <a:lnTo>
                    <a:pt x="234823" y="93522"/>
                  </a:lnTo>
                  <a:lnTo>
                    <a:pt x="244246" y="83756"/>
                  </a:lnTo>
                  <a:lnTo>
                    <a:pt x="292633" y="2082"/>
                  </a:lnTo>
                  <a:close/>
                </a:path>
                <a:path w="4528820" h="2947035">
                  <a:moveTo>
                    <a:pt x="407860" y="2082"/>
                  </a:moveTo>
                  <a:lnTo>
                    <a:pt x="294182" y="2082"/>
                  </a:lnTo>
                  <a:lnTo>
                    <a:pt x="294182" y="28092"/>
                  </a:lnTo>
                  <a:lnTo>
                    <a:pt x="294182" y="28219"/>
                  </a:lnTo>
                  <a:lnTo>
                    <a:pt x="335280" y="28219"/>
                  </a:lnTo>
                  <a:lnTo>
                    <a:pt x="335280" y="98323"/>
                  </a:lnTo>
                  <a:lnTo>
                    <a:pt x="367284" y="98323"/>
                  </a:lnTo>
                  <a:lnTo>
                    <a:pt x="367284" y="28219"/>
                  </a:lnTo>
                  <a:lnTo>
                    <a:pt x="407860" y="28219"/>
                  </a:lnTo>
                  <a:lnTo>
                    <a:pt x="407860" y="2082"/>
                  </a:lnTo>
                  <a:close/>
                </a:path>
                <a:path w="4528820" h="2947035">
                  <a:moveTo>
                    <a:pt x="534530" y="59524"/>
                  </a:moveTo>
                  <a:lnTo>
                    <a:pt x="533349" y="55460"/>
                  </a:lnTo>
                  <a:lnTo>
                    <a:pt x="533285" y="55270"/>
                  </a:lnTo>
                  <a:lnTo>
                    <a:pt x="532866" y="53797"/>
                  </a:lnTo>
                  <a:lnTo>
                    <a:pt x="501891" y="36855"/>
                  </a:lnTo>
                  <a:lnTo>
                    <a:pt x="501891" y="62166"/>
                  </a:lnTo>
                  <a:lnTo>
                    <a:pt x="501891" y="69367"/>
                  </a:lnTo>
                  <a:lnTo>
                    <a:pt x="500291" y="72250"/>
                  </a:lnTo>
                  <a:lnTo>
                    <a:pt x="493864" y="75107"/>
                  </a:lnTo>
                  <a:lnTo>
                    <a:pt x="488581" y="75819"/>
                  </a:lnTo>
                  <a:lnTo>
                    <a:pt x="446747" y="75819"/>
                  </a:lnTo>
                  <a:lnTo>
                    <a:pt x="446747" y="55270"/>
                  </a:lnTo>
                  <a:lnTo>
                    <a:pt x="486321" y="55270"/>
                  </a:lnTo>
                  <a:lnTo>
                    <a:pt x="501891" y="62166"/>
                  </a:lnTo>
                  <a:lnTo>
                    <a:pt x="501891" y="36855"/>
                  </a:lnTo>
                  <a:lnTo>
                    <a:pt x="499592" y="36499"/>
                  </a:lnTo>
                  <a:lnTo>
                    <a:pt x="491451" y="35852"/>
                  </a:lnTo>
                  <a:lnTo>
                    <a:pt x="482384" y="35636"/>
                  </a:lnTo>
                  <a:lnTo>
                    <a:pt x="446747" y="35636"/>
                  </a:lnTo>
                  <a:lnTo>
                    <a:pt x="446747" y="23406"/>
                  </a:lnTo>
                  <a:lnTo>
                    <a:pt x="527253" y="23406"/>
                  </a:lnTo>
                  <a:lnTo>
                    <a:pt x="527253" y="2209"/>
                  </a:lnTo>
                  <a:lnTo>
                    <a:pt x="416572" y="2209"/>
                  </a:lnTo>
                  <a:lnTo>
                    <a:pt x="416572" y="98450"/>
                  </a:lnTo>
                  <a:lnTo>
                    <a:pt x="486410" y="98450"/>
                  </a:lnTo>
                  <a:lnTo>
                    <a:pt x="528129" y="84924"/>
                  </a:lnTo>
                  <a:lnTo>
                    <a:pt x="533006" y="75819"/>
                  </a:lnTo>
                  <a:lnTo>
                    <a:pt x="533819" y="73545"/>
                  </a:lnTo>
                  <a:lnTo>
                    <a:pt x="534530" y="66852"/>
                  </a:lnTo>
                  <a:lnTo>
                    <a:pt x="534530" y="59524"/>
                  </a:lnTo>
                  <a:close/>
                </a:path>
                <a:path w="4528820" h="2947035">
                  <a:moveTo>
                    <a:pt x="664591" y="50584"/>
                  </a:moveTo>
                  <a:lnTo>
                    <a:pt x="664197" y="45300"/>
                  </a:lnTo>
                  <a:lnTo>
                    <a:pt x="664083" y="43611"/>
                  </a:lnTo>
                  <a:lnTo>
                    <a:pt x="662571" y="36969"/>
                  </a:lnTo>
                  <a:lnTo>
                    <a:pt x="633958" y="6565"/>
                  </a:lnTo>
                  <a:lnTo>
                    <a:pt x="630910" y="5384"/>
                  </a:lnTo>
                  <a:lnTo>
                    <a:pt x="630910" y="45300"/>
                  </a:lnTo>
                  <a:lnTo>
                    <a:pt x="630910" y="55968"/>
                  </a:lnTo>
                  <a:lnTo>
                    <a:pt x="606755" y="76606"/>
                  </a:lnTo>
                  <a:lnTo>
                    <a:pt x="596963" y="76606"/>
                  </a:lnTo>
                  <a:lnTo>
                    <a:pt x="572770" y="55968"/>
                  </a:lnTo>
                  <a:lnTo>
                    <a:pt x="572770" y="45300"/>
                  </a:lnTo>
                  <a:lnTo>
                    <a:pt x="596061" y="24714"/>
                  </a:lnTo>
                  <a:lnTo>
                    <a:pt x="607123" y="24714"/>
                  </a:lnTo>
                  <a:lnTo>
                    <a:pt x="630910" y="45300"/>
                  </a:lnTo>
                  <a:lnTo>
                    <a:pt x="630910" y="5384"/>
                  </a:lnTo>
                  <a:lnTo>
                    <a:pt x="626554" y="3695"/>
                  </a:lnTo>
                  <a:lnTo>
                    <a:pt x="618718" y="1651"/>
                  </a:lnTo>
                  <a:lnTo>
                    <a:pt x="610463" y="419"/>
                  </a:lnTo>
                  <a:lnTo>
                    <a:pt x="601776" y="0"/>
                  </a:lnTo>
                  <a:lnTo>
                    <a:pt x="593356" y="419"/>
                  </a:lnTo>
                  <a:lnTo>
                    <a:pt x="557098" y="14389"/>
                  </a:lnTo>
                  <a:lnTo>
                    <a:pt x="538568" y="50584"/>
                  </a:lnTo>
                  <a:lnTo>
                    <a:pt x="539102" y="57569"/>
                  </a:lnTo>
                  <a:lnTo>
                    <a:pt x="563270" y="90766"/>
                  </a:lnTo>
                  <a:lnTo>
                    <a:pt x="601903" y="100926"/>
                  </a:lnTo>
                  <a:lnTo>
                    <a:pt x="610590" y="100520"/>
                  </a:lnTo>
                  <a:lnTo>
                    <a:pt x="646785" y="86575"/>
                  </a:lnTo>
                  <a:lnTo>
                    <a:pt x="656234" y="76606"/>
                  </a:lnTo>
                  <a:lnTo>
                    <a:pt x="656463" y="76339"/>
                  </a:lnTo>
                  <a:lnTo>
                    <a:pt x="660019" y="70446"/>
                  </a:lnTo>
                  <a:lnTo>
                    <a:pt x="662559" y="64185"/>
                  </a:lnTo>
                  <a:lnTo>
                    <a:pt x="664083" y="57569"/>
                  </a:lnTo>
                  <a:lnTo>
                    <a:pt x="664591" y="50584"/>
                  </a:lnTo>
                  <a:close/>
                </a:path>
                <a:path w="4528820" h="2947035">
                  <a:moveTo>
                    <a:pt x="782167" y="2082"/>
                  </a:moveTo>
                  <a:lnTo>
                    <a:pt x="689038" y="2082"/>
                  </a:lnTo>
                  <a:lnTo>
                    <a:pt x="687476" y="18542"/>
                  </a:lnTo>
                  <a:lnTo>
                    <a:pt x="685165" y="34239"/>
                  </a:lnTo>
                  <a:lnTo>
                    <a:pt x="671398" y="71640"/>
                  </a:lnTo>
                  <a:lnTo>
                    <a:pt x="668235" y="72440"/>
                  </a:lnTo>
                  <a:lnTo>
                    <a:pt x="664070" y="72440"/>
                  </a:lnTo>
                  <a:lnTo>
                    <a:pt x="664070" y="98323"/>
                  </a:lnTo>
                  <a:lnTo>
                    <a:pt x="703478" y="79463"/>
                  </a:lnTo>
                  <a:lnTo>
                    <a:pt x="715365" y="40665"/>
                  </a:lnTo>
                  <a:lnTo>
                    <a:pt x="718312" y="24841"/>
                  </a:lnTo>
                  <a:lnTo>
                    <a:pt x="750036" y="24841"/>
                  </a:lnTo>
                  <a:lnTo>
                    <a:pt x="750036" y="98323"/>
                  </a:lnTo>
                  <a:lnTo>
                    <a:pt x="782167" y="98323"/>
                  </a:lnTo>
                  <a:lnTo>
                    <a:pt x="782167" y="2082"/>
                  </a:lnTo>
                  <a:close/>
                </a:path>
                <a:path w="4528820" h="2947035">
                  <a:moveTo>
                    <a:pt x="1037209" y="98323"/>
                  </a:moveTo>
                  <a:lnTo>
                    <a:pt x="1028242" y="81800"/>
                  </a:lnTo>
                  <a:lnTo>
                    <a:pt x="1016482" y="60083"/>
                  </a:lnTo>
                  <a:lnTo>
                    <a:pt x="1000975" y="31470"/>
                  </a:lnTo>
                  <a:lnTo>
                    <a:pt x="985050" y="2082"/>
                  </a:lnTo>
                  <a:lnTo>
                    <a:pt x="984135" y="2082"/>
                  </a:lnTo>
                  <a:lnTo>
                    <a:pt x="984135" y="60083"/>
                  </a:lnTo>
                  <a:lnTo>
                    <a:pt x="953058" y="60083"/>
                  </a:lnTo>
                  <a:lnTo>
                    <a:pt x="968667" y="31470"/>
                  </a:lnTo>
                  <a:lnTo>
                    <a:pt x="984135" y="60083"/>
                  </a:lnTo>
                  <a:lnTo>
                    <a:pt x="984135" y="2082"/>
                  </a:lnTo>
                  <a:lnTo>
                    <a:pt x="952144" y="2082"/>
                  </a:lnTo>
                  <a:lnTo>
                    <a:pt x="901179" y="96151"/>
                  </a:lnTo>
                  <a:lnTo>
                    <a:pt x="850963" y="46164"/>
                  </a:lnTo>
                  <a:lnTo>
                    <a:pt x="901420" y="2082"/>
                  </a:lnTo>
                  <a:lnTo>
                    <a:pt x="861631" y="2082"/>
                  </a:lnTo>
                  <a:lnTo>
                    <a:pt x="824953" y="35509"/>
                  </a:lnTo>
                  <a:lnTo>
                    <a:pt x="824953" y="2082"/>
                  </a:lnTo>
                  <a:lnTo>
                    <a:pt x="792822" y="2082"/>
                  </a:lnTo>
                  <a:lnTo>
                    <a:pt x="792822" y="98323"/>
                  </a:lnTo>
                  <a:lnTo>
                    <a:pt x="824953" y="98323"/>
                  </a:lnTo>
                  <a:lnTo>
                    <a:pt x="824953" y="58000"/>
                  </a:lnTo>
                  <a:lnTo>
                    <a:pt x="863968" y="98323"/>
                  </a:lnTo>
                  <a:lnTo>
                    <a:pt x="899998" y="98323"/>
                  </a:lnTo>
                  <a:lnTo>
                    <a:pt x="903376" y="98323"/>
                  </a:lnTo>
                  <a:lnTo>
                    <a:pt x="932370" y="98323"/>
                  </a:lnTo>
                  <a:lnTo>
                    <a:pt x="941349" y="81800"/>
                  </a:lnTo>
                  <a:lnTo>
                    <a:pt x="995845" y="81800"/>
                  </a:lnTo>
                  <a:lnTo>
                    <a:pt x="1004824" y="98323"/>
                  </a:lnTo>
                  <a:lnTo>
                    <a:pt x="1037209" y="98323"/>
                  </a:lnTo>
                  <a:close/>
                </a:path>
                <a:path w="4528820" h="2947035">
                  <a:moveTo>
                    <a:pt x="3665931" y="2889097"/>
                  </a:moveTo>
                  <a:lnTo>
                    <a:pt x="3664712" y="2886087"/>
                  </a:lnTo>
                  <a:lnTo>
                    <a:pt x="3663213" y="2882506"/>
                  </a:lnTo>
                  <a:lnTo>
                    <a:pt x="3663162" y="2882354"/>
                  </a:lnTo>
                  <a:lnTo>
                    <a:pt x="3660457" y="2879471"/>
                  </a:lnTo>
                  <a:lnTo>
                    <a:pt x="3657612" y="2876423"/>
                  </a:lnTo>
                  <a:lnTo>
                    <a:pt x="3653053" y="2872206"/>
                  </a:lnTo>
                  <a:lnTo>
                    <a:pt x="3647706" y="2868472"/>
                  </a:lnTo>
                  <a:lnTo>
                    <a:pt x="3641572" y="2865221"/>
                  </a:lnTo>
                  <a:lnTo>
                    <a:pt x="3634651" y="2862440"/>
                  </a:lnTo>
                  <a:lnTo>
                    <a:pt x="3631996" y="2861665"/>
                  </a:lnTo>
                  <a:lnTo>
                    <a:pt x="3631996" y="2890393"/>
                  </a:lnTo>
                  <a:lnTo>
                    <a:pt x="3631996" y="2902369"/>
                  </a:lnTo>
                  <a:lnTo>
                    <a:pt x="3628999" y="2906649"/>
                  </a:lnTo>
                  <a:lnTo>
                    <a:pt x="3617036" y="2911856"/>
                  </a:lnTo>
                  <a:lnTo>
                    <a:pt x="3609797" y="2913164"/>
                  </a:lnTo>
                  <a:lnTo>
                    <a:pt x="3595700" y="2913164"/>
                  </a:lnTo>
                  <a:lnTo>
                    <a:pt x="3595700" y="2879471"/>
                  </a:lnTo>
                  <a:lnTo>
                    <a:pt x="3609708" y="2879471"/>
                  </a:lnTo>
                  <a:lnTo>
                    <a:pt x="3616947" y="2880791"/>
                  </a:lnTo>
                  <a:lnTo>
                    <a:pt x="3629228" y="2886087"/>
                  </a:lnTo>
                  <a:lnTo>
                    <a:pt x="3629050" y="2886087"/>
                  </a:lnTo>
                  <a:lnTo>
                    <a:pt x="3631146" y="2889097"/>
                  </a:lnTo>
                  <a:lnTo>
                    <a:pt x="3631996" y="2890393"/>
                  </a:lnTo>
                  <a:lnTo>
                    <a:pt x="3631996" y="2861665"/>
                  </a:lnTo>
                  <a:lnTo>
                    <a:pt x="3627336" y="2860294"/>
                  </a:lnTo>
                  <a:lnTo>
                    <a:pt x="3619233" y="2858643"/>
                  </a:lnTo>
                  <a:lnTo>
                    <a:pt x="3610673" y="2857627"/>
                  </a:lnTo>
                  <a:lnTo>
                    <a:pt x="3601682" y="2857233"/>
                  </a:lnTo>
                  <a:lnTo>
                    <a:pt x="3595700" y="2857233"/>
                  </a:lnTo>
                  <a:lnTo>
                    <a:pt x="3595700" y="2848127"/>
                  </a:lnTo>
                  <a:lnTo>
                    <a:pt x="3563709" y="2848127"/>
                  </a:lnTo>
                  <a:lnTo>
                    <a:pt x="3563709" y="2857233"/>
                  </a:lnTo>
                  <a:lnTo>
                    <a:pt x="3563709" y="2879471"/>
                  </a:lnTo>
                  <a:lnTo>
                    <a:pt x="3563709" y="2913164"/>
                  </a:lnTo>
                  <a:lnTo>
                    <a:pt x="3550488" y="2913164"/>
                  </a:lnTo>
                  <a:lnTo>
                    <a:pt x="3543058" y="2911856"/>
                  </a:lnTo>
                  <a:lnTo>
                    <a:pt x="3529736" y="2906649"/>
                  </a:lnTo>
                  <a:lnTo>
                    <a:pt x="3529558" y="2906649"/>
                  </a:lnTo>
                  <a:lnTo>
                    <a:pt x="3526180" y="2902369"/>
                  </a:lnTo>
                  <a:lnTo>
                    <a:pt x="3526117" y="2890393"/>
                  </a:lnTo>
                  <a:lnTo>
                    <a:pt x="3529457" y="2886087"/>
                  </a:lnTo>
                  <a:lnTo>
                    <a:pt x="3542817" y="2880791"/>
                  </a:lnTo>
                  <a:lnTo>
                    <a:pt x="3550399" y="2879471"/>
                  </a:lnTo>
                  <a:lnTo>
                    <a:pt x="3563709" y="2879471"/>
                  </a:lnTo>
                  <a:lnTo>
                    <a:pt x="3563709" y="2857233"/>
                  </a:lnTo>
                  <a:lnTo>
                    <a:pt x="3557333" y="2857233"/>
                  </a:lnTo>
                  <a:lnTo>
                    <a:pt x="3548697" y="2857627"/>
                  </a:lnTo>
                  <a:lnTo>
                    <a:pt x="3510991" y="2868688"/>
                  </a:lnTo>
                  <a:lnTo>
                    <a:pt x="3491395" y="2889097"/>
                  </a:lnTo>
                  <a:lnTo>
                    <a:pt x="3491433" y="2903664"/>
                  </a:lnTo>
                  <a:lnTo>
                    <a:pt x="3525164" y="2930258"/>
                  </a:lnTo>
                  <a:lnTo>
                    <a:pt x="3557854" y="2935401"/>
                  </a:lnTo>
                  <a:lnTo>
                    <a:pt x="3563709" y="2935401"/>
                  </a:lnTo>
                  <a:lnTo>
                    <a:pt x="3563709" y="2944380"/>
                  </a:lnTo>
                  <a:lnTo>
                    <a:pt x="3595700" y="2944380"/>
                  </a:lnTo>
                  <a:lnTo>
                    <a:pt x="3595700" y="2935401"/>
                  </a:lnTo>
                  <a:lnTo>
                    <a:pt x="3601682" y="2935401"/>
                  </a:lnTo>
                  <a:lnTo>
                    <a:pt x="3641534" y="2927464"/>
                  </a:lnTo>
                  <a:lnTo>
                    <a:pt x="3660457" y="2913164"/>
                  </a:lnTo>
                  <a:lnTo>
                    <a:pt x="3663162" y="2910281"/>
                  </a:lnTo>
                  <a:lnTo>
                    <a:pt x="3665931" y="2903664"/>
                  </a:lnTo>
                  <a:lnTo>
                    <a:pt x="3665931" y="2889097"/>
                  </a:lnTo>
                  <a:close/>
                </a:path>
                <a:path w="4528820" h="2947035">
                  <a:moveTo>
                    <a:pt x="3784028" y="2848127"/>
                  </a:moveTo>
                  <a:lnTo>
                    <a:pt x="3750081" y="2848127"/>
                  </a:lnTo>
                  <a:lnTo>
                    <a:pt x="3722763" y="2896514"/>
                  </a:lnTo>
                  <a:lnTo>
                    <a:pt x="3696233" y="2848127"/>
                  </a:lnTo>
                  <a:lnTo>
                    <a:pt x="3662299" y="2848127"/>
                  </a:lnTo>
                  <a:lnTo>
                    <a:pt x="3701567" y="2914586"/>
                  </a:lnTo>
                  <a:lnTo>
                    <a:pt x="3701554" y="2917583"/>
                  </a:lnTo>
                  <a:lnTo>
                    <a:pt x="3700945" y="2919145"/>
                  </a:lnTo>
                  <a:lnTo>
                    <a:pt x="3699776" y="2919793"/>
                  </a:lnTo>
                  <a:lnTo>
                    <a:pt x="3695700" y="2920835"/>
                  </a:lnTo>
                  <a:lnTo>
                    <a:pt x="3692296" y="2921101"/>
                  </a:lnTo>
                  <a:lnTo>
                    <a:pt x="3687521" y="2921101"/>
                  </a:lnTo>
                  <a:lnTo>
                    <a:pt x="3687521" y="2944634"/>
                  </a:lnTo>
                  <a:lnTo>
                    <a:pt x="3726218" y="2939580"/>
                  </a:lnTo>
                  <a:lnTo>
                    <a:pt x="3735641" y="2929801"/>
                  </a:lnTo>
                  <a:lnTo>
                    <a:pt x="3784028" y="2848127"/>
                  </a:lnTo>
                  <a:close/>
                </a:path>
                <a:path w="4528820" h="2947035">
                  <a:moveTo>
                    <a:pt x="3899255" y="2848127"/>
                  </a:moveTo>
                  <a:lnTo>
                    <a:pt x="3785590" y="2848127"/>
                  </a:lnTo>
                  <a:lnTo>
                    <a:pt x="3785590" y="2874137"/>
                  </a:lnTo>
                  <a:lnTo>
                    <a:pt x="3785590" y="2874276"/>
                  </a:lnTo>
                  <a:lnTo>
                    <a:pt x="3826687" y="2874276"/>
                  </a:lnTo>
                  <a:lnTo>
                    <a:pt x="3826687" y="2944380"/>
                  </a:lnTo>
                  <a:lnTo>
                    <a:pt x="3858679" y="2944380"/>
                  </a:lnTo>
                  <a:lnTo>
                    <a:pt x="3858679" y="2874276"/>
                  </a:lnTo>
                  <a:lnTo>
                    <a:pt x="3899255" y="2874276"/>
                  </a:lnTo>
                  <a:lnTo>
                    <a:pt x="3899255" y="2848127"/>
                  </a:lnTo>
                  <a:close/>
                </a:path>
                <a:path w="4528820" h="2947035">
                  <a:moveTo>
                    <a:pt x="4025938" y="2905569"/>
                  </a:moveTo>
                  <a:lnTo>
                    <a:pt x="4024744" y="2901518"/>
                  </a:lnTo>
                  <a:lnTo>
                    <a:pt x="4024693" y="2901327"/>
                  </a:lnTo>
                  <a:lnTo>
                    <a:pt x="4024261" y="2899854"/>
                  </a:lnTo>
                  <a:lnTo>
                    <a:pt x="3993286" y="2882912"/>
                  </a:lnTo>
                  <a:lnTo>
                    <a:pt x="3993286" y="2908223"/>
                  </a:lnTo>
                  <a:lnTo>
                    <a:pt x="3993286" y="2915412"/>
                  </a:lnTo>
                  <a:lnTo>
                    <a:pt x="3991686" y="2918295"/>
                  </a:lnTo>
                  <a:lnTo>
                    <a:pt x="3985272" y="2921165"/>
                  </a:lnTo>
                  <a:lnTo>
                    <a:pt x="3979976" y="2921876"/>
                  </a:lnTo>
                  <a:lnTo>
                    <a:pt x="3938143" y="2921876"/>
                  </a:lnTo>
                  <a:lnTo>
                    <a:pt x="3938143" y="2901327"/>
                  </a:lnTo>
                  <a:lnTo>
                    <a:pt x="3977729" y="2901327"/>
                  </a:lnTo>
                  <a:lnTo>
                    <a:pt x="3993286" y="2908223"/>
                  </a:lnTo>
                  <a:lnTo>
                    <a:pt x="3993286" y="2882912"/>
                  </a:lnTo>
                  <a:lnTo>
                    <a:pt x="3991000" y="2882557"/>
                  </a:lnTo>
                  <a:lnTo>
                    <a:pt x="3982859" y="2881909"/>
                  </a:lnTo>
                  <a:lnTo>
                    <a:pt x="3973779" y="2881680"/>
                  </a:lnTo>
                  <a:lnTo>
                    <a:pt x="3938143" y="2881680"/>
                  </a:lnTo>
                  <a:lnTo>
                    <a:pt x="3938143" y="2869463"/>
                  </a:lnTo>
                  <a:lnTo>
                    <a:pt x="4018648" y="2869463"/>
                  </a:lnTo>
                  <a:lnTo>
                    <a:pt x="4018648" y="2848267"/>
                  </a:lnTo>
                  <a:lnTo>
                    <a:pt x="3907967" y="2848267"/>
                  </a:lnTo>
                  <a:lnTo>
                    <a:pt x="3907967" y="2944520"/>
                  </a:lnTo>
                  <a:lnTo>
                    <a:pt x="3977805" y="2944520"/>
                  </a:lnTo>
                  <a:lnTo>
                    <a:pt x="4019524" y="2930969"/>
                  </a:lnTo>
                  <a:lnTo>
                    <a:pt x="4024401" y="2921876"/>
                  </a:lnTo>
                  <a:lnTo>
                    <a:pt x="4025214" y="2919590"/>
                  </a:lnTo>
                  <a:lnTo>
                    <a:pt x="4025938" y="2912897"/>
                  </a:lnTo>
                  <a:lnTo>
                    <a:pt x="4025938" y="2905569"/>
                  </a:lnTo>
                  <a:close/>
                </a:path>
                <a:path w="4528820" h="2947035">
                  <a:moveTo>
                    <a:pt x="4155986" y="2896641"/>
                  </a:moveTo>
                  <a:lnTo>
                    <a:pt x="4155592" y="2891345"/>
                  </a:lnTo>
                  <a:lnTo>
                    <a:pt x="4155478" y="2889669"/>
                  </a:lnTo>
                  <a:lnTo>
                    <a:pt x="4153966" y="2883027"/>
                  </a:lnTo>
                  <a:lnTo>
                    <a:pt x="4151452" y="2876727"/>
                  </a:lnTo>
                  <a:lnTo>
                    <a:pt x="4147896" y="2870758"/>
                  </a:lnTo>
                  <a:lnTo>
                    <a:pt x="4122305" y="2851442"/>
                  </a:lnTo>
                  <a:lnTo>
                    <a:pt x="4122305" y="2891345"/>
                  </a:lnTo>
                  <a:lnTo>
                    <a:pt x="4122305" y="2902013"/>
                  </a:lnTo>
                  <a:lnTo>
                    <a:pt x="4098163" y="2922651"/>
                  </a:lnTo>
                  <a:lnTo>
                    <a:pt x="4088358" y="2922651"/>
                  </a:lnTo>
                  <a:lnTo>
                    <a:pt x="4064177" y="2902013"/>
                  </a:lnTo>
                  <a:lnTo>
                    <a:pt x="4064177" y="2891345"/>
                  </a:lnTo>
                  <a:lnTo>
                    <a:pt x="4087533" y="2870758"/>
                  </a:lnTo>
                  <a:lnTo>
                    <a:pt x="4098480" y="2870758"/>
                  </a:lnTo>
                  <a:lnTo>
                    <a:pt x="4122305" y="2891345"/>
                  </a:lnTo>
                  <a:lnTo>
                    <a:pt x="4122305" y="2851442"/>
                  </a:lnTo>
                  <a:lnTo>
                    <a:pt x="4117949" y="2849753"/>
                  </a:lnTo>
                  <a:lnTo>
                    <a:pt x="4110126" y="2847695"/>
                  </a:lnTo>
                  <a:lnTo>
                    <a:pt x="4101858" y="2846463"/>
                  </a:lnTo>
                  <a:lnTo>
                    <a:pt x="4093172" y="2846044"/>
                  </a:lnTo>
                  <a:lnTo>
                    <a:pt x="4084751" y="2846463"/>
                  </a:lnTo>
                  <a:lnTo>
                    <a:pt x="4048493" y="2860446"/>
                  </a:lnTo>
                  <a:lnTo>
                    <a:pt x="4029964" y="2896641"/>
                  </a:lnTo>
                  <a:lnTo>
                    <a:pt x="4030510" y="2903626"/>
                  </a:lnTo>
                  <a:lnTo>
                    <a:pt x="4054665" y="2936824"/>
                  </a:lnTo>
                  <a:lnTo>
                    <a:pt x="4093299" y="2946971"/>
                  </a:lnTo>
                  <a:lnTo>
                    <a:pt x="4101985" y="2946565"/>
                  </a:lnTo>
                  <a:lnTo>
                    <a:pt x="4138193" y="2932620"/>
                  </a:lnTo>
                  <a:lnTo>
                    <a:pt x="4147655" y="2922651"/>
                  </a:lnTo>
                  <a:lnTo>
                    <a:pt x="4147870" y="2922397"/>
                  </a:lnTo>
                  <a:lnTo>
                    <a:pt x="4151414" y="2916504"/>
                  </a:lnTo>
                  <a:lnTo>
                    <a:pt x="4153954" y="2910243"/>
                  </a:lnTo>
                  <a:lnTo>
                    <a:pt x="4155478" y="2903626"/>
                  </a:lnTo>
                  <a:lnTo>
                    <a:pt x="4155986" y="2896641"/>
                  </a:lnTo>
                  <a:close/>
                </a:path>
                <a:path w="4528820" h="2947035">
                  <a:moveTo>
                    <a:pt x="4273562" y="2848127"/>
                  </a:moveTo>
                  <a:lnTo>
                    <a:pt x="4180446" y="2848127"/>
                  </a:lnTo>
                  <a:lnTo>
                    <a:pt x="4178884" y="2864599"/>
                  </a:lnTo>
                  <a:lnTo>
                    <a:pt x="4176572" y="2880296"/>
                  </a:lnTo>
                  <a:lnTo>
                    <a:pt x="4162793" y="2917685"/>
                  </a:lnTo>
                  <a:lnTo>
                    <a:pt x="4159631" y="2918498"/>
                  </a:lnTo>
                  <a:lnTo>
                    <a:pt x="4155465" y="2918498"/>
                  </a:lnTo>
                  <a:lnTo>
                    <a:pt x="4155465" y="2944380"/>
                  </a:lnTo>
                  <a:lnTo>
                    <a:pt x="4194873" y="2925521"/>
                  </a:lnTo>
                  <a:lnTo>
                    <a:pt x="4206773" y="2886710"/>
                  </a:lnTo>
                  <a:lnTo>
                    <a:pt x="4209707" y="2870885"/>
                  </a:lnTo>
                  <a:lnTo>
                    <a:pt x="4241444" y="2870885"/>
                  </a:lnTo>
                  <a:lnTo>
                    <a:pt x="4241444" y="2944380"/>
                  </a:lnTo>
                  <a:lnTo>
                    <a:pt x="4273562" y="2944380"/>
                  </a:lnTo>
                  <a:lnTo>
                    <a:pt x="4273562" y="2848127"/>
                  </a:lnTo>
                  <a:close/>
                </a:path>
                <a:path w="4528820" h="2947035">
                  <a:moveTo>
                    <a:pt x="4528604" y="2944380"/>
                  </a:moveTo>
                  <a:lnTo>
                    <a:pt x="4519650" y="2927858"/>
                  </a:lnTo>
                  <a:lnTo>
                    <a:pt x="4507877" y="2906141"/>
                  </a:lnTo>
                  <a:lnTo>
                    <a:pt x="4492371" y="2877528"/>
                  </a:lnTo>
                  <a:lnTo>
                    <a:pt x="4476445" y="2848127"/>
                  </a:lnTo>
                  <a:lnTo>
                    <a:pt x="4475543" y="2848127"/>
                  </a:lnTo>
                  <a:lnTo>
                    <a:pt x="4475543" y="2906141"/>
                  </a:lnTo>
                  <a:lnTo>
                    <a:pt x="4444454" y="2906141"/>
                  </a:lnTo>
                  <a:lnTo>
                    <a:pt x="4460062" y="2877528"/>
                  </a:lnTo>
                  <a:lnTo>
                    <a:pt x="4475543" y="2906141"/>
                  </a:lnTo>
                  <a:lnTo>
                    <a:pt x="4475543" y="2848127"/>
                  </a:lnTo>
                  <a:lnTo>
                    <a:pt x="4443552" y="2848127"/>
                  </a:lnTo>
                  <a:lnTo>
                    <a:pt x="4392574" y="2942209"/>
                  </a:lnTo>
                  <a:lnTo>
                    <a:pt x="4342358" y="2892221"/>
                  </a:lnTo>
                  <a:lnTo>
                    <a:pt x="4392815" y="2848127"/>
                  </a:lnTo>
                  <a:lnTo>
                    <a:pt x="4353026" y="2848127"/>
                  </a:lnTo>
                  <a:lnTo>
                    <a:pt x="4316349" y="2881553"/>
                  </a:lnTo>
                  <a:lnTo>
                    <a:pt x="4316349" y="2848127"/>
                  </a:lnTo>
                  <a:lnTo>
                    <a:pt x="4284230" y="2848127"/>
                  </a:lnTo>
                  <a:lnTo>
                    <a:pt x="4284230" y="2944380"/>
                  </a:lnTo>
                  <a:lnTo>
                    <a:pt x="4316349" y="2944380"/>
                  </a:lnTo>
                  <a:lnTo>
                    <a:pt x="4316349" y="2904058"/>
                  </a:lnTo>
                  <a:lnTo>
                    <a:pt x="4355363" y="2944380"/>
                  </a:lnTo>
                  <a:lnTo>
                    <a:pt x="4391393" y="2944380"/>
                  </a:lnTo>
                  <a:lnTo>
                    <a:pt x="4394771" y="2944380"/>
                  </a:lnTo>
                  <a:lnTo>
                    <a:pt x="4423778" y="2944380"/>
                  </a:lnTo>
                  <a:lnTo>
                    <a:pt x="4432744" y="2927858"/>
                  </a:lnTo>
                  <a:lnTo>
                    <a:pt x="4487240" y="2927858"/>
                  </a:lnTo>
                  <a:lnTo>
                    <a:pt x="4496219" y="2944380"/>
                  </a:lnTo>
                  <a:lnTo>
                    <a:pt x="4528604" y="294438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09328" y="2038819"/>
              <a:ext cx="6783705" cy="3463290"/>
            </a:xfrm>
            <a:custGeom>
              <a:avLst/>
              <a:gdLst/>
              <a:ahLst/>
              <a:cxnLst/>
              <a:rect l="l" t="t" r="r" b="b"/>
              <a:pathLst>
                <a:path w="6783705" h="3463290">
                  <a:moveTo>
                    <a:pt x="66611" y="3461461"/>
                  </a:moveTo>
                  <a:lnTo>
                    <a:pt x="60871" y="3450882"/>
                  </a:lnTo>
                  <a:lnTo>
                    <a:pt x="55867" y="3441649"/>
                  </a:lnTo>
                  <a:lnTo>
                    <a:pt x="45135" y="3421850"/>
                  </a:lnTo>
                  <a:lnTo>
                    <a:pt x="44043" y="3419843"/>
                  </a:lnTo>
                  <a:lnTo>
                    <a:pt x="44043" y="3441649"/>
                  </a:lnTo>
                  <a:lnTo>
                    <a:pt x="22567" y="3441649"/>
                  </a:lnTo>
                  <a:lnTo>
                    <a:pt x="33337" y="3421850"/>
                  </a:lnTo>
                  <a:lnTo>
                    <a:pt x="44043" y="3441649"/>
                  </a:lnTo>
                  <a:lnTo>
                    <a:pt x="44043" y="3419843"/>
                  </a:lnTo>
                  <a:lnTo>
                    <a:pt x="39598" y="3411613"/>
                  </a:lnTo>
                  <a:lnTo>
                    <a:pt x="27012" y="3411613"/>
                  </a:lnTo>
                  <a:lnTo>
                    <a:pt x="0" y="3461461"/>
                  </a:lnTo>
                  <a:lnTo>
                    <a:pt x="11849" y="3461461"/>
                  </a:lnTo>
                  <a:lnTo>
                    <a:pt x="17576" y="3450882"/>
                  </a:lnTo>
                  <a:lnTo>
                    <a:pt x="49034" y="3450882"/>
                  </a:lnTo>
                  <a:lnTo>
                    <a:pt x="54762" y="3461461"/>
                  </a:lnTo>
                  <a:lnTo>
                    <a:pt x="66611" y="3461461"/>
                  </a:lnTo>
                  <a:close/>
                </a:path>
                <a:path w="6783705" h="3463290">
                  <a:moveTo>
                    <a:pt x="126288" y="3424910"/>
                  </a:moveTo>
                  <a:lnTo>
                    <a:pt x="125399" y="3422015"/>
                  </a:lnTo>
                  <a:lnTo>
                    <a:pt x="124320" y="3420503"/>
                  </a:lnTo>
                  <a:lnTo>
                    <a:pt x="121856" y="3417036"/>
                  </a:lnTo>
                  <a:lnTo>
                    <a:pt x="119367" y="3415093"/>
                  </a:lnTo>
                  <a:lnTo>
                    <a:pt x="115519" y="3413429"/>
                  </a:lnTo>
                  <a:lnTo>
                    <a:pt x="115519" y="3426028"/>
                  </a:lnTo>
                  <a:lnTo>
                    <a:pt x="115519" y="3431006"/>
                  </a:lnTo>
                  <a:lnTo>
                    <a:pt x="114973" y="3432797"/>
                  </a:lnTo>
                  <a:lnTo>
                    <a:pt x="112814" y="3435083"/>
                  </a:lnTo>
                  <a:lnTo>
                    <a:pt x="111506" y="3435781"/>
                  </a:lnTo>
                  <a:lnTo>
                    <a:pt x="107645" y="3436404"/>
                  </a:lnTo>
                  <a:lnTo>
                    <a:pt x="81229" y="3436404"/>
                  </a:lnTo>
                  <a:lnTo>
                    <a:pt x="81229" y="3420503"/>
                  </a:lnTo>
                  <a:lnTo>
                    <a:pt x="108407" y="3420503"/>
                  </a:lnTo>
                  <a:lnTo>
                    <a:pt x="111506" y="3421049"/>
                  </a:lnTo>
                  <a:lnTo>
                    <a:pt x="112814" y="3421773"/>
                  </a:lnTo>
                  <a:lnTo>
                    <a:pt x="114973" y="3424148"/>
                  </a:lnTo>
                  <a:lnTo>
                    <a:pt x="115519" y="3426028"/>
                  </a:lnTo>
                  <a:lnTo>
                    <a:pt x="115519" y="3413429"/>
                  </a:lnTo>
                  <a:lnTo>
                    <a:pt x="112941" y="3412312"/>
                  </a:lnTo>
                  <a:lnTo>
                    <a:pt x="109258" y="3411613"/>
                  </a:lnTo>
                  <a:lnTo>
                    <a:pt x="69850" y="3411613"/>
                  </a:lnTo>
                  <a:lnTo>
                    <a:pt x="69850" y="3461461"/>
                  </a:lnTo>
                  <a:lnTo>
                    <a:pt x="81229" y="3461461"/>
                  </a:lnTo>
                  <a:lnTo>
                    <a:pt x="81229" y="3445294"/>
                  </a:lnTo>
                  <a:lnTo>
                    <a:pt x="113296" y="3445294"/>
                  </a:lnTo>
                  <a:lnTo>
                    <a:pt x="118097" y="3443859"/>
                  </a:lnTo>
                  <a:lnTo>
                    <a:pt x="124650" y="3438106"/>
                  </a:lnTo>
                  <a:lnTo>
                    <a:pt x="125310" y="3436404"/>
                  </a:lnTo>
                  <a:lnTo>
                    <a:pt x="126288" y="3433927"/>
                  </a:lnTo>
                  <a:lnTo>
                    <a:pt x="126288" y="3424910"/>
                  </a:lnTo>
                  <a:close/>
                </a:path>
                <a:path w="6783705" h="3463290">
                  <a:moveTo>
                    <a:pt x="187655" y="3411613"/>
                  </a:moveTo>
                  <a:lnTo>
                    <a:pt x="131203" y="3411613"/>
                  </a:lnTo>
                  <a:lnTo>
                    <a:pt x="131203" y="3421113"/>
                  </a:lnTo>
                  <a:lnTo>
                    <a:pt x="131203" y="3421316"/>
                  </a:lnTo>
                  <a:lnTo>
                    <a:pt x="153911" y="3421316"/>
                  </a:lnTo>
                  <a:lnTo>
                    <a:pt x="153911" y="3461461"/>
                  </a:lnTo>
                  <a:lnTo>
                    <a:pt x="165290" y="3461461"/>
                  </a:lnTo>
                  <a:lnTo>
                    <a:pt x="165290" y="3421316"/>
                  </a:lnTo>
                  <a:lnTo>
                    <a:pt x="187655" y="3421316"/>
                  </a:lnTo>
                  <a:lnTo>
                    <a:pt x="187655" y="3411613"/>
                  </a:lnTo>
                  <a:close/>
                </a:path>
                <a:path w="6783705" h="3463290">
                  <a:moveTo>
                    <a:pt x="199174" y="3451021"/>
                  </a:moveTo>
                  <a:lnTo>
                    <a:pt x="187591" y="3451021"/>
                  </a:lnTo>
                  <a:lnTo>
                    <a:pt x="187591" y="3461461"/>
                  </a:lnTo>
                  <a:lnTo>
                    <a:pt x="199174" y="3461461"/>
                  </a:lnTo>
                  <a:lnTo>
                    <a:pt x="199174" y="3451021"/>
                  </a:lnTo>
                  <a:close/>
                </a:path>
                <a:path w="6783705" h="3463290">
                  <a:moveTo>
                    <a:pt x="249212" y="3411613"/>
                  </a:moveTo>
                  <a:lnTo>
                    <a:pt x="240588" y="3411613"/>
                  </a:lnTo>
                  <a:lnTo>
                    <a:pt x="240588" y="3412820"/>
                  </a:lnTo>
                  <a:lnTo>
                    <a:pt x="240360" y="3414026"/>
                  </a:lnTo>
                  <a:lnTo>
                    <a:pt x="239420" y="3416401"/>
                  </a:lnTo>
                  <a:lnTo>
                    <a:pt x="238175" y="3417519"/>
                  </a:lnTo>
                  <a:lnTo>
                    <a:pt x="234188" y="3419589"/>
                  </a:lnTo>
                  <a:lnTo>
                    <a:pt x="231101" y="3420097"/>
                  </a:lnTo>
                  <a:lnTo>
                    <a:pt x="226923" y="3420097"/>
                  </a:lnTo>
                  <a:lnTo>
                    <a:pt x="226923" y="3427171"/>
                  </a:lnTo>
                  <a:lnTo>
                    <a:pt x="238163" y="3427171"/>
                  </a:lnTo>
                  <a:lnTo>
                    <a:pt x="238163" y="3461461"/>
                  </a:lnTo>
                  <a:lnTo>
                    <a:pt x="249212" y="3461461"/>
                  </a:lnTo>
                  <a:lnTo>
                    <a:pt x="249212" y="3411613"/>
                  </a:lnTo>
                  <a:close/>
                </a:path>
                <a:path w="6783705" h="3463290">
                  <a:moveTo>
                    <a:pt x="277710" y="3411613"/>
                  </a:moveTo>
                  <a:lnTo>
                    <a:pt x="269087" y="3411613"/>
                  </a:lnTo>
                  <a:lnTo>
                    <a:pt x="269087" y="3412820"/>
                  </a:lnTo>
                  <a:lnTo>
                    <a:pt x="268846" y="3414026"/>
                  </a:lnTo>
                  <a:lnTo>
                    <a:pt x="267906" y="3416401"/>
                  </a:lnTo>
                  <a:lnTo>
                    <a:pt x="266674" y="3417519"/>
                  </a:lnTo>
                  <a:lnTo>
                    <a:pt x="262674" y="3419589"/>
                  </a:lnTo>
                  <a:lnTo>
                    <a:pt x="259588" y="3420097"/>
                  </a:lnTo>
                  <a:lnTo>
                    <a:pt x="255409" y="3420097"/>
                  </a:lnTo>
                  <a:lnTo>
                    <a:pt x="255409" y="3427171"/>
                  </a:lnTo>
                  <a:lnTo>
                    <a:pt x="266661" y="3427171"/>
                  </a:lnTo>
                  <a:lnTo>
                    <a:pt x="266661" y="3461461"/>
                  </a:lnTo>
                  <a:lnTo>
                    <a:pt x="277710" y="3461461"/>
                  </a:lnTo>
                  <a:lnTo>
                    <a:pt x="277710" y="3411613"/>
                  </a:lnTo>
                  <a:close/>
                </a:path>
                <a:path w="6783705" h="3463290">
                  <a:moveTo>
                    <a:pt x="346138" y="3430003"/>
                  </a:moveTo>
                  <a:lnTo>
                    <a:pt x="344131" y="3424390"/>
                  </a:lnTo>
                  <a:lnTo>
                    <a:pt x="344030" y="3424097"/>
                  </a:lnTo>
                  <a:lnTo>
                    <a:pt x="340296" y="3419627"/>
                  </a:lnTo>
                  <a:lnTo>
                    <a:pt x="339801" y="3419030"/>
                  </a:lnTo>
                  <a:lnTo>
                    <a:pt x="335864" y="3415703"/>
                  </a:lnTo>
                  <a:lnTo>
                    <a:pt x="335292" y="3415461"/>
                  </a:lnTo>
                  <a:lnTo>
                    <a:pt x="335292" y="3433597"/>
                  </a:lnTo>
                  <a:lnTo>
                    <a:pt x="335292" y="3439744"/>
                  </a:lnTo>
                  <a:lnTo>
                    <a:pt x="319849" y="3454450"/>
                  </a:lnTo>
                  <a:lnTo>
                    <a:pt x="310108" y="3454450"/>
                  </a:lnTo>
                  <a:lnTo>
                    <a:pt x="294792" y="3439744"/>
                  </a:lnTo>
                  <a:lnTo>
                    <a:pt x="294792" y="3433597"/>
                  </a:lnTo>
                  <a:lnTo>
                    <a:pt x="310108" y="3419627"/>
                  </a:lnTo>
                  <a:lnTo>
                    <a:pt x="319849" y="3419627"/>
                  </a:lnTo>
                  <a:lnTo>
                    <a:pt x="335292" y="3433597"/>
                  </a:lnTo>
                  <a:lnTo>
                    <a:pt x="335292" y="3415461"/>
                  </a:lnTo>
                  <a:lnTo>
                    <a:pt x="330593" y="3413417"/>
                  </a:lnTo>
                  <a:lnTo>
                    <a:pt x="330822" y="3413417"/>
                  </a:lnTo>
                  <a:lnTo>
                    <a:pt x="323596" y="3411969"/>
                  </a:lnTo>
                  <a:lnTo>
                    <a:pt x="324116" y="3411969"/>
                  </a:lnTo>
                  <a:lnTo>
                    <a:pt x="314883" y="3411474"/>
                  </a:lnTo>
                  <a:lnTo>
                    <a:pt x="306374" y="3411969"/>
                  </a:lnTo>
                  <a:lnTo>
                    <a:pt x="283387" y="3439744"/>
                  </a:lnTo>
                  <a:lnTo>
                    <a:pt x="283362" y="3440506"/>
                  </a:lnTo>
                  <a:lnTo>
                    <a:pt x="306260" y="3462807"/>
                  </a:lnTo>
                  <a:lnTo>
                    <a:pt x="314883" y="3462807"/>
                  </a:lnTo>
                  <a:lnTo>
                    <a:pt x="339915" y="3454450"/>
                  </a:lnTo>
                  <a:lnTo>
                    <a:pt x="344004" y="3449282"/>
                  </a:lnTo>
                  <a:lnTo>
                    <a:pt x="346138" y="3443300"/>
                  </a:lnTo>
                  <a:lnTo>
                    <a:pt x="346138" y="3430003"/>
                  </a:lnTo>
                  <a:close/>
                </a:path>
                <a:path w="6783705" h="3463290">
                  <a:moveTo>
                    <a:pt x="2325700" y="49987"/>
                  </a:moveTo>
                  <a:lnTo>
                    <a:pt x="2319959" y="39408"/>
                  </a:lnTo>
                  <a:lnTo>
                    <a:pt x="2314956" y="30175"/>
                  </a:lnTo>
                  <a:lnTo>
                    <a:pt x="2304224" y="10375"/>
                  </a:lnTo>
                  <a:lnTo>
                    <a:pt x="2303132" y="8369"/>
                  </a:lnTo>
                  <a:lnTo>
                    <a:pt x="2303132" y="30175"/>
                  </a:lnTo>
                  <a:lnTo>
                    <a:pt x="2281644" y="30175"/>
                  </a:lnTo>
                  <a:lnTo>
                    <a:pt x="2292426" y="10375"/>
                  </a:lnTo>
                  <a:lnTo>
                    <a:pt x="2303132" y="30175"/>
                  </a:lnTo>
                  <a:lnTo>
                    <a:pt x="2303132" y="8369"/>
                  </a:lnTo>
                  <a:lnTo>
                    <a:pt x="2298687" y="139"/>
                  </a:lnTo>
                  <a:lnTo>
                    <a:pt x="2286089" y="139"/>
                  </a:lnTo>
                  <a:lnTo>
                    <a:pt x="2259088" y="49987"/>
                  </a:lnTo>
                  <a:lnTo>
                    <a:pt x="2270937" y="49987"/>
                  </a:lnTo>
                  <a:lnTo>
                    <a:pt x="2276665" y="39408"/>
                  </a:lnTo>
                  <a:lnTo>
                    <a:pt x="2308123" y="39408"/>
                  </a:lnTo>
                  <a:lnTo>
                    <a:pt x="2313838" y="49987"/>
                  </a:lnTo>
                  <a:lnTo>
                    <a:pt x="2325700" y="49987"/>
                  </a:lnTo>
                  <a:close/>
                </a:path>
                <a:path w="6783705" h="3463290">
                  <a:moveTo>
                    <a:pt x="2385377" y="13436"/>
                  </a:moveTo>
                  <a:lnTo>
                    <a:pt x="2384488" y="10541"/>
                  </a:lnTo>
                  <a:lnTo>
                    <a:pt x="2383409" y="9029"/>
                  </a:lnTo>
                  <a:lnTo>
                    <a:pt x="2380945" y="5562"/>
                  </a:lnTo>
                  <a:lnTo>
                    <a:pt x="2378443" y="3619"/>
                  </a:lnTo>
                  <a:lnTo>
                    <a:pt x="2374595" y="1955"/>
                  </a:lnTo>
                  <a:lnTo>
                    <a:pt x="2374595" y="14554"/>
                  </a:lnTo>
                  <a:lnTo>
                    <a:pt x="2374595" y="19545"/>
                  </a:lnTo>
                  <a:lnTo>
                    <a:pt x="2374061" y="21323"/>
                  </a:lnTo>
                  <a:lnTo>
                    <a:pt x="2371902" y="23609"/>
                  </a:lnTo>
                  <a:lnTo>
                    <a:pt x="2370594" y="24307"/>
                  </a:lnTo>
                  <a:lnTo>
                    <a:pt x="2366695" y="24930"/>
                  </a:lnTo>
                  <a:lnTo>
                    <a:pt x="2340318" y="24930"/>
                  </a:lnTo>
                  <a:lnTo>
                    <a:pt x="2340318" y="9029"/>
                  </a:lnTo>
                  <a:lnTo>
                    <a:pt x="2367496" y="9029"/>
                  </a:lnTo>
                  <a:lnTo>
                    <a:pt x="2370594" y="9575"/>
                  </a:lnTo>
                  <a:lnTo>
                    <a:pt x="2371902" y="10299"/>
                  </a:lnTo>
                  <a:lnTo>
                    <a:pt x="2374061" y="12687"/>
                  </a:lnTo>
                  <a:lnTo>
                    <a:pt x="2374595" y="14554"/>
                  </a:lnTo>
                  <a:lnTo>
                    <a:pt x="2374595" y="1955"/>
                  </a:lnTo>
                  <a:lnTo>
                    <a:pt x="2372029" y="838"/>
                  </a:lnTo>
                  <a:lnTo>
                    <a:pt x="2368334" y="139"/>
                  </a:lnTo>
                  <a:lnTo>
                    <a:pt x="2328926" y="139"/>
                  </a:lnTo>
                  <a:lnTo>
                    <a:pt x="2328926" y="49987"/>
                  </a:lnTo>
                  <a:lnTo>
                    <a:pt x="2340318" y="49987"/>
                  </a:lnTo>
                  <a:lnTo>
                    <a:pt x="2340318" y="33820"/>
                  </a:lnTo>
                  <a:lnTo>
                    <a:pt x="2372372" y="33820"/>
                  </a:lnTo>
                  <a:lnTo>
                    <a:pt x="2377186" y="32385"/>
                  </a:lnTo>
                  <a:lnTo>
                    <a:pt x="2383739" y="26631"/>
                  </a:lnTo>
                  <a:lnTo>
                    <a:pt x="2384399" y="24930"/>
                  </a:lnTo>
                  <a:lnTo>
                    <a:pt x="2385377" y="22453"/>
                  </a:lnTo>
                  <a:lnTo>
                    <a:pt x="2385377" y="13436"/>
                  </a:lnTo>
                  <a:close/>
                </a:path>
                <a:path w="6783705" h="3463290">
                  <a:moveTo>
                    <a:pt x="2446731" y="139"/>
                  </a:moveTo>
                  <a:lnTo>
                    <a:pt x="2390292" y="139"/>
                  </a:lnTo>
                  <a:lnTo>
                    <a:pt x="2390292" y="9639"/>
                  </a:lnTo>
                  <a:lnTo>
                    <a:pt x="2390292" y="9842"/>
                  </a:lnTo>
                  <a:lnTo>
                    <a:pt x="2412987" y="9842"/>
                  </a:lnTo>
                  <a:lnTo>
                    <a:pt x="2412987" y="49987"/>
                  </a:lnTo>
                  <a:lnTo>
                    <a:pt x="2424379" y="49987"/>
                  </a:lnTo>
                  <a:lnTo>
                    <a:pt x="2424379" y="9842"/>
                  </a:lnTo>
                  <a:lnTo>
                    <a:pt x="2446731" y="9842"/>
                  </a:lnTo>
                  <a:lnTo>
                    <a:pt x="2446731" y="139"/>
                  </a:lnTo>
                  <a:close/>
                </a:path>
                <a:path w="6783705" h="3463290">
                  <a:moveTo>
                    <a:pt x="2458250" y="39547"/>
                  </a:moveTo>
                  <a:lnTo>
                    <a:pt x="2446667" y="39547"/>
                  </a:lnTo>
                  <a:lnTo>
                    <a:pt x="2446667" y="49987"/>
                  </a:lnTo>
                  <a:lnTo>
                    <a:pt x="2458250" y="49987"/>
                  </a:lnTo>
                  <a:lnTo>
                    <a:pt x="2458250" y="39547"/>
                  </a:lnTo>
                  <a:close/>
                </a:path>
                <a:path w="6783705" h="3463290">
                  <a:moveTo>
                    <a:pt x="2539555" y="33477"/>
                  </a:moveTo>
                  <a:lnTo>
                    <a:pt x="2532481" y="33477"/>
                  </a:lnTo>
                  <a:lnTo>
                    <a:pt x="2532481" y="10922"/>
                  </a:lnTo>
                  <a:lnTo>
                    <a:pt x="2532481" y="139"/>
                  </a:lnTo>
                  <a:lnTo>
                    <a:pt x="2521432" y="139"/>
                  </a:lnTo>
                  <a:lnTo>
                    <a:pt x="2521432" y="10922"/>
                  </a:lnTo>
                  <a:lnTo>
                    <a:pt x="2521432" y="33477"/>
                  </a:lnTo>
                  <a:lnTo>
                    <a:pt x="2498864" y="33477"/>
                  </a:lnTo>
                  <a:lnTo>
                    <a:pt x="2521432" y="10922"/>
                  </a:lnTo>
                  <a:lnTo>
                    <a:pt x="2521432" y="139"/>
                  </a:lnTo>
                  <a:lnTo>
                    <a:pt x="2485999" y="33477"/>
                  </a:lnTo>
                  <a:lnTo>
                    <a:pt x="2485999" y="42443"/>
                  </a:lnTo>
                  <a:lnTo>
                    <a:pt x="2521432" y="42443"/>
                  </a:lnTo>
                  <a:lnTo>
                    <a:pt x="2521432" y="49987"/>
                  </a:lnTo>
                  <a:lnTo>
                    <a:pt x="2532481" y="49987"/>
                  </a:lnTo>
                  <a:lnTo>
                    <a:pt x="2532481" y="42443"/>
                  </a:lnTo>
                  <a:lnTo>
                    <a:pt x="2539555" y="42443"/>
                  </a:lnTo>
                  <a:lnTo>
                    <a:pt x="2539555" y="33477"/>
                  </a:lnTo>
                  <a:close/>
                </a:path>
                <a:path w="6783705" h="3463290">
                  <a:moveTo>
                    <a:pt x="2606979" y="18529"/>
                  </a:moveTo>
                  <a:lnTo>
                    <a:pt x="2604960" y="12915"/>
                  </a:lnTo>
                  <a:lnTo>
                    <a:pt x="2604859" y="12623"/>
                  </a:lnTo>
                  <a:lnTo>
                    <a:pt x="2601137" y="8153"/>
                  </a:lnTo>
                  <a:lnTo>
                    <a:pt x="2600642" y="7556"/>
                  </a:lnTo>
                  <a:lnTo>
                    <a:pt x="2596705" y="4229"/>
                  </a:lnTo>
                  <a:lnTo>
                    <a:pt x="2596134" y="3987"/>
                  </a:lnTo>
                  <a:lnTo>
                    <a:pt x="2596134" y="22123"/>
                  </a:lnTo>
                  <a:lnTo>
                    <a:pt x="2595994" y="25133"/>
                  </a:lnTo>
                  <a:lnTo>
                    <a:pt x="2596134" y="28270"/>
                  </a:lnTo>
                  <a:lnTo>
                    <a:pt x="2595549" y="31191"/>
                  </a:lnTo>
                  <a:lnTo>
                    <a:pt x="2592946" y="36576"/>
                  </a:lnTo>
                  <a:lnTo>
                    <a:pt x="2590762" y="38773"/>
                  </a:lnTo>
                  <a:lnTo>
                    <a:pt x="2584653" y="42138"/>
                  </a:lnTo>
                  <a:lnTo>
                    <a:pt x="2580690" y="42976"/>
                  </a:lnTo>
                  <a:lnTo>
                    <a:pt x="2570937" y="42976"/>
                  </a:lnTo>
                  <a:lnTo>
                    <a:pt x="2555621" y="28270"/>
                  </a:lnTo>
                  <a:lnTo>
                    <a:pt x="2555621" y="22123"/>
                  </a:lnTo>
                  <a:lnTo>
                    <a:pt x="2570937" y="8153"/>
                  </a:lnTo>
                  <a:lnTo>
                    <a:pt x="2580690" y="8153"/>
                  </a:lnTo>
                  <a:lnTo>
                    <a:pt x="2596134" y="22123"/>
                  </a:lnTo>
                  <a:lnTo>
                    <a:pt x="2596134" y="3987"/>
                  </a:lnTo>
                  <a:lnTo>
                    <a:pt x="2591435" y="1943"/>
                  </a:lnTo>
                  <a:lnTo>
                    <a:pt x="2591651" y="1943"/>
                  </a:lnTo>
                  <a:lnTo>
                    <a:pt x="2584424" y="495"/>
                  </a:lnTo>
                  <a:lnTo>
                    <a:pt x="2584920" y="495"/>
                  </a:lnTo>
                  <a:lnTo>
                    <a:pt x="2575725" y="0"/>
                  </a:lnTo>
                  <a:lnTo>
                    <a:pt x="2567203" y="495"/>
                  </a:lnTo>
                  <a:lnTo>
                    <a:pt x="2544229" y="28270"/>
                  </a:lnTo>
                  <a:lnTo>
                    <a:pt x="2544203" y="29032"/>
                  </a:lnTo>
                  <a:lnTo>
                    <a:pt x="2567101" y="51333"/>
                  </a:lnTo>
                  <a:lnTo>
                    <a:pt x="2575725" y="51333"/>
                  </a:lnTo>
                  <a:lnTo>
                    <a:pt x="2600756" y="42976"/>
                  </a:lnTo>
                  <a:lnTo>
                    <a:pt x="2604846" y="37807"/>
                  </a:lnTo>
                  <a:lnTo>
                    <a:pt x="2606979" y="31826"/>
                  </a:lnTo>
                  <a:lnTo>
                    <a:pt x="2606979" y="18529"/>
                  </a:lnTo>
                  <a:close/>
                </a:path>
                <a:path w="6783705" h="3463290">
                  <a:moveTo>
                    <a:pt x="6540119" y="2896031"/>
                  </a:moveTo>
                  <a:lnTo>
                    <a:pt x="6534391" y="2885465"/>
                  </a:lnTo>
                  <a:lnTo>
                    <a:pt x="6529387" y="2876232"/>
                  </a:lnTo>
                  <a:lnTo>
                    <a:pt x="6518656" y="2856433"/>
                  </a:lnTo>
                  <a:lnTo>
                    <a:pt x="6517564" y="2854426"/>
                  </a:lnTo>
                  <a:lnTo>
                    <a:pt x="6517564" y="2876232"/>
                  </a:lnTo>
                  <a:lnTo>
                    <a:pt x="6496075" y="2876232"/>
                  </a:lnTo>
                  <a:lnTo>
                    <a:pt x="6506845" y="2856433"/>
                  </a:lnTo>
                  <a:lnTo>
                    <a:pt x="6517564" y="2876232"/>
                  </a:lnTo>
                  <a:lnTo>
                    <a:pt x="6517564" y="2854426"/>
                  </a:lnTo>
                  <a:lnTo>
                    <a:pt x="6513119" y="2846197"/>
                  </a:lnTo>
                  <a:lnTo>
                    <a:pt x="6500520" y="2846197"/>
                  </a:lnTo>
                  <a:lnTo>
                    <a:pt x="6473507" y="2896031"/>
                  </a:lnTo>
                  <a:lnTo>
                    <a:pt x="6485369" y="2896031"/>
                  </a:lnTo>
                  <a:lnTo>
                    <a:pt x="6491084" y="2885465"/>
                  </a:lnTo>
                  <a:lnTo>
                    <a:pt x="6522542" y="2885465"/>
                  </a:lnTo>
                  <a:lnTo>
                    <a:pt x="6528270" y="2896031"/>
                  </a:lnTo>
                  <a:lnTo>
                    <a:pt x="6540119" y="2896031"/>
                  </a:lnTo>
                  <a:close/>
                </a:path>
                <a:path w="6783705" h="3463290">
                  <a:moveTo>
                    <a:pt x="6599796" y="2859481"/>
                  </a:moveTo>
                  <a:lnTo>
                    <a:pt x="6598920" y="2856598"/>
                  </a:lnTo>
                  <a:lnTo>
                    <a:pt x="6597840" y="2855087"/>
                  </a:lnTo>
                  <a:lnTo>
                    <a:pt x="6595364" y="2851620"/>
                  </a:lnTo>
                  <a:lnTo>
                    <a:pt x="6592875" y="2849676"/>
                  </a:lnTo>
                  <a:lnTo>
                    <a:pt x="6589027" y="2848000"/>
                  </a:lnTo>
                  <a:lnTo>
                    <a:pt x="6589027" y="2860611"/>
                  </a:lnTo>
                  <a:lnTo>
                    <a:pt x="6589027" y="2865590"/>
                  </a:lnTo>
                  <a:lnTo>
                    <a:pt x="6588480" y="2867380"/>
                  </a:lnTo>
                  <a:lnTo>
                    <a:pt x="6586334" y="2869666"/>
                  </a:lnTo>
                  <a:lnTo>
                    <a:pt x="6585013" y="2870365"/>
                  </a:lnTo>
                  <a:lnTo>
                    <a:pt x="6581191" y="2870974"/>
                  </a:lnTo>
                  <a:lnTo>
                    <a:pt x="6554737" y="2870974"/>
                  </a:lnTo>
                  <a:lnTo>
                    <a:pt x="6554737" y="2855087"/>
                  </a:lnTo>
                  <a:lnTo>
                    <a:pt x="6581915" y="2855087"/>
                  </a:lnTo>
                  <a:lnTo>
                    <a:pt x="6585013" y="2855620"/>
                  </a:lnTo>
                  <a:lnTo>
                    <a:pt x="6586334" y="2856357"/>
                  </a:lnTo>
                  <a:lnTo>
                    <a:pt x="6588480" y="2858732"/>
                  </a:lnTo>
                  <a:lnTo>
                    <a:pt x="6589027" y="2860611"/>
                  </a:lnTo>
                  <a:lnTo>
                    <a:pt x="6589027" y="2848000"/>
                  </a:lnTo>
                  <a:lnTo>
                    <a:pt x="6586461" y="2846882"/>
                  </a:lnTo>
                  <a:lnTo>
                    <a:pt x="6582765" y="2846197"/>
                  </a:lnTo>
                  <a:lnTo>
                    <a:pt x="6543357" y="2846197"/>
                  </a:lnTo>
                  <a:lnTo>
                    <a:pt x="6543357" y="2896031"/>
                  </a:lnTo>
                  <a:lnTo>
                    <a:pt x="6554737" y="2896031"/>
                  </a:lnTo>
                  <a:lnTo>
                    <a:pt x="6554737" y="2879877"/>
                  </a:lnTo>
                  <a:lnTo>
                    <a:pt x="6586804" y="2879877"/>
                  </a:lnTo>
                  <a:lnTo>
                    <a:pt x="6591605" y="2878429"/>
                  </a:lnTo>
                  <a:lnTo>
                    <a:pt x="6598158" y="2872689"/>
                  </a:lnTo>
                  <a:lnTo>
                    <a:pt x="6598818" y="2870974"/>
                  </a:lnTo>
                  <a:lnTo>
                    <a:pt x="6599796" y="2868511"/>
                  </a:lnTo>
                  <a:lnTo>
                    <a:pt x="6599796" y="2859481"/>
                  </a:lnTo>
                  <a:close/>
                </a:path>
                <a:path w="6783705" h="3463290">
                  <a:moveTo>
                    <a:pt x="6661163" y="2846197"/>
                  </a:moveTo>
                  <a:lnTo>
                    <a:pt x="6604724" y="2846197"/>
                  </a:lnTo>
                  <a:lnTo>
                    <a:pt x="6604724" y="2855684"/>
                  </a:lnTo>
                  <a:lnTo>
                    <a:pt x="6604724" y="2855887"/>
                  </a:lnTo>
                  <a:lnTo>
                    <a:pt x="6627419" y="2855887"/>
                  </a:lnTo>
                  <a:lnTo>
                    <a:pt x="6627419" y="2896031"/>
                  </a:lnTo>
                  <a:lnTo>
                    <a:pt x="6638798" y="2896031"/>
                  </a:lnTo>
                  <a:lnTo>
                    <a:pt x="6638798" y="2855887"/>
                  </a:lnTo>
                  <a:lnTo>
                    <a:pt x="6661163" y="2855887"/>
                  </a:lnTo>
                  <a:lnTo>
                    <a:pt x="6661163" y="2846197"/>
                  </a:lnTo>
                  <a:close/>
                </a:path>
                <a:path w="6783705" h="3463290">
                  <a:moveTo>
                    <a:pt x="6672681" y="2885592"/>
                  </a:moveTo>
                  <a:lnTo>
                    <a:pt x="6661099" y="2885592"/>
                  </a:lnTo>
                  <a:lnTo>
                    <a:pt x="6661099" y="2896031"/>
                  </a:lnTo>
                  <a:lnTo>
                    <a:pt x="6672681" y="2896031"/>
                  </a:lnTo>
                  <a:lnTo>
                    <a:pt x="6672681" y="2885592"/>
                  </a:lnTo>
                  <a:close/>
                </a:path>
                <a:path w="6783705" h="3463290">
                  <a:moveTo>
                    <a:pt x="6756336" y="2875013"/>
                  </a:moveTo>
                  <a:lnTo>
                    <a:pt x="6756044" y="2874010"/>
                  </a:lnTo>
                  <a:lnTo>
                    <a:pt x="6755333" y="2871724"/>
                  </a:lnTo>
                  <a:lnTo>
                    <a:pt x="6752285" y="2867609"/>
                  </a:lnTo>
                  <a:lnTo>
                    <a:pt x="6751345" y="2866326"/>
                  </a:lnTo>
                  <a:lnTo>
                    <a:pt x="6750418" y="2865653"/>
                  </a:lnTo>
                  <a:lnTo>
                    <a:pt x="6748564" y="2864281"/>
                  </a:lnTo>
                  <a:lnTo>
                    <a:pt x="6741477" y="2861449"/>
                  </a:lnTo>
                  <a:lnTo>
                    <a:pt x="6737413" y="2860738"/>
                  </a:lnTo>
                  <a:lnTo>
                    <a:pt x="6723126" y="2860738"/>
                  </a:lnTo>
                  <a:lnTo>
                    <a:pt x="6716281" y="2862376"/>
                  </a:lnTo>
                  <a:lnTo>
                    <a:pt x="6712280" y="2865653"/>
                  </a:lnTo>
                  <a:lnTo>
                    <a:pt x="6712280" y="2853931"/>
                  </a:lnTo>
                  <a:lnTo>
                    <a:pt x="6753974" y="2853931"/>
                  </a:lnTo>
                  <a:lnTo>
                    <a:pt x="6753974" y="2846197"/>
                  </a:lnTo>
                  <a:lnTo>
                    <a:pt x="6701637" y="2846197"/>
                  </a:lnTo>
                  <a:lnTo>
                    <a:pt x="6701637" y="2876296"/>
                  </a:lnTo>
                  <a:lnTo>
                    <a:pt x="6712280" y="2876092"/>
                  </a:lnTo>
                  <a:lnTo>
                    <a:pt x="6712280" y="2874010"/>
                  </a:lnTo>
                  <a:lnTo>
                    <a:pt x="6713080" y="2872524"/>
                  </a:lnTo>
                  <a:lnTo>
                    <a:pt x="6716268" y="2870098"/>
                  </a:lnTo>
                  <a:lnTo>
                    <a:pt x="6718287" y="2869184"/>
                  </a:lnTo>
                  <a:lnTo>
                    <a:pt x="6723189" y="2867926"/>
                  </a:lnTo>
                  <a:lnTo>
                    <a:pt x="6725640" y="2867609"/>
                  </a:lnTo>
                  <a:lnTo>
                    <a:pt x="6733946" y="2867609"/>
                  </a:lnTo>
                  <a:lnTo>
                    <a:pt x="6738175" y="2868549"/>
                  </a:lnTo>
                  <a:lnTo>
                    <a:pt x="6743382" y="2872321"/>
                  </a:lnTo>
                  <a:lnTo>
                    <a:pt x="6744703" y="2875013"/>
                  </a:lnTo>
                  <a:lnTo>
                    <a:pt x="6744754" y="2878455"/>
                  </a:lnTo>
                  <a:lnTo>
                    <a:pt x="6744652" y="2882493"/>
                  </a:lnTo>
                  <a:lnTo>
                    <a:pt x="6743103" y="2885097"/>
                  </a:lnTo>
                  <a:lnTo>
                    <a:pt x="6736499" y="2888462"/>
                  </a:lnTo>
                  <a:lnTo>
                    <a:pt x="6732498" y="2889237"/>
                  </a:lnTo>
                  <a:lnTo>
                    <a:pt x="6727774" y="2889097"/>
                  </a:lnTo>
                  <a:lnTo>
                    <a:pt x="6723507" y="2888869"/>
                  </a:lnTo>
                  <a:lnTo>
                    <a:pt x="6719900" y="2887980"/>
                  </a:lnTo>
                  <a:lnTo>
                    <a:pt x="6713969" y="2884830"/>
                  </a:lnTo>
                  <a:lnTo>
                    <a:pt x="6712483" y="2882493"/>
                  </a:lnTo>
                  <a:lnTo>
                    <a:pt x="6712483" y="2879458"/>
                  </a:lnTo>
                  <a:lnTo>
                    <a:pt x="6701434" y="2879458"/>
                  </a:lnTo>
                  <a:lnTo>
                    <a:pt x="6701434" y="2883827"/>
                  </a:lnTo>
                  <a:lnTo>
                    <a:pt x="6702907" y="2887345"/>
                  </a:lnTo>
                  <a:lnTo>
                    <a:pt x="6708800" y="2892729"/>
                  </a:lnTo>
                  <a:lnTo>
                    <a:pt x="6712331" y="2894647"/>
                  </a:lnTo>
                  <a:lnTo>
                    <a:pt x="6720586" y="2896882"/>
                  </a:lnTo>
                  <a:lnTo>
                    <a:pt x="6724548" y="2897454"/>
                  </a:lnTo>
                  <a:lnTo>
                    <a:pt x="6735407" y="2897454"/>
                  </a:lnTo>
                  <a:lnTo>
                    <a:pt x="6741808" y="2896095"/>
                  </a:lnTo>
                  <a:lnTo>
                    <a:pt x="6753212" y="2890659"/>
                  </a:lnTo>
                  <a:lnTo>
                    <a:pt x="6754063" y="2889237"/>
                  </a:lnTo>
                  <a:lnTo>
                    <a:pt x="6756159" y="2885757"/>
                  </a:lnTo>
                  <a:lnTo>
                    <a:pt x="6756235" y="2882341"/>
                  </a:lnTo>
                  <a:lnTo>
                    <a:pt x="6756336" y="2878658"/>
                  </a:lnTo>
                  <a:lnTo>
                    <a:pt x="6756336" y="2875013"/>
                  </a:lnTo>
                  <a:close/>
                </a:path>
                <a:path w="6783705" h="3463290">
                  <a:moveTo>
                    <a:pt x="6783476" y="2846197"/>
                  </a:moveTo>
                  <a:lnTo>
                    <a:pt x="6774853" y="2846197"/>
                  </a:lnTo>
                  <a:lnTo>
                    <a:pt x="6774853" y="2847403"/>
                  </a:lnTo>
                  <a:lnTo>
                    <a:pt x="6774624" y="2848610"/>
                  </a:lnTo>
                  <a:lnTo>
                    <a:pt x="6773672" y="2850985"/>
                  </a:lnTo>
                  <a:lnTo>
                    <a:pt x="6772440" y="2852102"/>
                  </a:lnTo>
                  <a:lnTo>
                    <a:pt x="6768452" y="2854160"/>
                  </a:lnTo>
                  <a:lnTo>
                    <a:pt x="6765366" y="2854680"/>
                  </a:lnTo>
                  <a:lnTo>
                    <a:pt x="6761188" y="2854680"/>
                  </a:lnTo>
                  <a:lnTo>
                    <a:pt x="6761188" y="2861754"/>
                  </a:lnTo>
                  <a:lnTo>
                    <a:pt x="6772427" y="2861754"/>
                  </a:lnTo>
                  <a:lnTo>
                    <a:pt x="6772427" y="2896031"/>
                  </a:lnTo>
                  <a:lnTo>
                    <a:pt x="6783476" y="2896031"/>
                  </a:lnTo>
                  <a:lnTo>
                    <a:pt x="6783476" y="2846197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"/>
            <a:ext cx="10692130" cy="6480175"/>
            <a:chOff x="0" y="25"/>
            <a:chExt cx="10692130" cy="6480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"/>
              <a:ext cx="4548563" cy="48103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6402" y="1201165"/>
              <a:ext cx="994168" cy="9677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80768" y="2267076"/>
              <a:ext cx="800735" cy="29209"/>
            </a:xfrm>
            <a:custGeom>
              <a:avLst/>
              <a:gdLst/>
              <a:ahLst/>
              <a:cxnLst/>
              <a:rect l="l" t="t" r="r" b="b"/>
              <a:pathLst>
                <a:path w="800735" h="29210">
                  <a:moveTo>
                    <a:pt x="21513" y="17132"/>
                  </a:moveTo>
                  <a:lnTo>
                    <a:pt x="18935" y="14643"/>
                  </a:lnTo>
                  <a:lnTo>
                    <a:pt x="18808" y="14516"/>
                  </a:lnTo>
                  <a:lnTo>
                    <a:pt x="17360" y="14274"/>
                  </a:lnTo>
                  <a:lnTo>
                    <a:pt x="17360" y="16891"/>
                  </a:lnTo>
                  <a:lnTo>
                    <a:pt x="17360" y="24688"/>
                  </a:lnTo>
                  <a:lnTo>
                    <a:pt x="14592" y="26860"/>
                  </a:lnTo>
                  <a:lnTo>
                    <a:pt x="4025" y="26860"/>
                  </a:lnTo>
                  <a:lnTo>
                    <a:pt x="4025" y="14643"/>
                  </a:lnTo>
                  <a:lnTo>
                    <a:pt x="14554" y="14643"/>
                  </a:lnTo>
                  <a:lnTo>
                    <a:pt x="17360" y="16891"/>
                  </a:lnTo>
                  <a:lnTo>
                    <a:pt x="17360" y="14274"/>
                  </a:lnTo>
                  <a:lnTo>
                    <a:pt x="14351" y="13754"/>
                  </a:lnTo>
                  <a:lnTo>
                    <a:pt x="16967" y="13068"/>
                  </a:lnTo>
                  <a:lnTo>
                    <a:pt x="17894" y="12827"/>
                  </a:lnTo>
                  <a:lnTo>
                    <a:pt x="19900" y="10579"/>
                  </a:lnTo>
                  <a:lnTo>
                    <a:pt x="19900" y="2857"/>
                  </a:lnTo>
                  <a:lnTo>
                    <a:pt x="18503" y="1854"/>
                  </a:lnTo>
                  <a:lnTo>
                    <a:pt x="16319" y="279"/>
                  </a:lnTo>
                  <a:lnTo>
                    <a:pt x="15963" y="279"/>
                  </a:lnTo>
                  <a:lnTo>
                    <a:pt x="15963" y="3822"/>
                  </a:lnTo>
                  <a:lnTo>
                    <a:pt x="15963" y="11176"/>
                  </a:lnTo>
                  <a:lnTo>
                    <a:pt x="13271" y="13068"/>
                  </a:lnTo>
                  <a:lnTo>
                    <a:pt x="4025" y="13068"/>
                  </a:lnTo>
                  <a:lnTo>
                    <a:pt x="4025" y="1854"/>
                  </a:lnTo>
                  <a:lnTo>
                    <a:pt x="13271" y="1854"/>
                  </a:lnTo>
                  <a:lnTo>
                    <a:pt x="15963" y="3822"/>
                  </a:lnTo>
                  <a:lnTo>
                    <a:pt x="15963" y="279"/>
                  </a:lnTo>
                  <a:lnTo>
                    <a:pt x="0" y="279"/>
                  </a:lnTo>
                  <a:lnTo>
                    <a:pt x="0" y="28422"/>
                  </a:lnTo>
                  <a:lnTo>
                    <a:pt x="17729" y="28422"/>
                  </a:lnTo>
                  <a:lnTo>
                    <a:pt x="19824" y="26860"/>
                  </a:lnTo>
                  <a:lnTo>
                    <a:pt x="21513" y="25615"/>
                  </a:lnTo>
                  <a:lnTo>
                    <a:pt x="21513" y="17132"/>
                  </a:lnTo>
                  <a:close/>
                </a:path>
                <a:path w="800735" h="29210">
                  <a:moveTo>
                    <a:pt x="91986" y="28422"/>
                  </a:moveTo>
                  <a:lnTo>
                    <a:pt x="88061" y="20027"/>
                  </a:lnTo>
                  <a:lnTo>
                    <a:pt x="87325" y="18453"/>
                  </a:lnTo>
                  <a:lnTo>
                    <a:pt x="82943" y="9067"/>
                  </a:lnTo>
                  <a:lnTo>
                    <a:pt x="82943" y="18453"/>
                  </a:lnTo>
                  <a:lnTo>
                    <a:pt x="70764" y="18453"/>
                  </a:lnTo>
                  <a:lnTo>
                    <a:pt x="76835" y="4902"/>
                  </a:lnTo>
                  <a:lnTo>
                    <a:pt x="82943" y="18453"/>
                  </a:lnTo>
                  <a:lnTo>
                    <a:pt x="82943" y="9067"/>
                  </a:lnTo>
                  <a:lnTo>
                    <a:pt x="81000" y="4902"/>
                  </a:lnTo>
                  <a:lnTo>
                    <a:pt x="78841" y="279"/>
                  </a:lnTo>
                  <a:lnTo>
                    <a:pt x="76631" y="279"/>
                  </a:lnTo>
                  <a:lnTo>
                    <a:pt x="64249" y="28422"/>
                  </a:lnTo>
                  <a:lnTo>
                    <a:pt x="66294" y="28422"/>
                  </a:lnTo>
                  <a:lnTo>
                    <a:pt x="70040" y="20027"/>
                  </a:lnTo>
                  <a:lnTo>
                    <a:pt x="83629" y="20027"/>
                  </a:lnTo>
                  <a:lnTo>
                    <a:pt x="87439" y="28422"/>
                  </a:lnTo>
                  <a:lnTo>
                    <a:pt x="91986" y="28422"/>
                  </a:lnTo>
                  <a:close/>
                </a:path>
                <a:path w="800735" h="29210">
                  <a:moveTo>
                    <a:pt x="155638" y="26860"/>
                  </a:moveTo>
                  <a:lnTo>
                    <a:pt x="140919" y="26860"/>
                  </a:lnTo>
                  <a:lnTo>
                    <a:pt x="140919" y="279"/>
                  </a:lnTo>
                  <a:lnTo>
                    <a:pt x="136906" y="279"/>
                  </a:lnTo>
                  <a:lnTo>
                    <a:pt x="136906" y="28422"/>
                  </a:lnTo>
                  <a:lnTo>
                    <a:pt x="155638" y="28422"/>
                  </a:lnTo>
                  <a:lnTo>
                    <a:pt x="155638" y="26860"/>
                  </a:lnTo>
                  <a:close/>
                </a:path>
                <a:path w="800735" h="29210">
                  <a:moveTo>
                    <a:pt x="219354" y="26860"/>
                  </a:moveTo>
                  <a:lnTo>
                    <a:pt x="204647" y="26860"/>
                  </a:lnTo>
                  <a:lnTo>
                    <a:pt x="204647" y="279"/>
                  </a:lnTo>
                  <a:lnTo>
                    <a:pt x="200621" y="279"/>
                  </a:lnTo>
                  <a:lnTo>
                    <a:pt x="200621" y="28422"/>
                  </a:lnTo>
                  <a:lnTo>
                    <a:pt x="219354" y="28422"/>
                  </a:lnTo>
                  <a:lnTo>
                    <a:pt x="219354" y="26860"/>
                  </a:lnTo>
                  <a:close/>
                </a:path>
                <a:path w="800735" h="29210">
                  <a:moveTo>
                    <a:pt x="284657" y="26860"/>
                  </a:moveTo>
                  <a:lnTo>
                    <a:pt x="268363" y="26860"/>
                  </a:lnTo>
                  <a:lnTo>
                    <a:pt x="268363" y="14833"/>
                  </a:lnTo>
                  <a:lnTo>
                    <a:pt x="283044" y="14833"/>
                  </a:lnTo>
                  <a:lnTo>
                    <a:pt x="283044" y="13271"/>
                  </a:lnTo>
                  <a:lnTo>
                    <a:pt x="268363" y="13271"/>
                  </a:lnTo>
                  <a:lnTo>
                    <a:pt x="268363" y="1854"/>
                  </a:lnTo>
                  <a:lnTo>
                    <a:pt x="284251" y="1854"/>
                  </a:lnTo>
                  <a:lnTo>
                    <a:pt x="284251" y="279"/>
                  </a:lnTo>
                  <a:lnTo>
                    <a:pt x="264350" y="279"/>
                  </a:lnTo>
                  <a:lnTo>
                    <a:pt x="264350" y="28422"/>
                  </a:lnTo>
                  <a:lnTo>
                    <a:pt x="284657" y="28422"/>
                  </a:lnTo>
                  <a:lnTo>
                    <a:pt x="284657" y="26860"/>
                  </a:lnTo>
                  <a:close/>
                </a:path>
                <a:path w="800735" h="29210">
                  <a:moveTo>
                    <a:pt x="352513" y="279"/>
                  </a:moveTo>
                  <a:lnTo>
                    <a:pt x="327837" y="279"/>
                  </a:lnTo>
                  <a:lnTo>
                    <a:pt x="327837" y="1854"/>
                  </a:lnTo>
                  <a:lnTo>
                    <a:pt x="338162" y="1854"/>
                  </a:lnTo>
                  <a:lnTo>
                    <a:pt x="338162" y="28422"/>
                  </a:lnTo>
                  <a:lnTo>
                    <a:pt x="342188" y="28422"/>
                  </a:lnTo>
                  <a:lnTo>
                    <a:pt x="342188" y="1854"/>
                  </a:lnTo>
                  <a:lnTo>
                    <a:pt x="352513" y="1854"/>
                  </a:lnTo>
                  <a:lnTo>
                    <a:pt x="352513" y="279"/>
                  </a:lnTo>
                  <a:close/>
                </a:path>
                <a:path w="800735" h="29210">
                  <a:moveTo>
                    <a:pt x="468236" y="17208"/>
                  </a:moveTo>
                  <a:lnTo>
                    <a:pt x="465251" y="15405"/>
                  </a:lnTo>
                  <a:lnTo>
                    <a:pt x="459384" y="12865"/>
                  </a:lnTo>
                  <a:lnTo>
                    <a:pt x="451383" y="9448"/>
                  </a:lnTo>
                  <a:lnTo>
                    <a:pt x="451383" y="3175"/>
                  </a:lnTo>
                  <a:lnTo>
                    <a:pt x="453555" y="1371"/>
                  </a:lnTo>
                  <a:lnTo>
                    <a:pt x="461467" y="1524"/>
                  </a:lnTo>
                  <a:lnTo>
                    <a:pt x="463613" y="4025"/>
                  </a:lnTo>
                  <a:lnTo>
                    <a:pt x="463613" y="7924"/>
                  </a:lnTo>
                  <a:lnTo>
                    <a:pt x="467664" y="7924"/>
                  </a:lnTo>
                  <a:lnTo>
                    <a:pt x="467588" y="2819"/>
                  </a:lnTo>
                  <a:lnTo>
                    <a:pt x="464007" y="0"/>
                  </a:lnTo>
                  <a:lnTo>
                    <a:pt x="450494" y="0"/>
                  </a:lnTo>
                  <a:lnTo>
                    <a:pt x="447408" y="2730"/>
                  </a:lnTo>
                  <a:lnTo>
                    <a:pt x="447408" y="11785"/>
                  </a:lnTo>
                  <a:lnTo>
                    <a:pt x="464210" y="19456"/>
                  </a:lnTo>
                  <a:lnTo>
                    <a:pt x="464210" y="25933"/>
                  </a:lnTo>
                  <a:lnTo>
                    <a:pt x="461429" y="27305"/>
                  </a:lnTo>
                  <a:lnTo>
                    <a:pt x="453072" y="27305"/>
                  </a:lnTo>
                  <a:lnTo>
                    <a:pt x="450583" y="24041"/>
                  </a:lnTo>
                  <a:lnTo>
                    <a:pt x="450583" y="20027"/>
                  </a:lnTo>
                  <a:lnTo>
                    <a:pt x="446557" y="20027"/>
                  </a:lnTo>
                  <a:lnTo>
                    <a:pt x="446760" y="25615"/>
                  </a:lnTo>
                  <a:lnTo>
                    <a:pt x="450659" y="28752"/>
                  </a:lnTo>
                  <a:lnTo>
                    <a:pt x="464934" y="28752"/>
                  </a:lnTo>
                  <a:lnTo>
                    <a:pt x="468236" y="26047"/>
                  </a:lnTo>
                  <a:lnTo>
                    <a:pt x="468236" y="17208"/>
                  </a:lnTo>
                  <a:close/>
                </a:path>
                <a:path w="800735" h="29210">
                  <a:moveTo>
                    <a:pt x="535457" y="279"/>
                  </a:moveTo>
                  <a:lnTo>
                    <a:pt x="510768" y="279"/>
                  </a:lnTo>
                  <a:lnTo>
                    <a:pt x="510768" y="1854"/>
                  </a:lnTo>
                  <a:lnTo>
                    <a:pt x="521093" y="1854"/>
                  </a:lnTo>
                  <a:lnTo>
                    <a:pt x="521093" y="28422"/>
                  </a:lnTo>
                  <a:lnTo>
                    <a:pt x="525119" y="28422"/>
                  </a:lnTo>
                  <a:lnTo>
                    <a:pt x="525119" y="1854"/>
                  </a:lnTo>
                  <a:lnTo>
                    <a:pt x="535457" y="1854"/>
                  </a:lnTo>
                  <a:lnTo>
                    <a:pt x="535457" y="279"/>
                  </a:lnTo>
                  <a:close/>
                </a:path>
                <a:path w="800735" h="29210">
                  <a:moveTo>
                    <a:pt x="603275" y="279"/>
                  </a:moveTo>
                  <a:lnTo>
                    <a:pt x="601675" y="279"/>
                  </a:lnTo>
                  <a:lnTo>
                    <a:pt x="601675" y="24409"/>
                  </a:lnTo>
                  <a:lnTo>
                    <a:pt x="597611" y="27178"/>
                  </a:lnTo>
                  <a:lnTo>
                    <a:pt x="588327" y="27178"/>
                  </a:lnTo>
                  <a:lnTo>
                    <a:pt x="583984" y="24041"/>
                  </a:lnTo>
                  <a:lnTo>
                    <a:pt x="583984" y="279"/>
                  </a:lnTo>
                  <a:lnTo>
                    <a:pt x="579958" y="279"/>
                  </a:lnTo>
                  <a:lnTo>
                    <a:pt x="579958" y="24447"/>
                  </a:lnTo>
                  <a:lnTo>
                    <a:pt x="585101" y="28752"/>
                  </a:lnTo>
                  <a:lnTo>
                    <a:pt x="599097" y="28752"/>
                  </a:lnTo>
                  <a:lnTo>
                    <a:pt x="603275" y="24333"/>
                  </a:lnTo>
                  <a:lnTo>
                    <a:pt x="603275" y="279"/>
                  </a:lnTo>
                  <a:close/>
                </a:path>
                <a:path w="800735" h="29210">
                  <a:moveTo>
                    <a:pt x="674890" y="5956"/>
                  </a:moveTo>
                  <a:lnTo>
                    <a:pt x="670699" y="2387"/>
                  </a:lnTo>
                  <a:lnTo>
                    <a:pt x="670699" y="6832"/>
                  </a:lnTo>
                  <a:lnTo>
                    <a:pt x="670699" y="22072"/>
                  </a:lnTo>
                  <a:lnTo>
                    <a:pt x="666483" y="26860"/>
                  </a:lnTo>
                  <a:lnTo>
                    <a:pt x="654824" y="26860"/>
                  </a:lnTo>
                  <a:lnTo>
                    <a:pt x="654824" y="1854"/>
                  </a:lnTo>
                  <a:lnTo>
                    <a:pt x="666165" y="1854"/>
                  </a:lnTo>
                  <a:lnTo>
                    <a:pt x="670699" y="6832"/>
                  </a:lnTo>
                  <a:lnTo>
                    <a:pt x="670699" y="2387"/>
                  </a:lnTo>
                  <a:lnTo>
                    <a:pt x="670090" y="1854"/>
                  </a:lnTo>
                  <a:lnTo>
                    <a:pt x="668248" y="279"/>
                  </a:lnTo>
                  <a:lnTo>
                    <a:pt x="650811" y="279"/>
                  </a:lnTo>
                  <a:lnTo>
                    <a:pt x="650811" y="28422"/>
                  </a:lnTo>
                  <a:lnTo>
                    <a:pt x="669455" y="28422"/>
                  </a:lnTo>
                  <a:lnTo>
                    <a:pt x="670864" y="26860"/>
                  </a:lnTo>
                  <a:lnTo>
                    <a:pt x="674890" y="22428"/>
                  </a:lnTo>
                  <a:lnTo>
                    <a:pt x="674890" y="5956"/>
                  </a:lnTo>
                  <a:close/>
                </a:path>
                <a:path w="800735" h="29210">
                  <a:moveTo>
                    <a:pt x="725309" y="279"/>
                  </a:moveTo>
                  <a:lnTo>
                    <a:pt x="721283" y="279"/>
                  </a:lnTo>
                  <a:lnTo>
                    <a:pt x="721283" y="28422"/>
                  </a:lnTo>
                  <a:lnTo>
                    <a:pt x="725309" y="28422"/>
                  </a:lnTo>
                  <a:lnTo>
                    <a:pt x="725309" y="279"/>
                  </a:lnTo>
                  <a:close/>
                </a:path>
                <a:path w="800735" h="29210">
                  <a:moveTo>
                    <a:pt x="800290" y="6108"/>
                  </a:moveTo>
                  <a:lnTo>
                    <a:pt x="796150" y="1930"/>
                  </a:lnTo>
                  <a:lnTo>
                    <a:pt x="796150" y="6756"/>
                  </a:lnTo>
                  <a:lnTo>
                    <a:pt x="796150" y="21958"/>
                  </a:lnTo>
                  <a:lnTo>
                    <a:pt x="791845" y="27305"/>
                  </a:lnTo>
                  <a:lnTo>
                    <a:pt x="780224" y="27305"/>
                  </a:lnTo>
                  <a:lnTo>
                    <a:pt x="775919" y="21958"/>
                  </a:lnTo>
                  <a:lnTo>
                    <a:pt x="775919" y="6756"/>
                  </a:lnTo>
                  <a:lnTo>
                    <a:pt x="780224" y="1447"/>
                  </a:lnTo>
                  <a:lnTo>
                    <a:pt x="791845" y="1447"/>
                  </a:lnTo>
                  <a:lnTo>
                    <a:pt x="796150" y="6756"/>
                  </a:lnTo>
                  <a:lnTo>
                    <a:pt x="796150" y="1930"/>
                  </a:lnTo>
                  <a:lnTo>
                    <a:pt x="795680" y="1447"/>
                  </a:lnTo>
                  <a:lnTo>
                    <a:pt x="794258" y="0"/>
                  </a:lnTo>
                  <a:lnTo>
                    <a:pt x="777773" y="0"/>
                  </a:lnTo>
                  <a:lnTo>
                    <a:pt x="771740" y="6108"/>
                  </a:lnTo>
                  <a:lnTo>
                    <a:pt x="771740" y="22593"/>
                  </a:lnTo>
                  <a:lnTo>
                    <a:pt x="777773" y="28752"/>
                  </a:lnTo>
                  <a:lnTo>
                    <a:pt x="794258" y="28752"/>
                  </a:lnTo>
                  <a:lnTo>
                    <a:pt x="795667" y="27305"/>
                  </a:lnTo>
                  <a:lnTo>
                    <a:pt x="800290" y="22593"/>
                  </a:lnTo>
                  <a:lnTo>
                    <a:pt x="800290" y="6108"/>
                  </a:lnTo>
                  <a:close/>
                </a:path>
              </a:pathLst>
            </a:custGeom>
            <a:solidFill>
              <a:srgbClr val="462E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8568" y="735114"/>
              <a:ext cx="4036936" cy="40369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72753" y="1694840"/>
              <a:ext cx="1467587" cy="18971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40178" y="1955823"/>
              <a:ext cx="4085221" cy="40852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88054" y="3150514"/>
              <a:ext cx="1174820" cy="81921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96671" y="2288252"/>
              <a:ext cx="3922306" cy="39223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75647" y="4690173"/>
              <a:ext cx="1325959" cy="6979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327911" y="5504446"/>
              <a:ext cx="622300" cy="47625"/>
            </a:xfrm>
            <a:custGeom>
              <a:avLst/>
              <a:gdLst/>
              <a:ahLst/>
              <a:cxnLst/>
              <a:rect l="l" t="t" r="r" b="b"/>
              <a:pathLst>
                <a:path w="622300" h="47625">
                  <a:moveTo>
                    <a:pt x="28740" y="42189"/>
                  </a:moveTo>
                  <a:lnTo>
                    <a:pt x="4584" y="42189"/>
                  </a:lnTo>
                  <a:lnTo>
                    <a:pt x="4584" y="24790"/>
                  </a:lnTo>
                  <a:lnTo>
                    <a:pt x="26441" y="24790"/>
                  </a:lnTo>
                  <a:lnTo>
                    <a:pt x="26441" y="20777"/>
                  </a:lnTo>
                  <a:lnTo>
                    <a:pt x="4584" y="20777"/>
                  </a:lnTo>
                  <a:lnTo>
                    <a:pt x="4584" y="5219"/>
                  </a:lnTo>
                  <a:lnTo>
                    <a:pt x="27978" y="5219"/>
                  </a:lnTo>
                  <a:lnTo>
                    <a:pt x="27978" y="1143"/>
                  </a:lnTo>
                  <a:lnTo>
                    <a:pt x="0" y="1143"/>
                  </a:lnTo>
                  <a:lnTo>
                    <a:pt x="0" y="46266"/>
                  </a:lnTo>
                  <a:lnTo>
                    <a:pt x="28740" y="46266"/>
                  </a:lnTo>
                  <a:lnTo>
                    <a:pt x="28740" y="42189"/>
                  </a:lnTo>
                  <a:close/>
                </a:path>
                <a:path w="622300" h="47625">
                  <a:moveTo>
                    <a:pt x="114960" y="46266"/>
                  </a:moveTo>
                  <a:lnTo>
                    <a:pt x="109867" y="34404"/>
                  </a:lnTo>
                  <a:lnTo>
                    <a:pt x="108064" y="30200"/>
                  </a:lnTo>
                  <a:lnTo>
                    <a:pt x="103174" y="18821"/>
                  </a:lnTo>
                  <a:lnTo>
                    <a:pt x="103174" y="30200"/>
                  </a:lnTo>
                  <a:lnTo>
                    <a:pt x="83286" y="30200"/>
                  </a:lnTo>
                  <a:lnTo>
                    <a:pt x="93230" y="6235"/>
                  </a:lnTo>
                  <a:lnTo>
                    <a:pt x="103174" y="30200"/>
                  </a:lnTo>
                  <a:lnTo>
                    <a:pt x="103174" y="18821"/>
                  </a:lnTo>
                  <a:lnTo>
                    <a:pt x="97777" y="6235"/>
                  </a:lnTo>
                  <a:lnTo>
                    <a:pt x="95592" y="1143"/>
                  </a:lnTo>
                  <a:lnTo>
                    <a:pt x="91122" y="1143"/>
                  </a:lnTo>
                  <a:lnTo>
                    <a:pt x="71640" y="46228"/>
                  </a:lnTo>
                  <a:lnTo>
                    <a:pt x="47663" y="21602"/>
                  </a:lnTo>
                  <a:lnTo>
                    <a:pt x="70421" y="1143"/>
                  </a:lnTo>
                  <a:lnTo>
                    <a:pt x="63855" y="1143"/>
                  </a:lnTo>
                  <a:lnTo>
                    <a:pt x="42316" y="21412"/>
                  </a:lnTo>
                  <a:lnTo>
                    <a:pt x="42316" y="1143"/>
                  </a:lnTo>
                  <a:lnTo>
                    <a:pt x="37719" y="1143"/>
                  </a:lnTo>
                  <a:lnTo>
                    <a:pt x="37719" y="46266"/>
                  </a:lnTo>
                  <a:lnTo>
                    <a:pt x="42316" y="46266"/>
                  </a:lnTo>
                  <a:lnTo>
                    <a:pt x="42316" y="22237"/>
                  </a:lnTo>
                  <a:lnTo>
                    <a:pt x="64935" y="46266"/>
                  </a:lnTo>
                  <a:lnTo>
                    <a:pt x="71628" y="46266"/>
                  </a:lnTo>
                  <a:lnTo>
                    <a:pt x="76657" y="46266"/>
                  </a:lnTo>
                  <a:lnTo>
                    <a:pt x="81572" y="34404"/>
                  </a:lnTo>
                  <a:lnTo>
                    <a:pt x="104889" y="34404"/>
                  </a:lnTo>
                  <a:lnTo>
                    <a:pt x="109867" y="46266"/>
                  </a:lnTo>
                  <a:lnTo>
                    <a:pt x="114960" y="46266"/>
                  </a:lnTo>
                  <a:close/>
                </a:path>
                <a:path w="622300" h="47625">
                  <a:moveTo>
                    <a:pt x="147332" y="1143"/>
                  </a:moveTo>
                  <a:lnTo>
                    <a:pt x="112534" y="1143"/>
                  </a:lnTo>
                  <a:lnTo>
                    <a:pt x="112534" y="5219"/>
                  </a:lnTo>
                  <a:lnTo>
                    <a:pt x="127647" y="5219"/>
                  </a:lnTo>
                  <a:lnTo>
                    <a:pt x="127647" y="46266"/>
                  </a:lnTo>
                  <a:lnTo>
                    <a:pt x="132232" y="46266"/>
                  </a:lnTo>
                  <a:lnTo>
                    <a:pt x="132232" y="5219"/>
                  </a:lnTo>
                  <a:lnTo>
                    <a:pt x="147332" y="5219"/>
                  </a:lnTo>
                  <a:lnTo>
                    <a:pt x="147332" y="1143"/>
                  </a:lnTo>
                  <a:close/>
                </a:path>
                <a:path w="622300" h="47625">
                  <a:moveTo>
                    <a:pt x="182841" y="42189"/>
                  </a:moveTo>
                  <a:lnTo>
                    <a:pt x="158686" y="42189"/>
                  </a:lnTo>
                  <a:lnTo>
                    <a:pt x="158686" y="24790"/>
                  </a:lnTo>
                  <a:lnTo>
                    <a:pt x="180543" y="24790"/>
                  </a:lnTo>
                  <a:lnTo>
                    <a:pt x="180543" y="20777"/>
                  </a:lnTo>
                  <a:lnTo>
                    <a:pt x="158686" y="20777"/>
                  </a:lnTo>
                  <a:lnTo>
                    <a:pt x="158686" y="5219"/>
                  </a:lnTo>
                  <a:lnTo>
                    <a:pt x="182079" y="5219"/>
                  </a:lnTo>
                  <a:lnTo>
                    <a:pt x="182079" y="1143"/>
                  </a:lnTo>
                  <a:lnTo>
                    <a:pt x="154101" y="1143"/>
                  </a:lnTo>
                  <a:lnTo>
                    <a:pt x="154101" y="46266"/>
                  </a:lnTo>
                  <a:lnTo>
                    <a:pt x="182841" y="46266"/>
                  </a:lnTo>
                  <a:lnTo>
                    <a:pt x="182841" y="42189"/>
                  </a:lnTo>
                  <a:close/>
                </a:path>
                <a:path w="622300" h="47625">
                  <a:moveTo>
                    <a:pt x="222161" y="46266"/>
                  </a:moveTo>
                  <a:lnTo>
                    <a:pt x="209194" y="25171"/>
                  </a:lnTo>
                  <a:lnTo>
                    <a:pt x="208965" y="24790"/>
                  </a:lnTo>
                  <a:lnTo>
                    <a:pt x="215531" y="24079"/>
                  </a:lnTo>
                  <a:lnTo>
                    <a:pt x="218909" y="21221"/>
                  </a:lnTo>
                  <a:lnTo>
                    <a:pt x="220497" y="19875"/>
                  </a:lnTo>
                  <a:lnTo>
                    <a:pt x="220497" y="5092"/>
                  </a:lnTo>
                  <a:lnTo>
                    <a:pt x="220497" y="4394"/>
                  </a:lnTo>
                  <a:lnTo>
                    <a:pt x="215912" y="2108"/>
                  </a:lnTo>
                  <a:lnTo>
                    <a:pt x="215912" y="7264"/>
                  </a:lnTo>
                  <a:lnTo>
                    <a:pt x="215912" y="18542"/>
                  </a:lnTo>
                  <a:lnTo>
                    <a:pt x="211709" y="21221"/>
                  </a:lnTo>
                  <a:lnTo>
                    <a:pt x="196418" y="21221"/>
                  </a:lnTo>
                  <a:lnTo>
                    <a:pt x="196418" y="5092"/>
                  </a:lnTo>
                  <a:lnTo>
                    <a:pt x="211391" y="5092"/>
                  </a:lnTo>
                  <a:lnTo>
                    <a:pt x="215912" y="7264"/>
                  </a:lnTo>
                  <a:lnTo>
                    <a:pt x="215912" y="2108"/>
                  </a:lnTo>
                  <a:lnTo>
                    <a:pt x="214007" y="1143"/>
                  </a:lnTo>
                  <a:lnTo>
                    <a:pt x="191820" y="1143"/>
                  </a:lnTo>
                  <a:lnTo>
                    <a:pt x="191820" y="46266"/>
                  </a:lnTo>
                  <a:lnTo>
                    <a:pt x="196418" y="46266"/>
                  </a:lnTo>
                  <a:lnTo>
                    <a:pt x="196418" y="25171"/>
                  </a:lnTo>
                  <a:lnTo>
                    <a:pt x="204063" y="25171"/>
                  </a:lnTo>
                  <a:lnTo>
                    <a:pt x="216547" y="46266"/>
                  </a:lnTo>
                  <a:lnTo>
                    <a:pt x="222161" y="46266"/>
                  </a:lnTo>
                  <a:close/>
                </a:path>
                <a:path w="622300" h="47625">
                  <a:moveTo>
                    <a:pt x="234581" y="1143"/>
                  </a:moveTo>
                  <a:lnTo>
                    <a:pt x="229997" y="1143"/>
                  </a:lnTo>
                  <a:lnTo>
                    <a:pt x="229997" y="46266"/>
                  </a:lnTo>
                  <a:lnTo>
                    <a:pt x="234581" y="46266"/>
                  </a:lnTo>
                  <a:lnTo>
                    <a:pt x="234581" y="1143"/>
                  </a:lnTo>
                  <a:close/>
                </a:path>
                <a:path w="622300" h="47625">
                  <a:moveTo>
                    <a:pt x="283273" y="1143"/>
                  </a:moveTo>
                  <a:lnTo>
                    <a:pt x="278688" y="1143"/>
                  </a:lnTo>
                  <a:lnTo>
                    <a:pt x="278688" y="39573"/>
                  </a:lnTo>
                  <a:lnTo>
                    <a:pt x="278561" y="39573"/>
                  </a:lnTo>
                  <a:lnTo>
                    <a:pt x="252298" y="1143"/>
                  </a:lnTo>
                  <a:lnTo>
                    <a:pt x="246570" y="1143"/>
                  </a:lnTo>
                  <a:lnTo>
                    <a:pt x="246570" y="46266"/>
                  </a:lnTo>
                  <a:lnTo>
                    <a:pt x="251155" y="46266"/>
                  </a:lnTo>
                  <a:lnTo>
                    <a:pt x="251155" y="7454"/>
                  </a:lnTo>
                  <a:lnTo>
                    <a:pt x="251282" y="7454"/>
                  </a:lnTo>
                  <a:lnTo>
                    <a:pt x="277545" y="46266"/>
                  </a:lnTo>
                  <a:lnTo>
                    <a:pt x="283273" y="46266"/>
                  </a:lnTo>
                  <a:lnTo>
                    <a:pt x="283273" y="1143"/>
                  </a:lnTo>
                  <a:close/>
                </a:path>
                <a:path w="622300" h="47625">
                  <a:moveTo>
                    <a:pt x="325462" y="27203"/>
                  </a:moveTo>
                  <a:lnTo>
                    <a:pt x="322745" y="24663"/>
                  </a:lnTo>
                  <a:lnTo>
                    <a:pt x="321132" y="23126"/>
                  </a:lnTo>
                  <a:lnTo>
                    <a:pt x="320814" y="23101"/>
                  </a:lnTo>
                  <a:lnTo>
                    <a:pt x="320814" y="27584"/>
                  </a:lnTo>
                  <a:lnTo>
                    <a:pt x="320814" y="39827"/>
                  </a:lnTo>
                  <a:lnTo>
                    <a:pt x="315010" y="42316"/>
                  </a:lnTo>
                  <a:lnTo>
                    <a:pt x="299847" y="42316"/>
                  </a:lnTo>
                  <a:lnTo>
                    <a:pt x="299847" y="24663"/>
                  </a:lnTo>
                  <a:lnTo>
                    <a:pt x="316547" y="24663"/>
                  </a:lnTo>
                  <a:lnTo>
                    <a:pt x="320814" y="27584"/>
                  </a:lnTo>
                  <a:lnTo>
                    <a:pt x="320814" y="23101"/>
                  </a:lnTo>
                  <a:lnTo>
                    <a:pt x="315264" y="22491"/>
                  </a:lnTo>
                  <a:lnTo>
                    <a:pt x="315264" y="22364"/>
                  </a:lnTo>
                  <a:lnTo>
                    <a:pt x="320052" y="21285"/>
                  </a:lnTo>
                  <a:lnTo>
                    <a:pt x="320357" y="20891"/>
                  </a:lnTo>
                  <a:lnTo>
                    <a:pt x="323240" y="17399"/>
                  </a:lnTo>
                  <a:lnTo>
                    <a:pt x="323240" y="5092"/>
                  </a:lnTo>
                  <a:lnTo>
                    <a:pt x="323240" y="3632"/>
                  </a:lnTo>
                  <a:lnTo>
                    <a:pt x="318643" y="2146"/>
                  </a:lnTo>
                  <a:lnTo>
                    <a:pt x="318643" y="7264"/>
                  </a:lnTo>
                  <a:lnTo>
                    <a:pt x="318643" y="18986"/>
                  </a:lnTo>
                  <a:lnTo>
                    <a:pt x="313486" y="20891"/>
                  </a:lnTo>
                  <a:lnTo>
                    <a:pt x="299847" y="20891"/>
                  </a:lnTo>
                  <a:lnTo>
                    <a:pt x="299847" y="5092"/>
                  </a:lnTo>
                  <a:lnTo>
                    <a:pt x="313740" y="5092"/>
                  </a:lnTo>
                  <a:lnTo>
                    <a:pt x="318643" y="7264"/>
                  </a:lnTo>
                  <a:lnTo>
                    <a:pt x="318643" y="2146"/>
                  </a:lnTo>
                  <a:lnTo>
                    <a:pt x="315582" y="1143"/>
                  </a:lnTo>
                  <a:lnTo>
                    <a:pt x="295262" y="1143"/>
                  </a:lnTo>
                  <a:lnTo>
                    <a:pt x="295262" y="46266"/>
                  </a:lnTo>
                  <a:lnTo>
                    <a:pt x="319024" y="46266"/>
                  </a:lnTo>
                  <a:lnTo>
                    <a:pt x="324142" y="42316"/>
                  </a:lnTo>
                  <a:lnTo>
                    <a:pt x="325462" y="41287"/>
                  </a:lnTo>
                  <a:lnTo>
                    <a:pt x="325462" y="27203"/>
                  </a:lnTo>
                  <a:close/>
                </a:path>
                <a:path w="622300" h="47625">
                  <a:moveTo>
                    <a:pt x="369316" y="1143"/>
                  </a:moveTo>
                  <a:lnTo>
                    <a:pt x="364718" y="1143"/>
                  </a:lnTo>
                  <a:lnTo>
                    <a:pt x="364718" y="36195"/>
                  </a:lnTo>
                  <a:lnTo>
                    <a:pt x="361607" y="43332"/>
                  </a:lnTo>
                  <a:lnTo>
                    <a:pt x="343242" y="43332"/>
                  </a:lnTo>
                  <a:lnTo>
                    <a:pt x="340131" y="36195"/>
                  </a:lnTo>
                  <a:lnTo>
                    <a:pt x="340131" y="1143"/>
                  </a:lnTo>
                  <a:lnTo>
                    <a:pt x="335534" y="1143"/>
                  </a:lnTo>
                  <a:lnTo>
                    <a:pt x="335534" y="36957"/>
                  </a:lnTo>
                  <a:lnTo>
                    <a:pt x="338912" y="47409"/>
                  </a:lnTo>
                  <a:lnTo>
                    <a:pt x="352425" y="47409"/>
                  </a:lnTo>
                  <a:lnTo>
                    <a:pt x="365937" y="47409"/>
                  </a:lnTo>
                  <a:lnTo>
                    <a:pt x="369316" y="36957"/>
                  </a:lnTo>
                  <a:lnTo>
                    <a:pt x="369316" y="1143"/>
                  </a:lnTo>
                  <a:close/>
                </a:path>
                <a:path w="622300" h="47625">
                  <a:moveTo>
                    <a:pt x="411378" y="46266"/>
                  </a:moveTo>
                  <a:lnTo>
                    <a:pt x="398411" y="25171"/>
                  </a:lnTo>
                  <a:lnTo>
                    <a:pt x="398183" y="24790"/>
                  </a:lnTo>
                  <a:lnTo>
                    <a:pt x="404749" y="24079"/>
                  </a:lnTo>
                  <a:lnTo>
                    <a:pt x="408127" y="21221"/>
                  </a:lnTo>
                  <a:lnTo>
                    <a:pt x="409714" y="19875"/>
                  </a:lnTo>
                  <a:lnTo>
                    <a:pt x="409714" y="5092"/>
                  </a:lnTo>
                  <a:lnTo>
                    <a:pt x="409714" y="4394"/>
                  </a:lnTo>
                  <a:lnTo>
                    <a:pt x="405130" y="2108"/>
                  </a:lnTo>
                  <a:lnTo>
                    <a:pt x="405130" y="7264"/>
                  </a:lnTo>
                  <a:lnTo>
                    <a:pt x="405130" y="18542"/>
                  </a:lnTo>
                  <a:lnTo>
                    <a:pt x="400926" y="21221"/>
                  </a:lnTo>
                  <a:lnTo>
                    <a:pt x="385635" y="21221"/>
                  </a:lnTo>
                  <a:lnTo>
                    <a:pt x="385635" y="5092"/>
                  </a:lnTo>
                  <a:lnTo>
                    <a:pt x="400608" y="5092"/>
                  </a:lnTo>
                  <a:lnTo>
                    <a:pt x="405130" y="7264"/>
                  </a:lnTo>
                  <a:lnTo>
                    <a:pt x="405130" y="2108"/>
                  </a:lnTo>
                  <a:lnTo>
                    <a:pt x="403225" y="1143"/>
                  </a:lnTo>
                  <a:lnTo>
                    <a:pt x="381038" y="1143"/>
                  </a:lnTo>
                  <a:lnTo>
                    <a:pt x="381038" y="46266"/>
                  </a:lnTo>
                  <a:lnTo>
                    <a:pt x="385635" y="46266"/>
                  </a:lnTo>
                  <a:lnTo>
                    <a:pt x="385635" y="25171"/>
                  </a:lnTo>
                  <a:lnTo>
                    <a:pt x="393280" y="25171"/>
                  </a:lnTo>
                  <a:lnTo>
                    <a:pt x="405765" y="46266"/>
                  </a:lnTo>
                  <a:lnTo>
                    <a:pt x="411378" y="46266"/>
                  </a:lnTo>
                  <a:close/>
                </a:path>
                <a:path w="622300" h="47625">
                  <a:moveTo>
                    <a:pt x="457136" y="22682"/>
                  </a:moveTo>
                  <a:lnTo>
                    <a:pt x="442036" y="22682"/>
                  </a:lnTo>
                  <a:lnTo>
                    <a:pt x="442036" y="26695"/>
                  </a:lnTo>
                  <a:lnTo>
                    <a:pt x="452551" y="26695"/>
                  </a:lnTo>
                  <a:lnTo>
                    <a:pt x="452551" y="40398"/>
                  </a:lnTo>
                  <a:lnTo>
                    <a:pt x="449935" y="42113"/>
                  </a:lnTo>
                  <a:lnTo>
                    <a:pt x="445477" y="43332"/>
                  </a:lnTo>
                  <a:lnTo>
                    <a:pt x="440372" y="43332"/>
                  </a:lnTo>
                  <a:lnTo>
                    <a:pt x="432549" y="41744"/>
                  </a:lnTo>
                  <a:lnTo>
                    <a:pt x="426656" y="37465"/>
                  </a:lnTo>
                  <a:lnTo>
                    <a:pt x="422935" y="31203"/>
                  </a:lnTo>
                  <a:lnTo>
                    <a:pt x="421640" y="23698"/>
                  </a:lnTo>
                  <a:lnTo>
                    <a:pt x="422935" y="16192"/>
                  </a:lnTo>
                  <a:lnTo>
                    <a:pt x="426656" y="9918"/>
                  </a:lnTo>
                  <a:lnTo>
                    <a:pt x="432549" y="5613"/>
                  </a:lnTo>
                  <a:lnTo>
                    <a:pt x="440372" y="4013"/>
                  </a:lnTo>
                  <a:lnTo>
                    <a:pt x="445985" y="4013"/>
                  </a:lnTo>
                  <a:lnTo>
                    <a:pt x="450316" y="5918"/>
                  </a:lnTo>
                  <a:lnTo>
                    <a:pt x="453440" y="9232"/>
                  </a:lnTo>
                  <a:lnTo>
                    <a:pt x="456628" y="6045"/>
                  </a:lnTo>
                  <a:lnTo>
                    <a:pt x="452805" y="2286"/>
                  </a:lnTo>
                  <a:lnTo>
                    <a:pt x="447446" y="0"/>
                  </a:lnTo>
                  <a:lnTo>
                    <a:pt x="440309" y="0"/>
                  </a:lnTo>
                  <a:lnTo>
                    <a:pt x="430949" y="1778"/>
                  </a:lnTo>
                  <a:lnTo>
                    <a:pt x="423494" y="6705"/>
                  </a:lnTo>
                  <a:lnTo>
                    <a:pt x="418566" y="14224"/>
                  </a:lnTo>
                  <a:lnTo>
                    <a:pt x="416788" y="23698"/>
                  </a:lnTo>
                  <a:lnTo>
                    <a:pt x="418541" y="33185"/>
                  </a:lnTo>
                  <a:lnTo>
                    <a:pt x="423430" y="40690"/>
                  </a:lnTo>
                  <a:lnTo>
                    <a:pt x="430872" y="45631"/>
                  </a:lnTo>
                  <a:lnTo>
                    <a:pt x="440309" y="47409"/>
                  </a:lnTo>
                  <a:lnTo>
                    <a:pt x="446430" y="47409"/>
                  </a:lnTo>
                  <a:lnTo>
                    <a:pt x="452221" y="45948"/>
                  </a:lnTo>
                  <a:lnTo>
                    <a:pt x="457136" y="43014"/>
                  </a:lnTo>
                  <a:lnTo>
                    <a:pt x="457136" y="22682"/>
                  </a:lnTo>
                  <a:close/>
                </a:path>
                <a:path w="622300" h="47625">
                  <a:moveTo>
                    <a:pt x="510921" y="42189"/>
                  </a:moveTo>
                  <a:lnTo>
                    <a:pt x="487032" y="42189"/>
                  </a:lnTo>
                  <a:lnTo>
                    <a:pt x="507225" y="22110"/>
                  </a:lnTo>
                  <a:lnTo>
                    <a:pt x="510603" y="18224"/>
                  </a:lnTo>
                  <a:lnTo>
                    <a:pt x="510603" y="4203"/>
                  </a:lnTo>
                  <a:lnTo>
                    <a:pt x="504291" y="0"/>
                  </a:lnTo>
                  <a:lnTo>
                    <a:pt x="489953" y="0"/>
                  </a:lnTo>
                  <a:lnTo>
                    <a:pt x="484479" y="4648"/>
                  </a:lnTo>
                  <a:lnTo>
                    <a:pt x="483209" y="11023"/>
                  </a:lnTo>
                  <a:lnTo>
                    <a:pt x="487730" y="11912"/>
                  </a:lnTo>
                  <a:lnTo>
                    <a:pt x="488683" y="7264"/>
                  </a:lnTo>
                  <a:lnTo>
                    <a:pt x="492188" y="3886"/>
                  </a:lnTo>
                  <a:lnTo>
                    <a:pt x="501878" y="3886"/>
                  </a:lnTo>
                  <a:lnTo>
                    <a:pt x="505955" y="7264"/>
                  </a:lnTo>
                  <a:lnTo>
                    <a:pt x="505955" y="16624"/>
                  </a:lnTo>
                  <a:lnTo>
                    <a:pt x="503275" y="20002"/>
                  </a:lnTo>
                  <a:lnTo>
                    <a:pt x="482053" y="41478"/>
                  </a:lnTo>
                  <a:lnTo>
                    <a:pt x="482053" y="46266"/>
                  </a:lnTo>
                  <a:lnTo>
                    <a:pt x="510921" y="46266"/>
                  </a:lnTo>
                  <a:lnTo>
                    <a:pt x="510921" y="42189"/>
                  </a:lnTo>
                  <a:close/>
                </a:path>
                <a:path w="622300" h="47625">
                  <a:moveTo>
                    <a:pt x="549033" y="23761"/>
                  </a:moveTo>
                  <a:lnTo>
                    <a:pt x="548297" y="15100"/>
                  </a:lnTo>
                  <a:lnTo>
                    <a:pt x="545846" y="7480"/>
                  </a:lnTo>
                  <a:lnTo>
                    <a:pt x="544385" y="5753"/>
                  </a:lnTo>
                  <a:lnTo>
                    <a:pt x="544385" y="14782"/>
                  </a:lnTo>
                  <a:lnTo>
                    <a:pt x="544385" y="32753"/>
                  </a:lnTo>
                  <a:lnTo>
                    <a:pt x="542150" y="43459"/>
                  </a:lnTo>
                  <a:lnTo>
                    <a:pt x="526224" y="43459"/>
                  </a:lnTo>
                  <a:lnTo>
                    <a:pt x="524116" y="32753"/>
                  </a:lnTo>
                  <a:lnTo>
                    <a:pt x="524116" y="14782"/>
                  </a:lnTo>
                  <a:lnTo>
                    <a:pt x="526224" y="3886"/>
                  </a:lnTo>
                  <a:lnTo>
                    <a:pt x="542150" y="3886"/>
                  </a:lnTo>
                  <a:lnTo>
                    <a:pt x="544385" y="14782"/>
                  </a:lnTo>
                  <a:lnTo>
                    <a:pt x="544385" y="5753"/>
                  </a:lnTo>
                  <a:lnTo>
                    <a:pt x="542823" y="3886"/>
                  </a:lnTo>
                  <a:lnTo>
                    <a:pt x="541286" y="2057"/>
                  </a:lnTo>
                  <a:lnTo>
                    <a:pt x="534250" y="0"/>
                  </a:lnTo>
                  <a:lnTo>
                    <a:pt x="527151" y="2057"/>
                  </a:lnTo>
                  <a:lnTo>
                    <a:pt x="522605" y="7480"/>
                  </a:lnTo>
                  <a:lnTo>
                    <a:pt x="520280" y="14782"/>
                  </a:lnTo>
                  <a:lnTo>
                    <a:pt x="520179" y="15100"/>
                  </a:lnTo>
                  <a:lnTo>
                    <a:pt x="519468" y="23761"/>
                  </a:lnTo>
                  <a:lnTo>
                    <a:pt x="520179" y="32410"/>
                  </a:lnTo>
                  <a:lnTo>
                    <a:pt x="522605" y="39992"/>
                  </a:lnTo>
                  <a:lnTo>
                    <a:pt x="527151" y="45364"/>
                  </a:lnTo>
                  <a:lnTo>
                    <a:pt x="534250" y="47409"/>
                  </a:lnTo>
                  <a:lnTo>
                    <a:pt x="541286" y="45364"/>
                  </a:lnTo>
                  <a:lnTo>
                    <a:pt x="542899" y="43459"/>
                  </a:lnTo>
                  <a:lnTo>
                    <a:pt x="545846" y="39992"/>
                  </a:lnTo>
                  <a:lnTo>
                    <a:pt x="548182" y="32753"/>
                  </a:lnTo>
                  <a:lnTo>
                    <a:pt x="548297" y="32410"/>
                  </a:lnTo>
                  <a:lnTo>
                    <a:pt x="549033" y="23761"/>
                  </a:lnTo>
                  <a:close/>
                </a:path>
                <a:path w="622300" h="47625">
                  <a:moveTo>
                    <a:pt x="584847" y="42189"/>
                  </a:moveTo>
                  <a:lnTo>
                    <a:pt x="560959" y="42189"/>
                  </a:lnTo>
                  <a:lnTo>
                    <a:pt x="581164" y="22110"/>
                  </a:lnTo>
                  <a:lnTo>
                    <a:pt x="584542" y="18224"/>
                  </a:lnTo>
                  <a:lnTo>
                    <a:pt x="584542" y="4203"/>
                  </a:lnTo>
                  <a:lnTo>
                    <a:pt x="578231" y="0"/>
                  </a:lnTo>
                  <a:lnTo>
                    <a:pt x="563892" y="0"/>
                  </a:lnTo>
                  <a:lnTo>
                    <a:pt x="558406" y="4648"/>
                  </a:lnTo>
                  <a:lnTo>
                    <a:pt x="557136" y="11023"/>
                  </a:lnTo>
                  <a:lnTo>
                    <a:pt x="561657" y="11912"/>
                  </a:lnTo>
                  <a:lnTo>
                    <a:pt x="562610" y="7264"/>
                  </a:lnTo>
                  <a:lnTo>
                    <a:pt x="566115" y="3886"/>
                  </a:lnTo>
                  <a:lnTo>
                    <a:pt x="575805" y="3886"/>
                  </a:lnTo>
                  <a:lnTo>
                    <a:pt x="579882" y="7264"/>
                  </a:lnTo>
                  <a:lnTo>
                    <a:pt x="579882" y="16624"/>
                  </a:lnTo>
                  <a:lnTo>
                    <a:pt x="577202" y="20002"/>
                  </a:lnTo>
                  <a:lnTo>
                    <a:pt x="555980" y="41478"/>
                  </a:lnTo>
                  <a:lnTo>
                    <a:pt x="555980" y="46266"/>
                  </a:lnTo>
                  <a:lnTo>
                    <a:pt x="584847" y="46266"/>
                  </a:lnTo>
                  <a:lnTo>
                    <a:pt x="584847" y="42189"/>
                  </a:lnTo>
                  <a:close/>
                </a:path>
                <a:path w="622300" h="47625">
                  <a:moveTo>
                    <a:pt x="621753" y="23888"/>
                  </a:moveTo>
                  <a:lnTo>
                    <a:pt x="615569" y="18161"/>
                  </a:lnTo>
                  <a:lnTo>
                    <a:pt x="605053" y="18161"/>
                  </a:lnTo>
                  <a:lnTo>
                    <a:pt x="602767" y="18478"/>
                  </a:lnTo>
                  <a:lnTo>
                    <a:pt x="600849" y="19177"/>
                  </a:lnTo>
                  <a:lnTo>
                    <a:pt x="601167" y="5219"/>
                  </a:lnTo>
                  <a:lnTo>
                    <a:pt x="619975" y="5219"/>
                  </a:lnTo>
                  <a:lnTo>
                    <a:pt x="619975" y="1143"/>
                  </a:lnTo>
                  <a:lnTo>
                    <a:pt x="596963" y="1143"/>
                  </a:lnTo>
                  <a:lnTo>
                    <a:pt x="596519" y="24409"/>
                  </a:lnTo>
                  <a:lnTo>
                    <a:pt x="599389" y="22872"/>
                  </a:lnTo>
                  <a:lnTo>
                    <a:pt x="602640" y="21920"/>
                  </a:lnTo>
                  <a:lnTo>
                    <a:pt x="612330" y="21920"/>
                  </a:lnTo>
                  <a:lnTo>
                    <a:pt x="617105" y="26060"/>
                  </a:lnTo>
                  <a:lnTo>
                    <a:pt x="617105" y="38874"/>
                  </a:lnTo>
                  <a:lnTo>
                    <a:pt x="612648" y="43459"/>
                  </a:lnTo>
                  <a:lnTo>
                    <a:pt x="602576" y="43459"/>
                  </a:lnTo>
                  <a:lnTo>
                    <a:pt x="599008" y="41033"/>
                  </a:lnTo>
                  <a:lnTo>
                    <a:pt x="597408" y="37338"/>
                  </a:lnTo>
                  <a:lnTo>
                    <a:pt x="593267" y="39192"/>
                  </a:lnTo>
                  <a:lnTo>
                    <a:pt x="595757" y="44157"/>
                  </a:lnTo>
                  <a:lnTo>
                    <a:pt x="600278" y="47409"/>
                  </a:lnTo>
                  <a:lnTo>
                    <a:pt x="615696" y="47409"/>
                  </a:lnTo>
                  <a:lnTo>
                    <a:pt x="621753" y="41033"/>
                  </a:lnTo>
                  <a:lnTo>
                    <a:pt x="621753" y="23888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07514" y="427545"/>
              <a:ext cx="1689519" cy="168950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047011" y="991958"/>
              <a:ext cx="280670" cy="377190"/>
            </a:xfrm>
            <a:custGeom>
              <a:avLst/>
              <a:gdLst/>
              <a:ahLst/>
              <a:cxnLst/>
              <a:rect l="l" t="t" r="r" b="b"/>
              <a:pathLst>
                <a:path w="280670" h="377190">
                  <a:moveTo>
                    <a:pt x="56424" y="0"/>
                  </a:moveTo>
                  <a:lnTo>
                    <a:pt x="47360" y="41013"/>
                  </a:lnTo>
                  <a:lnTo>
                    <a:pt x="43763" y="85178"/>
                  </a:lnTo>
                  <a:lnTo>
                    <a:pt x="43758" y="102361"/>
                  </a:lnTo>
                  <a:lnTo>
                    <a:pt x="44409" y="119968"/>
                  </a:lnTo>
                  <a:lnTo>
                    <a:pt x="45686" y="137555"/>
                  </a:lnTo>
                  <a:lnTo>
                    <a:pt x="47501" y="154138"/>
                  </a:lnTo>
                  <a:lnTo>
                    <a:pt x="48411" y="161239"/>
                  </a:lnTo>
                  <a:lnTo>
                    <a:pt x="50341" y="170472"/>
                  </a:lnTo>
                  <a:lnTo>
                    <a:pt x="50504" y="174901"/>
                  </a:lnTo>
                  <a:lnTo>
                    <a:pt x="50570" y="176707"/>
                  </a:lnTo>
                  <a:lnTo>
                    <a:pt x="39657" y="182549"/>
                  </a:lnTo>
                  <a:lnTo>
                    <a:pt x="27065" y="191458"/>
                  </a:lnTo>
                  <a:lnTo>
                    <a:pt x="15240" y="201625"/>
                  </a:lnTo>
                  <a:lnTo>
                    <a:pt x="6628" y="211239"/>
                  </a:lnTo>
                  <a:lnTo>
                    <a:pt x="0" y="225768"/>
                  </a:lnTo>
                  <a:lnTo>
                    <a:pt x="487" y="234718"/>
                  </a:lnTo>
                  <a:lnTo>
                    <a:pt x="590" y="236615"/>
                  </a:lnTo>
                  <a:lnTo>
                    <a:pt x="665" y="237995"/>
                  </a:lnTo>
                  <a:lnTo>
                    <a:pt x="34413" y="261577"/>
                  </a:lnTo>
                  <a:lnTo>
                    <a:pt x="47054" y="263144"/>
                  </a:lnTo>
                  <a:lnTo>
                    <a:pt x="71182" y="263144"/>
                  </a:lnTo>
                  <a:lnTo>
                    <a:pt x="72996" y="270135"/>
                  </a:lnTo>
                  <a:lnTo>
                    <a:pt x="87068" y="310740"/>
                  </a:lnTo>
                  <a:lnTo>
                    <a:pt x="108545" y="363435"/>
                  </a:lnTo>
                  <a:lnTo>
                    <a:pt x="113473" y="372846"/>
                  </a:lnTo>
                  <a:lnTo>
                    <a:pt x="114720" y="377037"/>
                  </a:lnTo>
                  <a:lnTo>
                    <a:pt x="134377" y="377037"/>
                  </a:lnTo>
                  <a:lnTo>
                    <a:pt x="134350" y="323570"/>
                  </a:lnTo>
                  <a:lnTo>
                    <a:pt x="113917" y="323570"/>
                  </a:lnTo>
                  <a:lnTo>
                    <a:pt x="102424" y="293433"/>
                  </a:lnTo>
                  <a:lnTo>
                    <a:pt x="99727" y="285727"/>
                  </a:lnTo>
                  <a:lnTo>
                    <a:pt x="96739" y="277334"/>
                  </a:lnTo>
                  <a:lnTo>
                    <a:pt x="94039" y="269142"/>
                  </a:lnTo>
                  <a:lnTo>
                    <a:pt x="92015" y="261577"/>
                  </a:lnTo>
                  <a:lnTo>
                    <a:pt x="91921" y="261226"/>
                  </a:lnTo>
                  <a:lnTo>
                    <a:pt x="113803" y="257695"/>
                  </a:lnTo>
                  <a:lnTo>
                    <a:pt x="134316" y="257695"/>
                  </a:lnTo>
                  <a:lnTo>
                    <a:pt x="134314" y="253136"/>
                  </a:lnTo>
                  <a:lnTo>
                    <a:pt x="143750" y="250348"/>
                  </a:lnTo>
                  <a:lnTo>
                    <a:pt x="163196" y="245305"/>
                  </a:lnTo>
                  <a:lnTo>
                    <a:pt x="170404" y="243141"/>
                  </a:lnTo>
                  <a:lnTo>
                    <a:pt x="65060" y="243141"/>
                  </a:lnTo>
                  <a:lnTo>
                    <a:pt x="52588" y="242941"/>
                  </a:lnTo>
                  <a:lnTo>
                    <a:pt x="36322" y="241271"/>
                  </a:lnTo>
                  <a:lnTo>
                    <a:pt x="23325" y="236615"/>
                  </a:lnTo>
                  <a:lnTo>
                    <a:pt x="20661" y="227457"/>
                  </a:lnTo>
                  <a:lnTo>
                    <a:pt x="26133" y="219329"/>
                  </a:lnTo>
                  <a:lnTo>
                    <a:pt x="34768" y="211239"/>
                  </a:lnTo>
                  <a:lnTo>
                    <a:pt x="36548" y="209905"/>
                  </a:lnTo>
                  <a:lnTo>
                    <a:pt x="44886" y="203750"/>
                  </a:lnTo>
                  <a:lnTo>
                    <a:pt x="54215" y="197980"/>
                  </a:lnTo>
                  <a:lnTo>
                    <a:pt x="75449" y="197980"/>
                  </a:lnTo>
                  <a:lnTo>
                    <a:pt x="73379" y="187655"/>
                  </a:lnTo>
                  <a:lnTo>
                    <a:pt x="103262" y="174901"/>
                  </a:lnTo>
                  <a:lnTo>
                    <a:pt x="126906" y="166700"/>
                  </a:lnTo>
                  <a:lnTo>
                    <a:pt x="69734" y="166700"/>
                  </a:lnTo>
                  <a:lnTo>
                    <a:pt x="65897" y="130345"/>
                  </a:lnTo>
                  <a:lnTo>
                    <a:pt x="64111" y="95022"/>
                  </a:lnTo>
                  <a:lnTo>
                    <a:pt x="65473" y="59731"/>
                  </a:lnTo>
                  <a:lnTo>
                    <a:pt x="71080" y="23469"/>
                  </a:lnTo>
                  <a:lnTo>
                    <a:pt x="72325" y="17754"/>
                  </a:lnTo>
                  <a:lnTo>
                    <a:pt x="74598" y="10604"/>
                  </a:lnTo>
                  <a:lnTo>
                    <a:pt x="75360" y="5334"/>
                  </a:lnTo>
                  <a:lnTo>
                    <a:pt x="56424" y="0"/>
                  </a:lnTo>
                  <a:close/>
                </a:path>
                <a:path w="280670" h="377190">
                  <a:moveTo>
                    <a:pt x="134316" y="257695"/>
                  </a:moveTo>
                  <a:lnTo>
                    <a:pt x="113803" y="257695"/>
                  </a:lnTo>
                  <a:lnTo>
                    <a:pt x="113917" y="323570"/>
                  </a:lnTo>
                  <a:lnTo>
                    <a:pt x="134350" y="323570"/>
                  </a:lnTo>
                  <a:lnTo>
                    <a:pt x="134316" y="257695"/>
                  </a:lnTo>
                  <a:close/>
                </a:path>
                <a:path w="280670" h="377190">
                  <a:moveTo>
                    <a:pt x="71182" y="263144"/>
                  </a:moveTo>
                  <a:lnTo>
                    <a:pt x="48700" y="263144"/>
                  </a:lnTo>
                  <a:lnTo>
                    <a:pt x="58832" y="263469"/>
                  </a:lnTo>
                  <a:lnTo>
                    <a:pt x="71182" y="263144"/>
                  </a:lnTo>
                  <a:close/>
                </a:path>
                <a:path w="280670" h="377190">
                  <a:moveTo>
                    <a:pt x="75449" y="197980"/>
                  </a:moveTo>
                  <a:lnTo>
                    <a:pt x="54215" y="197980"/>
                  </a:lnTo>
                  <a:lnTo>
                    <a:pt x="56233" y="205124"/>
                  </a:lnTo>
                  <a:lnTo>
                    <a:pt x="59739" y="219329"/>
                  </a:lnTo>
                  <a:lnTo>
                    <a:pt x="63335" y="234718"/>
                  </a:lnTo>
                  <a:lnTo>
                    <a:pt x="64925" y="242481"/>
                  </a:lnTo>
                  <a:lnTo>
                    <a:pt x="65019" y="242941"/>
                  </a:lnTo>
                  <a:lnTo>
                    <a:pt x="65060" y="243141"/>
                  </a:lnTo>
                  <a:lnTo>
                    <a:pt x="170404" y="243141"/>
                  </a:lnTo>
                  <a:lnTo>
                    <a:pt x="172604" y="242481"/>
                  </a:lnTo>
                  <a:lnTo>
                    <a:pt x="176152" y="241271"/>
                  </a:lnTo>
                  <a:lnTo>
                    <a:pt x="85858" y="241271"/>
                  </a:lnTo>
                  <a:lnTo>
                    <a:pt x="83193" y="229330"/>
                  </a:lnTo>
                  <a:lnTo>
                    <a:pt x="79848" y="216508"/>
                  </a:lnTo>
                  <a:lnTo>
                    <a:pt x="76396" y="202692"/>
                  </a:lnTo>
                  <a:lnTo>
                    <a:pt x="75449" y="197980"/>
                  </a:lnTo>
                  <a:close/>
                </a:path>
                <a:path w="280670" h="377190">
                  <a:moveTo>
                    <a:pt x="113879" y="180975"/>
                  </a:moveTo>
                  <a:lnTo>
                    <a:pt x="113917" y="236615"/>
                  </a:lnTo>
                  <a:lnTo>
                    <a:pt x="113708" y="236615"/>
                  </a:lnTo>
                  <a:lnTo>
                    <a:pt x="108250" y="237995"/>
                  </a:lnTo>
                  <a:lnTo>
                    <a:pt x="100055" y="239504"/>
                  </a:lnTo>
                  <a:lnTo>
                    <a:pt x="91775" y="240711"/>
                  </a:lnTo>
                  <a:lnTo>
                    <a:pt x="85456" y="241271"/>
                  </a:lnTo>
                  <a:lnTo>
                    <a:pt x="176152" y="241271"/>
                  </a:lnTo>
                  <a:lnTo>
                    <a:pt x="195373" y="234718"/>
                  </a:lnTo>
                  <a:lnTo>
                    <a:pt x="203062" y="231952"/>
                  </a:lnTo>
                  <a:lnTo>
                    <a:pt x="134479" y="231952"/>
                  </a:lnTo>
                  <a:lnTo>
                    <a:pt x="134352" y="201396"/>
                  </a:lnTo>
                  <a:lnTo>
                    <a:pt x="278382" y="201396"/>
                  </a:lnTo>
                  <a:lnTo>
                    <a:pt x="280084" y="200190"/>
                  </a:lnTo>
                  <a:lnTo>
                    <a:pt x="276084" y="181152"/>
                  </a:lnTo>
                  <a:lnTo>
                    <a:pt x="113879" y="180975"/>
                  </a:lnTo>
                  <a:close/>
                </a:path>
                <a:path w="280670" h="377190">
                  <a:moveTo>
                    <a:pt x="278382" y="201396"/>
                  </a:moveTo>
                  <a:lnTo>
                    <a:pt x="225969" y="201396"/>
                  </a:lnTo>
                  <a:lnTo>
                    <a:pt x="220826" y="204254"/>
                  </a:lnTo>
                  <a:lnTo>
                    <a:pt x="210920" y="207670"/>
                  </a:lnTo>
                  <a:lnTo>
                    <a:pt x="188148" y="215811"/>
                  </a:lnTo>
                  <a:lnTo>
                    <a:pt x="169440" y="222300"/>
                  </a:lnTo>
                  <a:lnTo>
                    <a:pt x="150787" y="228104"/>
                  </a:lnTo>
                  <a:lnTo>
                    <a:pt x="134479" y="231952"/>
                  </a:lnTo>
                  <a:lnTo>
                    <a:pt x="203062" y="231952"/>
                  </a:lnTo>
                  <a:lnTo>
                    <a:pt x="218243" y="226480"/>
                  </a:lnTo>
                  <a:lnTo>
                    <a:pt x="240604" y="217776"/>
                  </a:lnTo>
                  <a:lnTo>
                    <a:pt x="262939" y="208241"/>
                  </a:lnTo>
                  <a:lnTo>
                    <a:pt x="267410" y="206235"/>
                  </a:lnTo>
                  <a:lnTo>
                    <a:pt x="276554" y="202692"/>
                  </a:lnTo>
                  <a:lnTo>
                    <a:pt x="278382" y="201396"/>
                  </a:lnTo>
                  <a:close/>
                </a:path>
                <a:path w="280670" h="377190">
                  <a:moveTo>
                    <a:pt x="216838" y="121996"/>
                  </a:moveTo>
                  <a:lnTo>
                    <a:pt x="151913" y="137690"/>
                  </a:lnTo>
                  <a:lnTo>
                    <a:pt x="86854" y="159537"/>
                  </a:lnTo>
                  <a:lnTo>
                    <a:pt x="74801" y="165265"/>
                  </a:lnTo>
                  <a:lnTo>
                    <a:pt x="69734" y="166700"/>
                  </a:lnTo>
                  <a:lnTo>
                    <a:pt x="126906" y="166700"/>
                  </a:lnTo>
                  <a:lnTo>
                    <a:pt x="135487" y="163723"/>
                  </a:lnTo>
                  <a:lnTo>
                    <a:pt x="168528" y="154138"/>
                  </a:lnTo>
                  <a:lnTo>
                    <a:pt x="200862" y="146164"/>
                  </a:lnTo>
                  <a:lnTo>
                    <a:pt x="205840" y="145021"/>
                  </a:lnTo>
                  <a:lnTo>
                    <a:pt x="216470" y="143294"/>
                  </a:lnTo>
                  <a:lnTo>
                    <a:pt x="220547" y="141592"/>
                  </a:lnTo>
                  <a:lnTo>
                    <a:pt x="216838" y="1219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20213" y="1062354"/>
              <a:ext cx="68427" cy="6835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992277" y="5500827"/>
              <a:ext cx="177800" cy="96520"/>
            </a:xfrm>
            <a:custGeom>
              <a:avLst/>
              <a:gdLst/>
              <a:ahLst/>
              <a:cxnLst/>
              <a:rect l="l" t="t" r="r" b="b"/>
              <a:pathLst>
                <a:path w="177800" h="96520">
                  <a:moveTo>
                    <a:pt x="104825" y="444"/>
                  </a:moveTo>
                  <a:lnTo>
                    <a:pt x="72834" y="444"/>
                  </a:lnTo>
                  <a:lnTo>
                    <a:pt x="72834" y="73533"/>
                  </a:lnTo>
                  <a:lnTo>
                    <a:pt x="104825" y="73533"/>
                  </a:lnTo>
                  <a:lnTo>
                    <a:pt x="104825" y="444"/>
                  </a:lnTo>
                  <a:close/>
                </a:path>
                <a:path w="177800" h="96520">
                  <a:moveTo>
                    <a:pt x="177660" y="73660"/>
                  </a:moveTo>
                  <a:lnTo>
                    <a:pt x="32131" y="73660"/>
                  </a:lnTo>
                  <a:lnTo>
                    <a:pt x="32131" y="0"/>
                  </a:lnTo>
                  <a:lnTo>
                    <a:pt x="0" y="0"/>
                  </a:lnTo>
                  <a:lnTo>
                    <a:pt x="0" y="73660"/>
                  </a:lnTo>
                  <a:lnTo>
                    <a:pt x="0" y="96520"/>
                  </a:lnTo>
                  <a:lnTo>
                    <a:pt x="177660" y="96520"/>
                  </a:lnTo>
                  <a:lnTo>
                    <a:pt x="177660" y="7366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03081" y="5078983"/>
              <a:ext cx="1037208" cy="19547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137946" y="5499188"/>
              <a:ext cx="522605" cy="100965"/>
            </a:xfrm>
            <a:custGeom>
              <a:avLst/>
              <a:gdLst/>
              <a:ahLst/>
              <a:cxnLst/>
              <a:rect l="l" t="t" r="r" b="b"/>
              <a:pathLst>
                <a:path w="522604" h="100964">
                  <a:moveTo>
                    <a:pt x="31991" y="2082"/>
                  </a:moveTo>
                  <a:lnTo>
                    <a:pt x="0" y="2082"/>
                  </a:lnTo>
                  <a:lnTo>
                    <a:pt x="0" y="75171"/>
                  </a:lnTo>
                  <a:lnTo>
                    <a:pt x="31991" y="75171"/>
                  </a:lnTo>
                  <a:lnTo>
                    <a:pt x="31991" y="2082"/>
                  </a:lnTo>
                  <a:close/>
                </a:path>
                <a:path w="522604" h="100964">
                  <a:moveTo>
                    <a:pt x="160223" y="50584"/>
                  </a:moveTo>
                  <a:lnTo>
                    <a:pt x="159829" y="45300"/>
                  </a:lnTo>
                  <a:lnTo>
                    <a:pt x="159715" y="43611"/>
                  </a:lnTo>
                  <a:lnTo>
                    <a:pt x="158203" y="36969"/>
                  </a:lnTo>
                  <a:lnTo>
                    <a:pt x="129603" y="6565"/>
                  </a:lnTo>
                  <a:lnTo>
                    <a:pt x="126542" y="5384"/>
                  </a:lnTo>
                  <a:lnTo>
                    <a:pt x="126542" y="45300"/>
                  </a:lnTo>
                  <a:lnTo>
                    <a:pt x="126542" y="55968"/>
                  </a:lnTo>
                  <a:lnTo>
                    <a:pt x="102400" y="76606"/>
                  </a:lnTo>
                  <a:lnTo>
                    <a:pt x="92595" y="76606"/>
                  </a:lnTo>
                  <a:lnTo>
                    <a:pt x="68402" y="55968"/>
                  </a:lnTo>
                  <a:lnTo>
                    <a:pt x="68402" y="45300"/>
                  </a:lnTo>
                  <a:lnTo>
                    <a:pt x="91757" y="24714"/>
                  </a:lnTo>
                  <a:lnTo>
                    <a:pt x="102717" y="24714"/>
                  </a:lnTo>
                  <a:lnTo>
                    <a:pt x="126542" y="45300"/>
                  </a:lnTo>
                  <a:lnTo>
                    <a:pt x="126542" y="5384"/>
                  </a:lnTo>
                  <a:lnTo>
                    <a:pt x="122186" y="3695"/>
                  </a:lnTo>
                  <a:lnTo>
                    <a:pt x="114363" y="1638"/>
                  </a:lnTo>
                  <a:lnTo>
                    <a:pt x="106095" y="406"/>
                  </a:lnTo>
                  <a:lnTo>
                    <a:pt x="97409" y="0"/>
                  </a:lnTo>
                  <a:lnTo>
                    <a:pt x="88988" y="406"/>
                  </a:lnTo>
                  <a:lnTo>
                    <a:pt x="52730" y="14389"/>
                  </a:lnTo>
                  <a:lnTo>
                    <a:pt x="34201" y="50584"/>
                  </a:lnTo>
                  <a:lnTo>
                    <a:pt x="34734" y="57569"/>
                  </a:lnTo>
                  <a:lnTo>
                    <a:pt x="58902" y="90766"/>
                  </a:lnTo>
                  <a:lnTo>
                    <a:pt x="97536" y="100926"/>
                  </a:lnTo>
                  <a:lnTo>
                    <a:pt x="106222" y="100507"/>
                  </a:lnTo>
                  <a:lnTo>
                    <a:pt x="142417" y="86563"/>
                  </a:lnTo>
                  <a:lnTo>
                    <a:pt x="159715" y="57569"/>
                  </a:lnTo>
                  <a:lnTo>
                    <a:pt x="160223" y="50584"/>
                  </a:lnTo>
                  <a:close/>
                </a:path>
                <a:path w="522604" h="100964">
                  <a:moveTo>
                    <a:pt x="286258" y="1638"/>
                  </a:moveTo>
                  <a:lnTo>
                    <a:pt x="168160" y="1638"/>
                  </a:lnTo>
                  <a:lnTo>
                    <a:pt x="168160" y="24498"/>
                  </a:lnTo>
                  <a:lnTo>
                    <a:pt x="168160" y="98158"/>
                  </a:lnTo>
                  <a:lnTo>
                    <a:pt x="200418" y="98158"/>
                  </a:lnTo>
                  <a:lnTo>
                    <a:pt x="200418" y="24498"/>
                  </a:lnTo>
                  <a:lnTo>
                    <a:pt x="254000" y="24498"/>
                  </a:lnTo>
                  <a:lnTo>
                    <a:pt x="254000" y="98158"/>
                  </a:lnTo>
                  <a:lnTo>
                    <a:pt x="286258" y="98158"/>
                  </a:lnTo>
                  <a:lnTo>
                    <a:pt x="286258" y="24498"/>
                  </a:lnTo>
                  <a:lnTo>
                    <a:pt x="286258" y="1638"/>
                  </a:lnTo>
                  <a:close/>
                </a:path>
                <a:path w="522604" h="100964">
                  <a:moveTo>
                    <a:pt x="400100" y="1638"/>
                  </a:moveTo>
                  <a:lnTo>
                    <a:pt x="296913" y="1638"/>
                  </a:lnTo>
                  <a:lnTo>
                    <a:pt x="296913" y="25768"/>
                  </a:lnTo>
                  <a:lnTo>
                    <a:pt x="296913" y="38468"/>
                  </a:lnTo>
                  <a:lnTo>
                    <a:pt x="296913" y="61328"/>
                  </a:lnTo>
                  <a:lnTo>
                    <a:pt x="296913" y="75298"/>
                  </a:lnTo>
                  <a:lnTo>
                    <a:pt x="296913" y="98158"/>
                  </a:lnTo>
                  <a:lnTo>
                    <a:pt x="400050" y="98158"/>
                  </a:lnTo>
                  <a:lnTo>
                    <a:pt x="400050" y="75298"/>
                  </a:lnTo>
                  <a:lnTo>
                    <a:pt x="329044" y="75298"/>
                  </a:lnTo>
                  <a:lnTo>
                    <a:pt x="329044" y="61328"/>
                  </a:lnTo>
                  <a:lnTo>
                    <a:pt x="389128" y="61328"/>
                  </a:lnTo>
                  <a:lnTo>
                    <a:pt x="389128" y="38468"/>
                  </a:lnTo>
                  <a:lnTo>
                    <a:pt x="329044" y="38468"/>
                  </a:lnTo>
                  <a:lnTo>
                    <a:pt x="329044" y="25768"/>
                  </a:lnTo>
                  <a:lnTo>
                    <a:pt x="400100" y="25768"/>
                  </a:lnTo>
                  <a:lnTo>
                    <a:pt x="400100" y="1638"/>
                  </a:lnTo>
                  <a:close/>
                </a:path>
                <a:path w="522604" h="100964">
                  <a:moveTo>
                    <a:pt x="522566" y="27736"/>
                  </a:moveTo>
                  <a:lnTo>
                    <a:pt x="521563" y="24498"/>
                  </a:lnTo>
                  <a:lnTo>
                    <a:pt x="520852" y="22174"/>
                  </a:lnTo>
                  <a:lnTo>
                    <a:pt x="514007" y="12547"/>
                  </a:lnTo>
                  <a:lnTo>
                    <a:pt x="509193" y="8801"/>
                  </a:lnTo>
                  <a:lnTo>
                    <a:pt x="496798" y="3416"/>
                  </a:lnTo>
                  <a:lnTo>
                    <a:pt x="493687" y="2844"/>
                  </a:lnTo>
                  <a:lnTo>
                    <a:pt x="493687" y="31432"/>
                  </a:lnTo>
                  <a:lnTo>
                    <a:pt x="493687" y="37934"/>
                  </a:lnTo>
                  <a:lnTo>
                    <a:pt x="480390" y="44475"/>
                  </a:lnTo>
                  <a:lnTo>
                    <a:pt x="441020" y="44475"/>
                  </a:lnTo>
                  <a:lnTo>
                    <a:pt x="441020" y="24498"/>
                  </a:lnTo>
                  <a:lnTo>
                    <a:pt x="483412" y="24498"/>
                  </a:lnTo>
                  <a:lnTo>
                    <a:pt x="488099" y="25184"/>
                  </a:lnTo>
                  <a:lnTo>
                    <a:pt x="490004" y="26098"/>
                  </a:lnTo>
                  <a:lnTo>
                    <a:pt x="492950" y="29044"/>
                  </a:lnTo>
                  <a:lnTo>
                    <a:pt x="493687" y="31432"/>
                  </a:lnTo>
                  <a:lnTo>
                    <a:pt x="493687" y="2844"/>
                  </a:lnTo>
                  <a:lnTo>
                    <a:pt x="489661" y="2082"/>
                  </a:lnTo>
                  <a:lnTo>
                    <a:pt x="408901" y="2082"/>
                  </a:lnTo>
                  <a:lnTo>
                    <a:pt x="408901" y="98323"/>
                  </a:lnTo>
                  <a:lnTo>
                    <a:pt x="441020" y="98323"/>
                  </a:lnTo>
                  <a:lnTo>
                    <a:pt x="441020" y="67233"/>
                  </a:lnTo>
                  <a:lnTo>
                    <a:pt x="482765" y="67233"/>
                  </a:lnTo>
                  <a:lnTo>
                    <a:pt x="519899" y="48425"/>
                  </a:lnTo>
                  <a:lnTo>
                    <a:pt x="522566" y="34594"/>
                  </a:lnTo>
                  <a:lnTo>
                    <a:pt x="522566" y="27736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35374" y="600227"/>
              <a:ext cx="470928" cy="10872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563666" y="2049347"/>
              <a:ext cx="4535805" cy="2807970"/>
            </a:xfrm>
            <a:custGeom>
              <a:avLst/>
              <a:gdLst/>
              <a:ahLst/>
              <a:cxnLst/>
              <a:rect l="l" t="t" r="r" b="b"/>
              <a:pathLst>
                <a:path w="4535805" h="2807970">
                  <a:moveTo>
                    <a:pt x="174536" y="2749537"/>
                  </a:moveTo>
                  <a:lnTo>
                    <a:pt x="173304" y="2746514"/>
                  </a:lnTo>
                  <a:lnTo>
                    <a:pt x="171818" y="2742946"/>
                  </a:lnTo>
                  <a:lnTo>
                    <a:pt x="171767" y="2742793"/>
                  </a:lnTo>
                  <a:lnTo>
                    <a:pt x="169075" y="2739910"/>
                  </a:lnTo>
                  <a:lnTo>
                    <a:pt x="166217" y="2736850"/>
                  </a:lnTo>
                  <a:lnTo>
                    <a:pt x="161658" y="2732633"/>
                  </a:lnTo>
                  <a:lnTo>
                    <a:pt x="156311" y="2728899"/>
                  </a:lnTo>
                  <a:lnTo>
                    <a:pt x="150177" y="2725648"/>
                  </a:lnTo>
                  <a:lnTo>
                    <a:pt x="143560" y="2722994"/>
                  </a:lnTo>
                  <a:lnTo>
                    <a:pt x="140601" y="2722118"/>
                  </a:lnTo>
                  <a:lnTo>
                    <a:pt x="140601" y="2750832"/>
                  </a:lnTo>
                  <a:lnTo>
                    <a:pt x="140601" y="2762796"/>
                  </a:lnTo>
                  <a:lnTo>
                    <a:pt x="137604" y="2767088"/>
                  </a:lnTo>
                  <a:lnTo>
                    <a:pt x="125641" y="2772295"/>
                  </a:lnTo>
                  <a:lnTo>
                    <a:pt x="118402" y="2773591"/>
                  </a:lnTo>
                  <a:lnTo>
                    <a:pt x="104305" y="2773591"/>
                  </a:lnTo>
                  <a:lnTo>
                    <a:pt x="104305" y="2739910"/>
                  </a:lnTo>
                  <a:lnTo>
                    <a:pt x="118313" y="2739910"/>
                  </a:lnTo>
                  <a:lnTo>
                    <a:pt x="125577" y="2741231"/>
                  </a:lnTo>
                  <a:lnTo>
                    <a:pt x="137807" y="2746514"/>
                  </a:lnTo>
                  <a:lnTo>
                    <a:pt x="137642" y="2746514"/>
                  </a:lnTo>
                  <a:lnTo>
                    <a:pt x="139750" y="2749537"/>
                  </a:lnTo>
                  <a:lnTo>
                    <a:pt x="140601" y="2750832"/>
                  </a:lnTo>
                  <a:lnTo>
                    <a:pt x="140601" y="2722118"/>
                  </a:lnTo>
                  <a:lnTo>
                    <a:pt x="135966" y="2720721"/>
                  </a:lnTo>
                  <a:lnTo>
                    <a:pt x="127876" y="2719070"/>
                  </a:lnTo>
                  <a:lnTo>
                    <a:pt x="119303" y="2718054"/>
                  </a:lnTo>
                  <a:lnTo>
                    <a:pt x="110286" y="2717673"/>
                  </a:lnTo>
                  <a:lnTo>
                    <a:pt x="104305" y="2717673"/>
                  </a:lnTo>
                  <a:lnTo>
                    <a:pt x="104305" y="2708567"/>
                  </a:lnTo>
                  <a:lnTo>
                    <a:pt x="72313" y="2708567"/>
                  </a:lnTo>
                  <a:lnTo>
                    <a:pt x="72313" y="2717673"/>
                  </a:lnTo>
                  <a:lnTo>
                    <a:pt x="72313" y="2739910"/>
                  </a:lnTo>
                  <a:lnTo>
                    <a:pt x="72313" y="2773591"/>
                  </a:lnTo>
                  <a:lnTo>
                    <a:pt x="59093" y="2773591"/>
                  </a:lnTo>
                  <a:lnTo>
                    <a:pt x="51663" y="2772295"/>
                  </a:lnTo>
                  <a:lnTo>
                    <a:pt x="38366" y="2767088"/>
                  </a:lnTo>
                  <a:lnTo>
                    <a:pt x="38176" y="2767088"/>
                  </a:lnTo>
                  <a:lnTo>
                    <a:pt x="34798" y="2762796"/>
                  </a:lnTo>
                  <a:lnTo>
                    <a:pt x="34734" y="2750832"/>
                  </a:lnTo>
                  <a:lnTo>
                    <a:pt x="38074" y="2746514"/>
                  </a:lnTo>
                  <a:lnTo>
                    <a:pt x="51422" y="2741231"/>
                  </a:lnTo>
                  <a:lnTo>
                    <a:pt x="59004" y="2739910"/>
                  </a:lnTo>
                  <a:lnTo>
                    <a:pt x="72313" y="2739910"/>
                  </a:lnTo>
                  <a:lnTo>
                    <a:pt x="72313" y="2717673"/>
                  </a:lnTo>
                  <a:lnTo>
                    <a:pt x="65938" y="2717673"/>
                  </a:lnTo>
                  <a:lnTo>
                    <a:pt x="57302" y="2718054"/>
                  </a:lnTo>
                  <a:lnTo>
                    <a:pt x="19608" y="2729115"/>
                  </a:lnTo>
                  <a:lnTo>
                    <a:pt x="0" y="2749537"/>
                  </a:lnTo>
                  <a:lnTo>
                    <a:pt x="38" y="2764104"/>
                  </a:lnTo>
                  <a:lnTo>
                    <a:pt x="33769" y="2790698"/>
                  </a:lnTo>
                  <a:lnTo>
                    <a:pt x="66459" y="2795828"/>
                  </a:lnTo>
                  <a:lnTo>
                    <a:pt x="72313" y="2795828"/>
                  </a:lnTo>
                  <a:lnTo>
                    <a:pt x="72313" y="2804807"/>
                  </a:lnTo>
                  <a:lnTo>
                    <a:pt x="104305" y="2804807"/>
                  </a:lnTo>
                  <a:lnTo>
                    <a:pt x="104305" y="2795828"/>
                  </a:lnTo>
                  <a:lnTo>
                    <a:pt x="110286" y="2795828"/>
                  </a:lnTo>
                  <a:lnTo>
                    <a:pt x="150139" y="2787891"/>
                  </a:lnTo>
                  <a:lnTo>
                    <a:pt x="169075" y="2773591"/>
                  </a:lnTo>
                  <a:lnTo>
                    <a:pt x="171767" y="2770708"/>
                  </a:lnTo>
                  <a:lnTo>
                    <a:pt x="174536" y="2764104"/>
                  </a:lnTo>
                  <a:lnTo>
                    <a:pt x="174536" y="2749537"/>
                  </a:lnTo>
                  <a:close/>
                </a:path>
                <a:path w="4535805" h="2807970">
                  <a:moveTo>
                    <a:pt x="292633" y="2708567"/>
                  </a:moveTo>
                  <a:lnTo>
                    <a:pt x="258686" y="2708567"/>
                  </a:lnTo>
                  <a:lnTo>
                    <a:pt x="231381" y="2756941"/>
                  </a:lnTo>
                  <a:lnTo>
                    <a:pt x="204838" y="2708567"/>
                  </a:lnTo>
                  <a:lnTo>
                    <a:pt x="170903" y="2708567"/>
                  </a:lnTo>
                  <a:lnTo>
                    <a:pt x="210172" y="2775026"/>
                  </a:lnTo>
                  <a:lnTo>
                    <a:pt x="210159" y="2778023"/>
                  </a:lnTo>
                  <a:lnTo>
                    <a:pt x="209550" y="2779572"/>
                  </a:lnTo>
                  <a:lnTo>
                    <a:pt x="208381" y="2780220"/>
                  </a:lnTo>
                  <a:lnTo>
                    <a:pt x="204304" y="2781274"/>
                  </a:lnTo>
                  <a:lnTo>
                    <a:pt x="200901" y="2781528"/>
                  </a:lnTo>
                  <a:lnTo>
                    <a:pt x="196126" y="2781528"/>
                  </a:lnTo>
                  <a:lnTo>
                    <a:pt x="196126" y="2805061"/>
                  </a:lnTo>
                  <a:lnTo>
                    <a:pt x="234823" y="2800032"/>
                  </a:lnTo>
                  <a:lnTo>
                    <a:pt x="244246" y="2790240"/>
                  </a:lnTo>
                  <a:lnTo>
                    <a:pt x="292633" y="2708567"/>
                  </a:lnTo>
                  <a:close/>
                </a:path>
                <a:path w="4535805" h="2807970">
                  <a:moveTo>
                    <a:pt x="407860" y="2708567"/>
                  </a:moveTo>
                  <a:lnTo>
                    <a:pt x="294195" y="2708567"/>
                  </a:lnTo>
                  <a:lnTo>
                    <a:pt x="294195" y="2734576"/>
                  </a:lnTo>
                  <a:lnTo>
                    <a:pt x="294195" y="2734703"/>
                  </a:lnTo>
                  <a:lnTo>
                    <a:pt x="335292" y="2734703"/>
                  </a:lnTo>
                  <a:lnTo>
                    <a:pt x="335292" y="2804807"/>
                  </a:lnTo>
                  <a:lnTo>
                    <a:pt x="367284" y="2804807"/>
                  </a:lnTo>
                  <a:lnTo>
                    <a:pt x="367284" y="2734703"/>
                  </a:lnTo>
                  <a:lnTo>
                    <a:pt x="407860" y="2734703"/>
                  </a:lnTo>
                  <a:lnTo>
                    <a:pt x="407860" y="2708567"/>
                  </a:lnTo>
                  <a:close/>
                </a:path>
                <a:path w="4535805" h="2807970">
                  <a:moveTo>
                    <a:pt x="534543" y="2766009"/>
                  </a:moveTo>
                  <a:lnTo>
                    <a:pt x="533349" y="2761958"/>
                  </a:lnTo>
                  <a:lnTo>
                    <a:pt x="533285" y="2761754"/>
                  </a:lnTo>
                  <a:lnTo>
                    <a:pt x="532866" y="2760281"/>
                  </a:lnTo>
                  <a:lnTo>
                    <a:pt x="501904" y="2743339"/>
                  </a:lnTo>
                  <a:lnTo>
                    <a:pt x="501904" y="2768650"/>
                  </a:lnTo>
                  <a:lnTo>
                    <a:pt x="501904" y="2775851"/>
                  </a:lnTo>
                  <a:lnTo>
                    <a:pt x="500291" y="2778734"/>
                  </a:lnTo>
                  <a:lnTo>
                    <a:pt x="493877" y="2781592"/>
                  </a:lnTo>
                  <a:lnTo>
                    <a:pt x="488581" y="2782303"/>
                  </a:lnTo>
                  <a:lnTo>
                    <a:pt x="446747" y="2782303"/>
                  </a:lnTo>
                  <a:lnTo>
                    <a:pt x="446747" y="2761754"/>
                  </a:lnTo>
                  <a:lnTo>
                    <a:pt x="486333" y="2761754"/>
                  </a:lnTo>
                  <a:lnTo>
                    <a:pt x="501904" y="2768650"/>
                  </a:lnTo>
                  <a:lnTo>
                    <a:pt x="501904" y="2743339"/>
                  </a:lnTo>
                  <a:lnTo>
                    <a:pt x="499605" y="2742984"/>
                  </a:lnTo>
                  <a:lnTo>
                    <a:pt x="491464" y="2742336"/>
                  </a:lnTo>
                  <a:lnTo>
                    <a:pt x="482384" y="2742120"/>
                  </a:lnTo>
                  <a:lnTo>
                    <a:pt x="446747" y="2742120"/>
                  </a:lnTo>
                  <a:lnTo>
                    <a:pt x="446747" y="2729890"/>
                  </a:lnTo>
                  <a:lnTo>
                    <a:pt x="527253" y="2729890"/>
                  </a:lnTo>
                  <a:lnTo>
                    <a:pt x="527253" y="2708694"/>
                  </a:lnTo>
                  <a:lnTo>
                    <a:pt x="416572" y="2708694"/>
                  </a:lnTo>
                  <a:lnTo>
                    <a:pt x="416572" y="2804947"/>
                  </a:lnTo>
                  <a:lnTo>
                    <a:pt x="486422" y="2804947"/>
                  </a:lnTo>
                  <a:lnTo>
                    <a:pt x="528129" y="2791409"/>
                  </a:lnTo>
                  <a:lnTo>
                    <a:pt x="534543" y="2773337"/>
                  </a:lnTo>
                  <a:lnTo>
                    <a:pt x="534543" y="2766009"/>
                  </a:lnTo>
                  <a:close/>
                </a:path>
                <a:path w="4535805" h="2807970">
                  <a:moveTo>
                    <a:pt x="664603" y="2757068"/>
                  </a:moveTo>
                  <a:lnTo>
                    <a:pt x="664210" y="2751785"/>
                  </a:lnTo>
                  <a:lnTo>
                    <a:pt x="664095" y="2750096"/>
                  </a:lnTo>
                  <a:lnTo>
                    <a:pt x="662584" y="2743454"/>
                  </a:lnTo>
                  <a:lnTo>
                    <a:pt x="633971" y="2713050"/>
                  </a:lnTo>
                  <a:lnTo>
                    <a:pt x="630910" y="2711869"/>
                  </a:lnTo>
                  <a:lnTo>
                    <a:pt x="630910" y="2751785"/>
                  </a:lnTo>
                  <a:lnTo>
                    <a:pt x="630910" y="2762453"/>
                  </a:lnTo>
                  <a:lnTo>
                    <a:pt x="606767" y="2783090"/>
                  </a:lnTo>
                  <a:lnTo>
                    <a:pt x="596963" y="2783090"/>
                  </a:lnTo>
                  <a:lnTo>
                    <a:pt x="572782" y="2762453"/>
                  </a:lnTo>
                  <a:lnTo>
                    <a:pt x="572782" y="2751785"/>
                  </a:lnTo>
                  <a:lnTo>
                    <a:pt x="596074" y="2731198"/>
                  </a:lnTo>
                  <a:lnTo>
                    <a:pt x="607136" y="2731198"/>
                  </a:lnTo>
                  <a:lnTo>
                    <a:pt x="630910" y="2751785"/>
                  </a:lnTo>
                  <a:lnTo>
                    <a:pt x="630910" y="2711869"/>
                  </a:lnTo>
                  <a:lnTo>
                    <a:pt x="626567" y="2710180"/>
                  </a:lnTo>
                  <a:lnTo>
                    <a:pt x="618731" y="2708135"/>
                  </a:lnTo>
                  <a:lnTo>
                    <a:pt x="610463" y="2706903"/>
                  </a:lnTo>
                  <a:lnTo>
                    <a:pt x="601776" y="2706484"/>
                  </a:lnTo>
                  <a:lnTo>
                    <a:pt x="593356" y="2706903"/>
                  </a:lnTo>
                  <a:lnTo>
                    <a:pt x="557098" y="2720873"/>
                  </a:lnTo>
                  <a:lnTo>
                    <a:pt x="538568" y="2757068"/>
                  </a:lnTo>
                  <a:lnTo>
                    <a:pt x="539102" y="2764053"/>
                  </a:lnTo>
                  <a:lnTo>
                    <a:pt x="563270" y="2797251"/>
                  </a:lnTo>
                  <a:lnTo>
                    <a:pt x="601903" y="2807411"/>
                  </a:lnTo>
                  <a:lnTo>
                    <a:pt x="610590" y="2807004"/>
                  </a:lnTo>
                  <a:lnTo>
                    <a:pt x="646798" y="2793060"/>
                  </a:lnTo>
                  <a:lnTo>
                    <a:pt x="656247" y="2783090"/>
                  </a:lnTo>
                  <a:lnTo>
                    <a:pt x="656475" y="2782824"/>
                  </a:lnTo>
                  <a:lnTo>
                    <a:pt x="660019" y="2776931"/>
                  </a:lnTo>
                  <a:lnTo>
                    <a:pt x="662559" y="2770670"/>
                  </a:lnTo>
                  <a:lnTo>
                    <a:pt x="664083" y="2764053"/>
                  </a:lnTo>
                  <a:lnTo>
                    <a:pt x="664603" y="2757068"/>
                  </a:lnTo>
                  <a:close/>
                </a:path>
                <a:path w="4535805" h="2807970">
                  <a:moveTo>
                    <a:pt x="782167" y="2708567"/>
                  </a:moveTo>
                  <a:lnTo>
                    <a:pt x="689051" y="2708567"/>
                  </a:lnTo>
                  <a:lnTo>
                    <a:pt x="687489" y="2725026"/>
                  </a:lnTo>
                  <a:lnTo>
                    <a:pt x="685165" y="2740723"/>
                  </a:lnTo>
                  <a:lnTo>
                    <a:pt x="671398" y="2778125"/>
                  </a:lnTo>
                  <a:lnTo>
                    <a:pt x="668235" y="2778937"/>
                  </a:lnTo>
                  <a:lnTo>
                    <a:pt x="664083" y="2778937"/>
                  </a:lnTo>
                  <a:lnTo>
                    <a:pt x="664083" y="2804807"/>
                  </a:lnTo>
                  <a:lnTo>
                    <a:pt x="703478" y="2785961"/>
                  </a:lnTo>
                  <a:lnTo>
                    <a:pt x="715378" y="2747149"/>
                  </a:lnTo>
                  <a:lnTo>
                    <a:pt x="718312" y="2731325"/>
                  </a:lnTo>
                  <a:lnTo>
                    <a:pt x="750049" y="2731325"/>
                  </a:lnTo>
                  <a:lnTo>
                    <a:pt x="750049" y="2804807"/>
                  </a:lnTo>
                  <a:lnTo>
                    <a:pt x="782167" y="2804807"/>
                  </a:lnTo>
                  <a:lnTo>
                    <a:pt x="782167" y="2708567"/>
                  </a:lnTo>
                  <a:close/>
                </a:path>
                <a:path w="4535805" h="2807970">
                  <a:moveTo>
                    <a:pt x="1037209" y="2804807"/>
                  </a:moveTo>
                  <a:lnTo>
                    <a:pt x="1028255" y="2788285"/>
                  </a:lnTo>
                  <a:lnTo>
                    <a:pt x="1016482" y="2766568"/>
                  </a:lnTo>
                  <a:lnTo>
                    <a:pt x="1000975" y="2737955"/>
                  </a:lnTo>
                  <a:lnTo>
                    <a:pt x="985062" y="2708567"/>
                  </a:lnTo>
                  <a:lnTo>
                    <a:pt x="984148" y="2708567"/>
                  </a:lnTo>
                  <a:lnTo>
                    <a:pt x="984148" y="2766568"/>
                  </a:lnTo>
                  <a:lnTo>
                    <a:pt x="953058" y="2766568"/>
                  </a:lnTo>
                  <a:lnTo>
                    <a:pt x="968667" y="2737955"/>
                  </a:lnTo>
                  <a:lnTo>
                    <a:pt x="984148" y="2766568"/>
                  </a:lnTo>
                  <a:lnTo>
                    <a:pt x="984148" y="2708567"/>
                  </a:lnTo>
                  <a:lnTo>
                    <a:pt x="952157" y="2708567"/>
                  </a:lnTo>
                  <a:lnTo>
                    <a:pt x="901179" y="2802636"/>
                  </a:lnTo>
                  <a:lnTo>
                    <a:pt x="850963" y="2752648"/>
                  </a:lnTo>
                  <a:lnTo>
                    <a:pt x="901433" y="2708567"/>
                  </a:lnTo>
                  <a:lnTo>
                    <a:pt x="861631" y="2708567"/>
                  </a:lnTo>
                  <a:lnTo>
                    <a:pt x="824953" y="2741993"/>
                  </a:lnTo>
                  <a:lnTo>
                    <a:pt x="824953" y="2708567"/>
                  </a:lnTo>
                  <a:lnTo>
                    <a:pt x="792835" y="2708567"/>
                  </a:lnTo>
                  <a:lnTo>
                    <a:pt x="792835" y="2804807"/>
                  </a:lnTo>
                  <a:lnTo>
                    <a:pt x="824953" y="2804807"/>
                  </a:lnTo>
                  <a:lnTo>
                    <a:pt x="824953" y="2764485"/>
                  </a:lnTo>
                  <a:lnTo>
                    <a:pt x="863968" y="2804807"/>
                  </a:lnTo>
                  <a:lnTo>
                    <a:pt x="899998" y="2804807"/>
                  </a:lnTo>
                  <a:lnTo>
                    <a:pt x="903376" y="2804807"/>
                  </a:lnTo>
                  <a:lnTo>
                    <a:pt x="932383" y="2804807"/>
                  </a:lnTo>
                  <a:lnTo>
                    <a:pt x="941362" y="2788285"/>
                  </a:lnTo>
                  <a:lnTo>
                    <a:pt x="995832" y="2788285"/>
                  </a:lnTo>
                  <a:lnTo>
                    <a:pt x="1004811" y="2804807"/>
                  </a:lnTo>
                  <a:lnTo>
                    <a:pt x="1037209" y="2804807"/>
                  </a:lnTo>
                  <a:close/>
                </a:path>
                <a:path w="4535805" h="2807970">
                  <a:moveTo>
                    <a:pt x="3536454" y="81381"/>
                  </a:moveTo>
                  <a:lnTo>
                    <a:pt x="3535273" y="77330"/>
                  </a:lnTo>
                  <a:lnTo>
                    <a:pt x="3535210" y="77127"/>
                  </a:lnTo>
                  <a:lnTo>
                    <a:pt x="3534791" y="75653"/>
                  </a:lnTo>
                  <a:lnTo>
                    <a:pt x="3503815" y="58712"/>
                  </a:lnTo>
                  <a:lnTo>
                    <a:pt x="3503815" y="84023"/>
                  </a:lnTo>
                  <a:lnTo>
                    <a:pt x="3503815" y="91224"/>
                  </a:lnTo>
                  <a:lnTo>
                    <a:pt x="3502202" y="94107"/>
                  </a:lnTo>
                  <a:lnTo>
                    <a:pt x="3495789" y="96964"/>
                  </a:lnTo>
                  <a:lnTo>
                    <a:pt x="3490506" y="97675"/>
                  </a:lnTo>
                  <a:lnTo>
                    <a:pt x="3448672" y="97675"/>
                  </a:lnTo>
                  <a:lnTo>
                    <a:pt x="3448672" y="77127"/>
                  </a:lnTo>
                  <a:lnTo>
                    <a:pt x="3488245" y="77127"/>
                  </a:lnTo>
                  <a:lnTo>
                    <a:pt x="3503815" y="84023"/>
                  </a:lnTo>
                  <a:lnTo>
                    <a:pt x="3503815" y="58712"/>
                  </a:lnTo>
                  <a:lnTo>
                    <a:pt x="3501517" y="58356"/>
                  </a:lnTo>
                  <a:lnTo>
                    <a:pt x="3493376" y="57708"/>
                  </a:lnTo>
                  <a:lnTo>
                    <a:pt x="3484295" y="57492"/>
                  </a:lnTo>
                  <a:lnTo>
                    <a:pt x="3448672" y="57492"/>
                  </a:lnTo>
                  <a:lnTo>
                    <a:pt x="3448672" y="45262"/>
                  </a:lnTo>
                  <a:lnTo>
                    <a:pt x="3529165" y="45262"/>
                  </a:lnTo>
                  <a:lnTo>
                    <a:pt x="3529165" y="24066"/>
                  </a:lnTo>
                  <a:lnTo>
                    <a:pt x="3418497" y="24066"/>
                  </a:lnTo>
                  <a:lnTo>
                    <a:pt x="3418497" y="120307"/>
                  </a:lnTo>
                  <a:lnTo>
                    <a:pt x="3488334" y="120307"/>
                  </a:lnTo>
                  <a:lnTo>
                    <a:pt x="3530041" y="106781"/>
                  </a:lnTo>
                  <a:lnTo>
                    <a:pt x="3536454" y="88709"/>
                  </a:lnTo>
                  <a:lnTo>
                    <a:pt x="3536454" y="81381"/>
                  </a:lnTo>
                  <a:close/>
                </a:path>
                <a:path w="4535805" h="2807970">
                  <a:moveTo>
                    <a:pt x="3646411" y="23749"/>
                  </a:moveTo>
                  <a:lnTo>
                    <a:pt x="3543211" y="23749"/>
                  </a:lnTo>
                  <a:lnTo>
                    <a:pt x="3543211" y="46609"/>
                  </a:lnTo>
                  <a:lnTo>
                    <a:pt x="3543211" y="60579"/>
                  </a:lnTo>
                  <a:lnTo>
                    <a:pt x="3543211" y="82169"/>
                  </a:lnTo>
                  <a:lnTo>
                    <a:pt x="3543211" y="97409"/>
                  </a:lnTo>
                  <a:lnTo>
                    <a:pt x="3543211" y="120269"/>
                  </a:lnTo>
                  <a:lnTo>
                    <a:pt x="3646360" y="120269"/>
                  </a:lnTo>
                  <a:lnTo>
                    <a:pt x="3646360" y="97409"/>
                  </a:lnTo>
                  <a:lnTo>
                    <a:pt x="3575342" y="97409"/>
                  </a:lnTo>
                  <a:lnTo>
                    <a:pt x="3575342" y="82169"/>
                  </a:lnTo>
                  <a:lnTo>
                    <a:pt x="3635425" y="82169"/>
                  </a:lnTo>
                  <a:lnTo>
                    <a:pt x="3635425" y="60579"/>
                  </a:lnTo>
                  <a:lnTo>
                    <a:pt x="3575342" y="60579"/>
                  </a:lnTo>
                  <a:lnTo>
                    <a:pt x="3575342" y="46609"/>
                  </a:lnTo>
                  <a:lnTo>
                    <a:pt x="3646411" y="46609"/>
                  </a:lnTo>
                  <a:lnTo>
                    <a:pt x="3646411" y="23749"/>
                  </a:lnTo>
                  <a:close/>
                </a:path>
                <a:path w="4535805" h="2807970">
                  <a:moveTo>
                    <a:pt x="3745852" y="0"/>
                  </a:moveTo>
                  <a:lnTo>
                    <a:pt x="3728555" y="0"/>
                  </a:lnTo>
                  <a:lnTo>
                    <a:pt x="3728555" y="4000"/>
                  </a:lnTo>
                  <a:lnTo>
                    <a:pt x="3727132" y="7327"/>
                  </a:lnTo>
                  <a:lnTo>
                    <a:pt x="3721506" y="12712"/>
                  </a:lnTo>
                  <a:lnTo>
                    <a:pt x="3717975" y="14046"/>
                  </a:lnTo>
                  <a:lnTo>
                    <a:pt x="3709390" y="14046"/>
                  </a:lnTo>
                  <a:lnTo>
                    <a:pt x="3705809" y="12712"/>
                  </a:lnTo>
                  <a:lnTo>
                    <a:pt x="3700170" y="7327"/>
                  </a:lnTo>
                  <a:lnTo>
                    <a:pt x="3698760" y="4000"/>
                  </a:lnTo>
                  <a:lnTo>
                    <a:pt x="3698760" y="0"/>
                  </a:lnTo>
                  <a:lnTo>
                    <a:pt x="3681463" y="0"/>
                  </a:lnTo>
                  <a:lnTo>
                    <a:pt x="3681387" y="8674"/>
                  </a:lnTo>
                  <a:lnTo>
                    <a:pt x="3684333" y="15151"/>
                  </a:lnTo>
                  <a:lnTo>
                    <a:pt x="3696297" y="23736"/>
                  </a:lnTo>
                  <a:lnTo>
                    <a:pt x="3704145" y="25882"/>
                  </a:lnTo>
                  <a:lnTo>
                    <a:pt x="3723297" y="25882"/>
                  </a:lnTo>
                  <a:lnTo>
                    <a:pt x="3730942" y="23736"/>
                  </a:lnTo>
                  <a:lnTo>
                    <a:pt x="3742740" y="15151"/>
                  </a:lnTo>
                  <a:lnTo>
                    <a:pt x="3743337" y="14046"/>
                  </a:lnTo>
                  <a:lnTo>
                    <a:pt x="3745801" y="8674"/>
                  </a:lnTo>
                  <a:lnTo>
                    <a:pt x="3745852" y="0"/>
                  </a:lnTo>
                  <a:close/>
                </a:path>
                <a:path w="4535805" h="2807970">
                  <a:moveTo>
                    <a:pt x="3772636" y="23939"/>
                  </a:moveTo>
                  <a:lnTo>
                    <a:pt x="3740645" y="23939"/>
                  </a:lnTo>
                  <a:lnTo>
                    <a:pt x="3687318" y="83629"/>
                  </a:lnTo>
                  <a:lnTo>
                    <a:pt x="3687318" y="23939"/>
                  </a:lnTo>
                  <a:lnTo>
                    <a:pt x="3655199" y="23939"/>
                  </a:lnTo>
                  <a:lnTo>
                    <a:pt x="3655199" y="120180"/>
                  </a:lnTo>
                  <a:lnTo>
                    <a:pt x="3687318" y="120180"/>
                  </a:lnTo>
                  <a:lnTo>
                    <a:pt x="3719893" y="83629"/>
                  </a:lnTo>
                  <a:lnTo>
                    <a:pt x="3740645" y="60350"/>
                  </a:lnTo>
                  <a:lnTo>
                    <a:pt x="3740645" y="120180"/>
                  </a:lnTo>
                  <a:lnTo>
                    <a:pt x="3772636" y="120180"/>
                  </a:lnTo>
                  <a:lnTo>
                    <a:pt x="3772636" y="60350"/>
                  </a:lnTo>
                  <a:lnTo>
                    <a:pt x="3772636" y="23939"/>
                  </a:lnTo>
                  <a:close/>
                </a:path>
                <a:path w="4535805" h="2807970">
                  <a:moveTo>
                    <a:pt x="3906723" y="62826"/>
                  </a:moveTo>
                  <a:lnTo>
                    <a:pt x="3880548" y="29438"/>
                  </a:lnTo>
                  <a:lnTo>
                    <a:pt x="3845204" y="21463"/>
                  </a:lnTo>
                  <a:lnTo>
                    <a:pt x="3836428" y="21882"/>
                  </a:lnTo>
                  <a:lnTo>
                    <a:pt x="3799294" y="35852"/>
                  </a:lnTo>
                  <a:lnTo>
                    <a:pt x="3780701" y="72186"/>
                  </a:lnTo>
                  <a:lnTo>
                    <a:pt x="3781234" y="79121"/>
                  </a:lnTo>
                  <a:lnTo>
                    <a:pt x="3805631" y="112522"/>
                  </a:lnTo>
                  <a:lnTo>
                    <a:pt x="3845204" y="122783"/>
                  </a:lnTo>
                  <a:lnTo>
                    <a:pt x="3853065" y="122478"/>
                  </a:lnTo>
                  <a:lnTo>
                    <a:pt x="3890949" y="107734"/>
                  </a:lnTo>
                  <a:lnTo>
                    <a:pt x="3870744" y="86969"/>
                  </a:lnTo>
                  <a:lnTo>
                    <a:pt x="3866997" y="91046"/>
                  </a:lnTo>
                  <a:lnTo>
                    <a:pt x="3856850" y="96774"/>
                  </a:lnTo>
                  <a:lnTo>
                    <a:pt x="3851325" y="98196"/>
                  </a:lnTo>
                  <a:lnTo>
                    <a:pt x="3839959" y="98196"/>
                  </a:lnTo>
                  <a:lnTo>
                    <a:pt x="3814254" y="77558"/>
                  </a:lnTo>
                  <a:lnTo>
                    <a:pt x="3814254" y="66814"/>
                  </a:lnTo>
                  <a:lnTo>
                    <a:pt x="3840226" y="46050"/>
                  </a:lnTo>
                  <a:lnTo>
                    <a:pt x="3848976" y="46050"/>
                  </a:lnTo>
                  <a:lnTo>
                    <a:pt x="3873436" y="62826"/>
                  </a:lnTo>
                  <a:lnTo>
                    <a:pt x="3906723" y="62826"/>
                  </a:lnTo>
                  <a:close/>
                </a:path>
                <a:path w="4535805" h="2807970">
                  <a:moveTo>
                    <a:pt x="4032745" y="81381"/>
                  </a:moveTo>
                  <a:lnTo>
                    <a:pt x="4031564" y="77330"/>
                  </a:lnTo>
                  <a:lnTo>
                    <a:pt x="4031500" y="77127"/>
                  </a:lnTo>
                  <a:lnTo>
                    <a:pt x="4031081" y="75653"/>
                  </a:lnTo>
                  <a:lnTo>
                    <a:pt x="4000106" y="58712"/>
                  </a:lnTo>
                  <a:lnTo>
                    <a:pt x="4000106" y="84023"/>
                  </a:lnTo>
                  <a:lnTo>
                    <a:pt x="4000106" y="91224"/>
                  </a:lnTo>
                  <a:lnTo>
                    <a:pt x="3998506" y="94107"/>
                  </a:lnTo>
                  <a:lnTo>
                    <a:pt x="3992080" y="96964"/>
                  </a:lnTo>
                  <a:lnTo>
                    <a:pt x="3986796" y="97675"/>
                  </a:lnTo>
                  <a:lnTo>
                    <a:pt x="3944963" y="97675"/>
                  </a:lnTo>
                  <a:lnTo>
                    <a:pt x="3944963" y="77127"/>
                  </a:lnTo>
                  <a:lnTo>
                    <a:pt x="3984536" y="77127"/>
                  </a:lnTo>
                  <a:lnTo>
                    <a:pt x="4000106" y="84023"/>
                  </a:lnTo>
                  <a:lnTo>
                    <a:pt x="4000106" y="58712"/>
                  </a:lnTo>
                  <a:lnTo>
                    <a:pt x="3997807" y="58356"/>
                  </a:lnTo>
                  <a:lnTo>
                    <a:pt x="3989667" y="57708"/>
                  </a:lnTo>
                  <a:lnTo>
                    <a:pt x="3980599" y="57492"/>
                  </a:lnTo>
                  <a:lnTo>
                    <a:pt x="3944963" y="57492"/>
                  </a:lnTo>
                  <a:lnTo>
                    <a:pt x="3944963" y="45262"/>
                  </a:lnTo>
                  <a:lnTo>
                    <a:pt x="4025468" y="45262"/>
                  </a:lnTo>
                  <a:lnTo>
                    <a:pt x="4025468" y="24066"/>
                  </a:lnTo>
                  <a:lnTo>
                    <a:pt x="3914787" y="24066"/>
                  </a:lnTo>
                  <a:lnTo>
                    <a:pt x="3914787" y="120307"/>
                  </a:lnTo>
                  <a:lnTo>
                    <a:pt x="3984625" y="120307"/>
                  </a:lnTo>
                  <a:lnTo>
                    <a:pt x="4026344" y="106781"/>
                  </a:lnTo>
                  <a:lnTo>
                    <a:pt x="4031221" y="97675"/>
                  </a:lnTo>
                  <a:lnTo>
                    <a:pt x="4032034" y="95402"/>
                  </a:lnTo>
                  <a:lnTo>
                    <a:pt x="4032745" y="88709"/>
                  </a:lnTo>
                  <a:lnTo>
                    <a:pt x="4032745" y="81381"/>
                  </a:lnTo>
                  <a:close/>
                </a:path>
                <a:path w="4535805" h="2807970">
                  <a:moveTo>
                    <a:pt x="4162806" y="72440"/>
                  </a:moveTo>
                  <a:lnTo>
                    <a:pt x="4162412" y="67157"/>
                  </a:lnTo>
                  <a:lnTo>
                    <a:pt x="4162298" y="65468"/>
                  </a:lnTo>
                  <a:lnTo>
                    <a:pt x="4160786" y="58826"/>
                  </a:lnTo>
                  <a:lnTo>
                    <a:pt x="4158259" y="52527"/>
                  </a:lnTo>
                  <a:lnTo>
                    <a:pt x="4154703" y="46570"/>
                  </a:lnTo>
                  <a:lnTo>
                    <a:pt x="4129125" y="27241"/>
                  </a:lnTo>
                  <a:lnTo>
                    <a:pt x="4129125" y="67157"/>
                  </a:lnTo>
                  <a:lnTo>
                    <a:pt x="4129125" y="77825"/>
                  </a:lnTo>
                  <a:lnTo>
                    <a:pt x="4104970" y="98463"/>
                  </a:lnTo>
                  <a:lnTo>
                    <a:pt x="4095178" y="98463"/>
                  </a:lnTo>
                  <a:lnTo>
                    <a:pt x="4070985" y="77825"/>
                  </a:lnTo>
                  <a:lnTo>
                    <a:pt x="4070985" y="67157"/>
                  </a:lnTo>
                  <a:lnTo>
                    <a:pt x="4094276" y="46570"/>
                  </a:lnTo>
                  <a:lnTo>
                    <a:pt x="4105338" y="46570"/>
                  </a:lnTo>
                  <a:lnTo>
                    <a:pt x="4129125" y="67157"/>
                  </a:lnTo>
                  <a:lnTo>
                    <a:pt x="4129125" y="27241"/>
                  </a:lnTo>
                  <a:lnTo>
                    <a:pt x="4124769" y="25552"/>
                  </a:lnTo>
                  <a:lnTo>
                    <a:pt x="4116933" y="23507"/>
                  </a:lnTo>
                  <a:lnTo>
                    <a:pt x="4108678" y="22275"/>
                  </a:lnTo>
                  <a:lnTo>
                    <a:pt x="4099991" y="21856"/>
                  </a:lnTo>
                  <a:lnTo>
                    <a:pt x="4091571" y="22275"/>
                  </a:lnTo>
                  <a:lnTo>
                    <a:pt x="4055313" y="36245"/>
                  </a:lnTo>
                  <a:lnTo>
                    <a:pt x="4036784" y="72440"/>
                  </a:lnTo>
                  <a:lnTo>
                    <a:pt x="4037317" y="79425"/>
                  </a:lnTo>
                  <a:lnTo>
                    <a:pt x="4061485" y="112636"/>
                  </a:lnTo>
                  <a:lnTo>
                    <a:pt x="4100118" y="122783"/>
                  </a:lnTo>
                  <a:lnTo>
                    <a:pt x="4108805" y="122377"/>
                  </a:lnTo>
                  <a:lnTo>
                    <a:pt x="4145000" y="108432"/>
                  </a:lnTo>
                  <a:lnTo>
                    <a:pt x="4154449" y="98463"/>
                  </a:lnTo>
                  <a:lnTo>
                    <a:pt x="4154678" y="98196"/>
                  </a:lnTo>
                  <a:lnTo>
                    <a:pt x="4158234" y="92303"/>
                  </a:lnTo>
                  <a:lnTo>
                    <a:pt x="4160774" y="86042"/>
                  </a:lnTo>
                  <a:lnTo>
                    <a:pt x="4162298" y="79425"/>
                  </a:lnTo>
                  <a:lnTo>
                    <a:pt x="4162806" y="72440"/>
                  </a:lnTo>
                  <a:close/>
                </a:path>
                <a:path w="4535805" h="2807970">
                  <a:moveTo>
                    <a:pt x="4280382" y="23939"/>
                  </a:moveTo>
                  <a:lnTo>
                    <a:pt x="4187253" y="23939"/>
                  </a:lnTo>
                  <a:lnTo>
                    <a:pt x="4185704" y="40398"/>
                  </a:lnTo>
                  <a:lnTo>
                    <a:pt x="4183380" y="56095"/>
                  </a:lnTo>
                  <a:lnTo>
                    <a:pt x="4169613" y="93497"/>
                  </a:lnTo>
                  <a:lnTo>
                    <a:pt x="4166451" y="94297"/>
                  </a:lnTo>
                  <a:lnTo>
                    <a:pt x="4162285" y="94297"/>
                  </a:lnTo>
                  <a:lnTo>
                    <a:pt x="4162285" y="120180"/>
                  </a:lnTo>
                  <a:lnTo>
                    <a:pt x="4201693" y="101320"/>
                  </a:lnTo>
                  <a:lnTo>
                    <a:pt x="4213580" y="62522"/>
                  </a:lnTo>
                  <a:lnTo>
                    <a:pt x="4216527" y="46697"/>
                  </a:lnTo>
                  <a:lnTo>
                    <a:pt x="4248251" y="46697"/>
                  </a:lnTo>
                  <a:lnTo>
                    <a:pt x="4248251" y="120180"/>
                  </a:lnTo>
                  <a:lnTo>
                    <a:pt x="4280382" y="120180"/>
                  </a:lnTo>
                  <a:lnTo>
                    <a:pt x="4280382" y="23939"/>
                  </a:lnTo>
                  <a:close/>
                </a:path>
                <a:path w="4535805" h="2807970">
                  <a:moveTo>
                    <a:pt x="4535424" y="120180"/>
                  </a:moveTo>
                  <a:lnTo>
                    <a:pt x="4526458" y="103657"/>
                  </a:lnTo>
                  <a:lnTo>
                    <a:pt x="4514697" y="81940"/>
                  </a:lnTo>
                  <a:lnTo>
                    <a:pt x="4499191" y="53327"/>
                  </a:lnTo>
                  <a:lnTo>
                    <a:pt x="4483265" y="23939"/>
                  </a:lnTo>
                  <a:lnTo>
                    <a:pt x="4482350" y="23939"/>
                  </a:lnTo>
                  <a:lnTo>
                    <a:pt x="4482350" y="81940"/>
                  </a:lnTo>
                  <a:lnTo>
                    <a:pt x="4451274" y="81940"/>
                  </a:lnTo>
                  <a:lnTo>
                    <a:pt x="4466882" y="53327"/>
                  </a:lnTo>
                  <a:lnTo>
                    <a:pt x="4482350" y="81940"/>
                  </a:lnTo>
                  <a:lnTo>
                    <a:pt x="4482350" y="23939"/>
                  </a:lnTo>
                  <a:lnTo>
                    <a:pt x="4450359" y="23939"/>
                  </a:lnTo>
                  <a:lnTo>
                    <a:pt x="4399394" y="118008"/>
                  </a:lnTo>
                  <a:lnTo>
                    <a:pt x="4349178" y="68021"/>
                  </a:lnTo>
                  <a:lnTo>
                    <a:pt x="4399635" y="23939"/>
                  </a:lnTo>
                  <a:lnTo>
                    <a:pt x="4359846" y="23939"/>
                  </a:lnTo>
                  <a:lnTo>
                    <a:pt x="4323169" y="57365"/>
                  </a:lnTo>
                  <a:lnTo>
                    <a:pt x="4323169" y="23939"/>
                  </a:lnTo>
                  <a:lnTo>
                    <a:pt x="4291038" y="23939"/>
                  </a:lnTo>
                  <a:lnTo>
                    <a:pt x="4291038" y="120180"/>
                  </a:lnTo>
                  <a:lnTo>
                    <a:pt x="4323169" y="120180"/>
                  </a:lnTo>
                  <a:lnTo>
                    <a:pt x="4323169" y="79857"/>
                  </a:lnTo>
                  <a:lnTo>
                    <a:pt x="4362183" y="120180"/>
                  </a:lnTo>
                  <a:lnTo>
                    <a:pt x="4398213" y="120180"/>
                  </a:lnTo>
                  <a:lnTo>
                    <a:pt x="4401591" y="120180"/>
                  </a:lnTo>
                  <a:lnTo>
                    <a:pt x="4430585" y="120180"/>
                  </a:lnTo>
                  <a:lnTo>
                    <a:pt x="4439564" y="103657"/>
                  </a:lnTo>
                  <a:lnTo>
                    <a:pt x="4494060" y="103657"/>
                  </a:lnTo>
                  <a:lnTo>
                    <a:pt x="4503039" y="120180"/>
                  </a:lnTo>
                  <a:lnTo>
                    <a:pt x="4535424" y="12018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734180" y="742086"/>
              <a:ext cx="3926840" cy="4952365"/>
            </a:xfrm>
            <a:custGeom>
              <a:avLst/>
              <a:gdLst/>
              <a:ahLst/>
              <a:cxnLst/>
              <a:rect l="l" t="t" r="r" b="b"/>
              <a:pathLst>
                <a:path w="3926840" h="4952365">
                  <a:moveTo>
                    <a:pt x="66624" y="49847"/>
                  </a:moveTo>
                  <a:lnTo>
                    <a:pt x="60883" y="39268"/>
                  </a:lnTo>
                  <a:lnTo>
                    <a:pt x="55892" y="30048"/>
                  </a:lnTo>
                  <a:lnTo>
                    <a:pt x="45161" y="10248"/>
                  </a:lnTo>
                  <a:lnTo>
                    <a:pt x="44056" y="8216"/>
                  </a:lnTo>
                  <a:lnTo>
                    <a:pt x="44056" y="30048"/>
                  </a:lnTo>
                  <a:lnTo>
                    <a:pt x="22567" y="30048"/>
                  </a:lnTo>
                  <a:lnTo>
                    <a:pt x="33350" y="10248"/>
                  </a:lnTo>
                  <a:lnTo>
                    <a:pt x="44056" y="30048"/>
                  </a:lnTo>
                  <a:lnTo>
                    <a:pt x="44056" y="8216"/>
                  </a:lnTo>
                  <a:lnTo>
                    <a:pt x="39611" y="0"/>
                  </a:lnTo>
                  <a:lnTo>
                    <a:pt x="27012" y="0"/>
                  </a:lnTo>
                  <a:lnTo>
                    <a:pt x="0" y="49847"/>
                  </a:lnTo>
                  <a:lnTo>
                    <a:pt x="11861" y="49847"/>
                  </a:lnTo>
                  <a:lnTo>
                    <a:pt x="17589" y="39268"/>
                  </a:lnTo>
                  <a:lnTo>
                    <a:pt x="49034" y="39268"/>
                  </a:lnTo>
                  <a:lnTo>
                    <a:pt x="54762" y="49847"/>
                  </a:lnTo>
                  <a:lnTo>
                    <a:pt x="66624" y="49847"/>
                  </a:lnTo>
                  <a:close/>
                </a:path>
                <a:path w="3926840" h="4952365">
                  <a:moveTo>
                    <a:pt x="126301" y="13296"/>
                  </a:moveTo>
                  <a:lnTo>
                    <a:pt x="125412" y="10414"/>
                  </a:lnTo>
                  <a:lnTo>
                    <a:pt x="124320" y="8890"/>
                  </a:lnTo>
                  <a:lnTo>
                    <a:pt x="121869" y="5422"/>
                  </a:lnTo>
                  <a:lnTo>
                    <a:pt x="119367" y="3479"/>
                  </a:lnTo>
                  <a:lnTo>
                    <a:pt x="115519" y="1816"/>
                  </a:lnTo>
                  <a:lnTo>
                    <a:pt x="115519" y="14414"/>
                  </a:lnTo>
                  <a:lnTo>
                    <a:pt x="115519" y="19405"/>
                  </a:lnTo>
                  <a:lnTo>
                    <a:pt x="106362" y="24790"/>
                  </a:lnTo>
                  <a:lnTo>
                    <a:pt x="81229" y="24790"/>
                  </a:lnTo>
                  <a:lnTo>
                    <a:pt x="81229" y="8890"/>
                  </a:lnTo>
                  <a:lnTo>
                    <a:pt x="108419" y="8890"/>
                  </a:lnTo>
                  <a:lnTo>
                    <a:pt x="111506" y="9436"/>
                  </a:lnTo>
                  <a:lnTo>
                    <a:pt x="112826" y="10160"/>
                  </a:lnTo>
                  <a:lnTo>
                    <a:pt x="114985" y="12547"/>
                  </a:lnTo>
                  <a:lnTo>
                    <a:pt x="115519" y="14414"/>
                  </a:lnTo>
                  <a:lnTo>
                    <a:pt x="115519" y="1816"/>
                  </a:lnTo>
                  <a:lnTo>
                    <a:pt x="112953" y="698"/>
                  </a:lnTo>
                  <a:lnTo>
                    <a:pt x="109258" y="0"/>
                  </a:lnTo>
                  <a:lnTo>
                    <a:pt x="69850" y="0"/>
                  </a:lnTo>
                  <a:lnTo>
                    <a:pt x="69850" y="49847"/>
                  </a:lnTo>
                  <a:lnTo>
                    <a:pt x="81229" y="49847"/>
                  </a:lnTo>
                  <a:lnTo>
                    <a:pt x="81229" y="33680"/>
                  </a:lnTo>
                  <a:lnTo>
                    <a:pt x="113296" y="33680"/>
                  </a:lnTo>
                  <a:lnTo>
                    <a:pt x="118097" y="32245"/>
                  </a:lnTo>
                  <a:lnTo>
                    <a:pt x="124663" y="26492"/>
                  </a:lnTo>
                  <a:lnTo>
                    <a:pt x="125323" y="24790"/>
                  </a:lnTo>
                  <a:lnTo>
                    <a:pt x="126301" y="22326"/>
                  </a:lnTo>
                  <a:lnTo>
                    <a:pt x="126301" y="13296"/>
                  </a:lnTo>
                  <a:close/>
                </a:path>
                <a:path w="3926840" h="4952365">
                  <a:moveTo>
                    <a:pt x="187655" y="0"/>
                  </a:moveTo>
                  <a:lnTo>
                    <a:pt x="131216" y="0"/>
                  </a:lnTo>
                  <a:lnTo>
                    <a:pt x="131216" y="9499"/>
                  </a:lnTo>
                  <a:lnTo>
                    <a:pt x="131216" y="9702"/>
                  </a:lnTo>
                  <a:lnTo>
                    <a:pt x="153911" y="9702"/>
                  </a:lnTo>
                  <a:lnTo>
                    <a:pt x="153911" y="49847"/>
                  </a:lnTo>
                  <a:lnTo>
                    <a:pt x="165290" y="49847"/>
                  </a:lnTo>
                  <a:lnTo>
                    <a:pt x="165290" y="9702"/>
                  </a:lnTo>
                  <a:lnTo>
                    <a:pt x="187655" y="9702"/>
                  </a:lnTo>
                  <a:lnTo>
                    <a:pt x="187655" y="0"/>
                  </a:lnTo>
                  <a:close/>
                </a:path>
                <a:path w="3926840" h="4952365">
                  <a:moveTo>
                    <a:pt x="199174" y="39408"/>
                  </a:moveTo>
                  <a:lnTo>
                    <a:pt x="187591" y="39408"/>
                  </a:lnTo>
                  <a:lnTo>
                    <a:pt x="187591" y="49847"/>
                  </a:lnTo>
                  <a:lnTo>
                    <a:pt x="199174" y="49847"/>
                  </a:lnTo>
                  <a:lnTo>
                    <a:pt x="199174" y="39408"/>
                  </a:lnTo>
                  <a:close/>
                </a:path>
                <a:path w="3926840" h="4952365">
                  <a:moveTo>
                    <a:pt x="3571405" y="4950892"/>
                  </a:moveTo>
                  <a:lnTo>
                    <a:pt x="3565664" y="4940312"/>
                  </a:lnTo>
                  <a:lnTo>
                    <a:pt x="3560661" y="4931080"/>
                  </a:lnTo>
                  <a:lnTo>
                    <a:pt x="3549929" y="4911280"/>
                  </a:lnTo>
                  <a:lnTo>
                    <a:pt x="3548837" y="4909274"/>
                  </a:lnTo>
                  <a:lnTo>
                    <a:pt x="3548837" y="4931080"/>
                  </a:lnTo>
                  <a:lnTo>
                    <a:pt x="3527348" y="4931080"/>
                  </a:lnTo>
                  <a:lnTo>
                    <a:pt x="3538131" y="4911280"/>
                  </a:lnTo>
                  <a:lnTo>
                    <a:pt x="3548837" y="4931080"/>
                  </a:lnTo>
                  <a:lnTo>
                    <a:pt x="3548837" y="4909274"/>
                  </a:lnTo>
                  <a:lnTo>
                    <a:pt x="3544392" y="4901044"/>
                  </a:lnTo>
                  <a:lnTo>
                    <a:pt x="3531793" y="4901044"/>
                  </a:lnTo>
                  <a:lnTo>
                    <a:pt x="3504793" y="4950892"/>
                  </a:lnTo>
                  <a:lnTo>
                    <a:pt x="3516642" y="4950892"/>
                  </a:lnTo>
                  <a:lnTo>
                    <a:pt x="3522370" y="4940312"/>
                  </a:lnTo>
                  <a:lnTo>
                    <a:pt x="3553828" y="4940312"/>
                  </a:lnTo>
                  <a:lnTo>
                    <a:pt x="3559543" y="4950892"/>
                  </a:lnTo>
                  <a:lnTo>
                    <a:pt x="3571405" y="4950892"/>
                  </a:lnTo>
                  <a:close/>
                </a:path>
                <a:path w="3926840" h="4952365">
                  <a:moveTo>
                    <a:pt x="3631082" y="4914341"/>
                  </a:moveTo>
                  <a:lnTo>
                    <a:pt x="3630193" y="4911445"/>
                  </a:lnTo>
                  <a:lnTo>
                    <a:pt x="3629114" y="4909934"/>
                  </a:lnTo>
                  <a:lnTo>
                    <a:pt x="3626650" y="4906467"/>
                  </a:lnTo>
                  <a:lnTo>
                    <a:pt x="3624148" y="4904524"/>
                  </a:lnTo>
                  <a:lnTo>
                    <a:pt x="3620300" y="4902860"/>
                  </a:lnTo>
                  <a:lnTo>
                    <a:pt x="3620300" y="4915459"/>
                  </a:lnTo>
                  <a:lnTo>
                    <a:pt x="3620300" y="4920450"/>
                  </a:lnTo>
                  <a:lnTo>
                    <a:pt x="3619766" y="4922228"/>
                  </a:lnTo>
                  <a:lnTo>
                    <a:pt x="3617607" y="4924514"/>
                  </a:lnTo>
                  <a:lnTo>
                    <a:pt x="3616299" y="4925212"/>
                  </a:lnTo>
                  <a:lnTo>
                    <a:pt x="3612438" y="4925834"/>
                  </a:lnTo>
                  <a:lnTo>
                    <a:pt x="3586022" y="4925834"/>
                  </a:lnTo>
                  <a:lnTo>
                    <a:pt x="3586022" y="4909934"/>
                  </a:lnTo>
                  <a:lnTo>
                    <a:pt x="3613200" y="4909934"/>
                  </a:lnTo>
                  <a:lnTo>
                    <a:pt x="3616299" y="4910480"/>
                  </a:lnTo>
                  <a:lnTo>
                    <a:pt x="3617607" y="4911204"/>
                  </a:lnTo>
                  <a:lnTo>
                    <a:pt x="3619766" y="4913579"/>
                  </a:lnTo>
                  <a:lnTo>
                    <a:pt x="3620300" y="4915459"/>
                  </a:lnTo>
                  <a:lnTo>
                    <a:pt x="3620300" y="4902860"/>
                  </a:lnTo>
                  <a:lnTo>
                    <a:pt x="3617734" y="4901743"/>
                  </a:lnTo>
                  <a:lnTo>
                    <a:pt x="3614039" y="4901044"/>
                  </a:lnTo>
                  <a:lnTo>
                    <a:pt x="3574631" y="4901044"/>
                  </a:lnTo>
                  <a:lnTo>
                    <a:pt x="3574631" y="4950892"/>
                  </a:lnTo>
                  <a:lnTo>
                    <a:pt x="3586022" y="4950892"/>
                  </a:lnTo>
                  <a:lnTo>
                    <a:pt x="3586022" y="4934724"/>
                  </a:lnTo>
                  <a:lnTo>
                    <a:pt x="3618077" y="4934724"/>
                  </a:lnTo>
                  <a:lnTo>
                    <a:pt x="3622891" y="4933289"/>
                  </a:lnTo>
                  <a:lnTo>
                    <a:pt x="3629444" y="4927536"/>
                  </a:lnTo>
                  <a:lnTo>
                    <a:pt x="3630104" y="4925834"/>
                  </a:lnTo>
                  <a:lnTo>
                    <a:pt x="3631082" y="4923358"/>
                  </a:lnTo>
                  <a:lnTo>
                    <a:pt x="3631082" y="4914341"/>
                  </a:lnTo>
                  <a:close/>
                </a:path>
                <a:path w="3926840" h="4952365">
                  <a:moveTo>
                    <a:pt x="3692448" y="4901044"/>
                  </a:moveTo>
                  <a:lnTo>
                    <a:pt x="3635997" y="4901044"/>
                  </a:lnTo>
                  <a:lnTo>
                    <a:pt x="3635997" y="4910544"/>
                  </a:lnTo>
                  <a:lnTo>
                    <a:pt x="3635997" y="4910747"/>
                  </a:lnTo>
                  <a:lnTo>
                    <a:pt x="3658692" y="4910747"/>
                  </a:lnTo>
                  <a:lnTo>
                    <a:pt x="3658692" y="4950892"/>
                  </a:lnTo>
                  <a:lnTo>
                    <a:pt x="3670084" y="4950892"/>
                  </a:lnTo>
                  <a:lnTo>
                    <a:pt x="3670084" y="4910747"/>
                  </a:lnTo>
                  <a:lnTo>
                    <a:pt x="3692448" y="4910747"/>
                  </a:lnTo>
                  <a:lnTo>
                    <a:pt x="3692448" y="4901044"/>
                  </a:lnTo>
                  <a:close/>
                </a:path>
                <a:path w="3926840" h="4952365">
                  <a:moveTo>
                    <a:pt x="3703955" y="4940452"/>
                  </a:moveTo>
                  <a:lnTo>
                    <a:pt x="3692372" y="4940452"/>
                  </a:lnTo>
                  <a:lnTo>
                    <a:pt x="3692372" y="4950892"/>
                  </a:lnTo>
                  <a:lnTo>
                    <a:pt x="3703955" y="4950892"/>
                  </a:lnTo>
                  <a:lnTo>
                    <a:pt x="3703955" y="4940452"/>
                  </a:lnTo>
                  <a:close/>
                </a:path>
                <a:path w="3926840" h="4952365">
                  <a:moveTo>
                    <a:pt x="3793007" y="4941798"/>
                  </a:moveTo>
                  <a:lnTo>
                    <a:pt x="3742423" y="4941798"/>
                  </a:lnTo>
                  <a:lnTo>
                    <a:pt x="3742423" y="4940490"/>
                  </a:lnTo>
                  <a:lnTo>
                    <a:pt x="3760063" y="4931689"/>
                  </a:lnTo>
                  <a:lnTo>
                    <a:pt x="3769499" y="4930406"/>
                  </a:lnTo>
                  <a:lnTo>
                    <a:pt x="3791788" y="4919548"/>
                  </a:lnTo>
                  <a:lnTo>
                    <a:pt x="3791788" y="4909401"/>
                  </a:lnTo>
                  <a:lnTo>
                    <a:pt x="3788664" y="4905006"/>
                  </a:lnTo>
                  <a:lnTo>
                    <a:pt x="3776129" y="4900650"/>
                  </a:lnTo>
                  <a:lnTo>
                    <a:pt x="3769093" y="4899558"/>
                  </a:lnTo>
                  <a:lnTo>
                    <a:pt x="3757015" y="4899558"/>
                  </a:lnTo>
                  <a:lnTo>
                    <a:pt x="3731641" y="4912969"/>
                  </a:lnTo>
                  <a:lnTo>
                    <a:pt x="3731641" y="4917554"/>
                  </a:lnTo>
                  <a:lnTo>
                    <a:pt x="3743096" y="4917618"/>
                  </a:lnTo>
                  <a:lnTo>
                    <a:pt x="3743096" y="4914290"/>
                  </a:lnTo>
                  <a:lnTo>
                    <a:pt x="3744861" y="4911852"/>
                  </a:lnTo>
                  <a:lnTo>
                    <a:pt x="3751961" y="4908753"/>
                  </a:lnTo>
                  <a:lnTo>
                    <a:pt x="3756279" y="4907978"/>
                  </a:lnTo>
                  <a:lnTo>
                    <a:pt x="3766642" y="4907940"/>
                  </a:lnTo>
                  <a:lnTo>
                    <a:pt x="3771125" y="4908562"/>
                  </a:lnTo>
                  <a:lnTo>
                    <a:pt x="3778440" y="4911166"/>
                  </a:lnTo>
                  <a:lnTo>
                    <a:pt x="3780282" y="4913211"/>
                  </a:lnTo>
                  <a:lnTo>
                    <a:pt x="3780282" y="4917529"/>
                  </a:lnTo>
                  <a:lnTo>
                    <a:pt x="3759238" y="4923294"/>
                  </a:lnTo>
                  <a:lnTo>
                    <a:pt x="3749789" y="4924730"/>
                  </a:lnTo>
                  <a:lnTo>
                    <a:pt x="3731641" y="4940668"/>
                  </a:lnTo>
                  <a:lnTo>
                    <a:pt x="3731641" y="4950892"/>
                  </a:lnTo>
                  <a:lnTo>
                    <a:pt x="3793007" y="4950892"/>
                  </a:lnTo>
                  <a:lnTo>
                    <a:pt x="3793007" y="4941798"/>
                  </a:lnTo>
                  <a:close/>
                </a:path>
                <a:path w="3926840" h="4952365">
                  <a:moveTo>
                    <a:pt x="3859758" y="4919434"/>
                  </a:moveTo>
                  <a:lnTo>
                    <a:pt x="3857739" y="4913820"/>
                  </a:lnTo>
                  <a:lnTo>
                    <a:pt x="3857637" y="4913528"/>
                  </a:lnTo>
                  <a:lnTo>
                    <a:pt x="3853916" y="4909058"/>
                  </a:lnTo>
                  <a:lnTo>
                    <a:pt x="3853421" y="4908461"/>
                  </a:lnTo>
                  <a:lnTo>
                    <a:pt x="3849484" y="4905133"/>
                  </a:lnTo>
                  <a:lnTo>
                    <a:pt x="3848912" y="4904892"/>
                  </a:lnTo>
                  <a:lnTo>
                    <a:pt x="3848912" y="4923028"/>
                  </a:lnTo>
                  <a:lnTo>
                    <a:pt x="3848773" y="4926038"/>
                  </a:lnTo>
                  <a:lnTo>
                    <a:pt x="3848912" y="4929175"/>
                  </a:lnTo>
                  <a:lnTo>
                    <a:pt x="3848328" y="4932096"/>
                  </a:lnTo>
                  <a:lnTo>
                    <a:pt x="3845725" y="4937480"/>
                  </a:lnTo>
                  <a:lnTo>
                    <a:pt x="3843540" y="4939677"/>
                  </a:lnTo>
                  <a:lnTo>
                    <a:pt x="3837432" y="4943043"/>
                  </a:lnTo>
                  <a:lnTo>
                    <a:pt x="3833469" y="4943881"/>
                  </a:lnTo>
                  <a:lnTo>
                    <a:pt x="3823716" y="4943881"/>
                  </a:lnTo>
                  <a:lnTo>
                    <a:pt x="3808399" y="4929175"/>
                  </a:lnTo>
                  <a:lnTo>
                    <a:pt x="3808399" y="4923028"/>
                  </a:lnTo>
                  <a:lnTo>
                    <a:pt x="3823716" y="4909058"/>
                  </a:lnTo>
                  <a:lnTo>
                    <a:pt x="3833469" y="4909058"/>
                  </a:lnTo>
                  <a:lnTo>
                    <a:pt x="3848912" y="4923028"/>
                  </a:lnTo>
                  <a:lnTo>
                    <a:pt x="3848912" y="4904892"/>
                  </a:lnTo>
                  <a:lnTo>
                    <a:pt x="3844213" y="4902847"/>
                  </a:lnTo>
                  <a:lnTo>
                    <a:pt x="3844442" y="4902847"/>
                  </a:lnTo>
                  <a:lnTo>
                    <a:pt x="3837216" y="4901400"/>
                  </a:lnTo>
                  <a:lnTo>
                    <a:pt x="3837736" y="4901400"/>
                  </a:lnTo>
                  <a:lnTo>
                    <a:pt x="3828504" y="4900904"/>
                  </a:lnTo>
                  <a:lnTo>
                    <a:pt x="3819982" y="4901400"/>
                  </a:lnTo>
                  <a:lnTo>
                    <a:pt x="3796982" y="4929937"/>
                  </a:lnTo>
                  <a:lnTo>
                    <a:pt x="3797668" y="4933772"/>
                  </a:lnTo>
                  <a:lnTo>
                    <a:pt x="3800729" y="4941532"/>
                  </a:lnTo>
                  <a:lnTo>
                    <a:pt x="3803840" y="4944935"/>
                  </a:lnTo>
                  <a:lnTo>
                    <a:pt x="3813225" y="4950777"/>
                  </a:lnTo>
                  <a:lnTo>
                    <a:pt x="3819880" y="4952238"/>
                  </a:lnTo>
                  <a:lnTo>
                    <a:pt x="3828504" y="4952238"/>
                  </a:lnTo>
                  <a:lnTo>
                    <a:pt x="3853535" y="4943881"/>
                  </a:lnTo>
                  <a:lnTo>
                    <a:pt x="3857625" y="4938712"/>
                  </a:lnTo>
                  <a:lnTo>
                    <a:pt x="3859758" y="4932731"/>
                  </a:lnTo>
                  <a:lnTo>
                    <a:pt x="3859758" y="4919434"/>
                  </a:lnTo>
                  <a:close/>
                </a:path>
                <a:path w="3926840" h="4952365">
                  <a:moveTo>
                    <a:pt x="3926840" y="4919434"/>
                  </a:moveTo>
                  <a:lnTo>
                    <a:pt x="3924833" y="4913820"/>
                  </a:lnTo>
                  <a:lnTo>
                    <a:pt x="3924731" y="4913528"/>
                  </a:lnTo>
                  <a:lnTo>
                    <a:pt x="3921010" y="4909058"/>
                  </a:lnTo>
                  <a:lnTo>
                    <a:pt x="3920515" y="4908461"/>
                  </a:lnTo>
                  <a:lnTo>
                    <a:pt x="3916578" y="4905133"/>
                  </a:lnTo>
                  <a:lnTo>
                    <a:pt x="3915994" y="4904892"/>
                  </a:lnTo>
                  <a:lnTo>
                    <a:pt x="3915994" y="4923028"/>
                  </a:lnTo>
                  <a:lnTo>
                    <a:pt x="3915994" y="4929175"/>
                  </a:lnTo>
                  <a:lnTo>
                    <a:pt x="3900551" y="4943881"/>
                  </a:lnTo>
                  <a:lnTo>
                    <a:pt x="3890810" y="4943881"/>
                  </a:lnTo>
                  <a:lnTo>
                    <a:pt x="3875494" y="4929175"/>
                  </a:lnTo>
                  <a:lnTo>
                    <a:pt x="3875494" y="4923028"/>
                  </a:lnTo>
                  <a:lnTo>
                    <a:pt x="3890810" y="4909058"/>
                  </a:lnTo>
                  <a:lnTo>
                    <a:pt x="3900551" y="4909058"/>
                  </a:lnTo>
                  <a:lnTo>
                    <a:pt x="3915994" y="4923028"/>
                  </a:lnTo>
                  <a:lnTo>
                    <a:pt x="3915994" y="4904892"/>
                  </a:lnTo>
                  <a:lnTo>
                    <a:pt x="3911295" y="4902847"/>
                  </a:lnTo>
                  <a:lnTo>
                    <a:pt x="3911523" y="4902847"/>
                  </a:lnTo>
                  <a:lnTo>
                    <a:pt x="3904297" y="4901400"/>
                  </a:lnTo>
                  <a:lnTo>
                    <a:pt x="3904818" y="4901400"/>
                  </a:lnTo>
                  <a:lnTo>
                    <a:pt x="3895585" y="4900904"/>
                  </a:lnTo>
                  <a:lnTo>
                    <a:pt x="3887076" y="4901400"/>
                  </a:lnTo>
                  <a:lnTo>
                    <a:pt x="3864089" y="4929175"/>
                  </a:lnTo>
                  <a:lnTo>
                    <a:pt x="3864064" y="4929937"/>
                  </a:lnTo>
                  <a:lnTo>
                    <a:pt x="3886962" y="4952238"/>
                  </a:lnTo>
                  <a:lnTo>
                    <a:pt x="3895585" y="4952238"/>
                  </a:lnTo>
                  <a:lnTo>
                    <a:pt x="3920617" y="4943881"/>
                  </a:lnTo>
                  <a:lnTo>
                    <a:pt x="3924706" y="4938712"/>
                  </a:lnTo>
                  <a:lnTo>
                    <a:pt x="3926840" y="4932731"/>
                  </a:lnTo>
                  <a:lnTo>
                    <a:pt x="3926840" y="4919434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61041" y="740613"/>
              <a:ext cx="145415" cy="6579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561838" y="2215006"/>
              <a:ext cx="4532630" cy="2736215"/>
            </a:xfrm>
            <a:custGeom>
              <a:avLst/>
              <a:gdLst/>
              <a:ahLst/>
              <a:cxnLst/>
              <a:rect l="l" t="t" r="r" b="b"/>
              <a:pathLst>
                <a:path w="4532630" h="2736215">
                  <a:moveTo>
                    <a:pt x="66611" y="2734614"/>
                  </a:moveTo>
                  <a:lnTo>
                    <a:pt x="60871" y="2724035"/>
                  </a:lnTo>
                  <a:lnTo>
                    <a:pt x="55867" y="2714802"/>
                  </a:lnTo>
                  <a:lnTo>
                    <a:pt x="45135" y="2695003"/>
                  </a:lnTo>
                  <a:lnTo>
                    <a:pt x="44043" y="2692997"/>
                  </a:lnTo>
                  <a:lnTo>
                    <a:pt x="44043" y="2714802"/>
                  </a:lnTo>
                  <a:lnTo>
                    <a:pt x="22567" y="2714802"/>
                  </a:lnTo>
                  <a:lnTo>
                    <a:pt x="33337" y="2695003"/>
                  </a:lnTo>
                  <a:lnTo>
                    <a:pt x="44043" y="2714802"/>
                  </a:lnTo>
                  <a:lnTo>
                    <a:pt x="44043" y="2692997"/>
                  </a:lnTo>
                  <a:lnTo>
                    <a:pt x="39598" y="2684767"/>
                  </a:lnTo>
                  <a:lnTo>
                    <a:pt x="27012" y="2684767"/>
                  </a:lnTo>
                  <a:lnTo>
                    <a:pt x="0" y="2734614"/>
                  </a:lnTo>
                  <a:lnTo>
                    <a:pt x="11849" y="2734614"/>
                  </a:lnTo>
                  <a:lnTo>
                    <a:pt x="17576" y="2724035"/>
                  </a:lnTo>
                  <a:lnTo>
                    <a:pt x="49034" y="2724035"/>
                  </a:lnTo>
                  <a:lnTo>
                    <a:pt x="54762" y="2734614"/>
                  </a:lnTo>
                  <a:lnTo>
                    <a:pt x="66611" y="2734614"/>
                  </a:lnTo>
                  <a:close/>
                </a:path>
                <a:path w="4532630" h="2736215">
                  <a:moveTo>
                    <a:pt x="126288" y="2698064"/>
                  </a:moveTo>
                  <a:lnTo>
                    <a:pt x="125412" y="2695168"/>
                  </a:lnTo>
                  <a:lnTo>
                    <a:pt x="124333" y="2693657"/>
                  </a:lnTo>
                  <a:lnTo>
                    <a:pt x="121856" y="2690190"/>
                  </a:lnTo>
                  <a:lnTo>
                    <a:pt x="119367" y="2688247"/>
                  </a:lnTo>
                  <a:lnTo>
                    <a:pt x="115519" y="2686583"/>
                  </a:lnTo>
                  <a:lnTo>
                    <a:pt x="115519" y="2699181"/>
                  </a:lnTo>
                  <a:lnTo>
                    <a:pt x="115519" y="2704160"/>
                  </a:lnTo>
                  <a:lnTo>
                    <a:pt x="106349" y="2709557"/>
                  </a:lnTo>
                  <a:lnTo>
                    <a:pt x="81229" y="2709557"/>
                  </a:lnTo>
                  <a:lnTo>
                    <a:pt x="81229" y="2693657"/>
                  </a:lnTo>
                  <a:lnTo>
                    <a:pt x="108407" y="2693657"/>
                  </a:lnTo>
                  <a:lnTo>
                    <a:pt x="111506" y="2694203"/>
                  </a:lnTo>
                  <a:lnTo>
                    <a:pt x="112814" y="2694927"/>
                  </a:lnTo>
                  <a:lnTo>
                    <a:pt x="114973" y="2697302"/>
                  </a:lnTo>
                  <a:lnTo>
                    <a:pt x="115519" y="2699181"/>
                  </a:lnTo>
                  <a:lnTo>
                    <a:pt x="115519" y="2686583"/>
                  </a:lnTo>
                  <a:lnTo>
                    <a:pt x="112941" y="2685465"/>
                  </a:lnTo>
                  <a:lnTo>
                    <a:pt x="109258" y="2684767"/>
                  </a:lnTo>
                  <a:lnTo>
                    <a:pt x="69850" y="2684767"/>
                  </a:lnTo>
                  <a:lnTo>
                    <a:pt x="69850" y="2734614"/>
                  </a:lnTo>
                  <a:lnTo>
                    <a:pt x="81229" y="2734614"/>
                  </a:lnTo>
                  <a:lnTo>
                    <a:pt x="81229" y="2718447"/>
                  </a:lnTo>
                  <a:lnTo>
                    <a:pt x="113296" y="2718447"/>
                  </a:lnTo>
                  <a:lnTo>
                    <a:pt x="118097" y="2717012"/>
                  </a:lnTo>
                  <a:lnTo>
                    <a:pt x="124650" y="2711259"/>
                  </a:lnTo>
                  <a:lnTo>
                    <a:pt x="125310" y="2709557"/>
                  </a:lnTo>
                  <a:lnTo>
                    <a:pt x="126288" y="2707081"/>
                  </a:lnTo>
                  <a:lnTo>
                    <a:pt x="126288" y="2698064"/>
                  </a:lnTo>
                  <a:close/>
                </a:path>
                <a:path w="4532630" h="2736215">
                  <a:moveTo>
                    <a:pt x="187655" y="2684767"/>
                  </a:moveTo>
                  <a:lnTo>
                    <a:pt x="131203" y="2684767"/>
                  </a:lnTo>
                  <a:lnTo>
                    <a:pt x="131203" y="2694267"/>
                  </a:lnTo>
                  <a:lnTo>
                    <a:pt x="131203" y="2694470"/>
                  </a:lnTo>
                  <a:lnTo>
                    <a:pt x="153911" y="2694470"/>
                  </a:lnTo>
                  <a:lnTo>
                    <a:pt x="153911" y="2734614"/>
                  </a:lnTo>
                  <a:lnTo>
                    <a:pt x="165290" y="2734614"/>
                  </a:lnTo>
                  <a:lnTo>
                    <a:pt x="165290" y="2694470"/>
                  </a:lnTo>
                  <a:lnTo>
                    <a:pt x="187655" y="2694470"/>
                  </a:lnTo>
                  <a:lnTo>
                    <a:pt x="187655" y="2684767"/>
                  </a:lnTo>
                  <a:close/>
                </a:path>
                <a:path w="4532630" h="2736215">
                  <a:moveTo>
                    <a:pt x="199174" y="2724175"/>
                  </a:moveTo>
                  <a:lnTo>
                    <a:pt x="187579" y="2724175"/>
                  </a:lnTo>
                  <a:lnTo>
                    <a:pt x="187579" y="2734614"/>
                  </a:lnTo>
                  <a:lnTo>
                    <a:pt x="199174" y="2734614"/>
                  </a:lnTo>
                  <a:lnTo>
                    <a:pt x="199174" y="2724175"/>
                  </a:lnTo>
                  <a:close/>
                </a:path>
                <a:path w="4532630" h="2736215">
                  <a:moveTo>
                    <a:pt x="280466" y="2718104"/>
                  </a:moveTo>
                  <a:lnTo>
                    <a:pt x="273392" y="2718104"/>
                  </a:lnTo>
                  <a:lnTo>
                    <a:pt x="273392" y="2695549"/>
                  </a:lnTo>
                  <a:lnTo>
                    <a:pt x="273392" y="2684767"/>
                  </a:lnTo>
                  <a:lnTo>
                    <a:pt x="262343" y="2684767"/>
                  </a:lnTo>
                  <a:lnTo>
                    <a:pt x="262343" y="2695549"/>
                  </a:lnTo>
                  <a:lnTo>
                    <a:pt x="262343" y="2718104"/>
                  </a:lnTo>
                  <a:lnTo>
                    <a:pt x="239788" y="2718104"/>
                  </a:lnTo>
                  <a:lnTo>
                    <a:pt x="262343" y="2695549"/>
                  </a:lnTo>
                  <a:lnTo>
                    <a:pt x="262343" y="2684767"/>
                  </a:lnTo>
                  <a:lnTo>
                    <a:pt x="226923" y="2718104"/>
                  </a:lnTo>
                  <a:lnTo>
                    <a:pt x="226923" y="2727071"/>
                  </a:lnTo>
                  <a:lnTo>
                    <a:pt x="262343" y="2727071"/>
                  </a:lnTo>
                  <a:lnTo>
                    <a:pt x="262343" y="2734614"/>
                  </a:lnTo>
                  <a:lnTo>
                    <a:pt x="273392" y="2734614"/>
                  </a:lnTo>
                  <a:lnTo>
                    <a:pt x="273392" y="2727071"/>
                  </a:lnTo>
                  <a:lnTo>
                    <a:pt x="280466" y="2727071"/>
                  </a:lnTo>
                  <a:lnTo>
                    <a:pt x="280466" y="2718104"/>
                  </a:lnTo>
                  <a:close/>
                </a:path>
                <a:path w="4532630" h="2736215">
                  <a:moveTo>
                    <a:pt x="347891" y="2703157"/>
                  </a:moveTo>
                  <a:lnTo>
                    <a:pt x="345884" y="2697543"/>
                  </a:lnTo>
                  <a:lnTo>
                    <a:pt x="345782" y="2697251"/>
                  </a:lnTo>
                  <a:lnTo>
                    <a:pt x="342061" y="2692781"/>
                  </a:lnTo>
                  <a:lnTo>
                    <a:pt x="341566" y="2692184"/>
                  </a:lnTo>
                  <a:lnTo>
                    <a:pt x="337629" y="2688856"/>
                  </a:lnTo>
                  <a:lnTo>
                    <a:pt x="337045" y="2688615"/>
                  </a:lnTo>
                  <a:lnTo>
                    <a:pt x="337045" y="2706751"/>
                  </a:lnTo>
                  <a:lnTo>
                    <a:pt x="337045" y="2712897"/>
                  </a:lnTo>
                  <a:lnTo>
                    <a:pt x="321602" y="2727604"/>
                  </a:lnTo>
                  <a:lnTo>
                    <a:pt x="311861" y="2727604"/>
                  </a:lnTo>
                  <a:lnTo>
                    <a:pt x="296545" y="2712897"/>
                  </a:lnTo>
                  <a:lnTo>
                    <a:pt x="296545" y="2706751"/>
                  </a:lnTo>
                  <a:lnTo>
                    <a:pt x="311861" y="2692781"/>
                  </a:lnTo>
                  <a:lnTo>
                    <a:pt x="321602" y="2692781"/>
                  </a:lnTo>
                  <a:lnTo>
                    <a:pt x="337045" y="2706751"/>
                  </a:lnTo>
                  <a:lnTo>
                    <a:pt x="337045" y="2688615"/>
                  </a:lnTo>
                  <a:lnTo>
                    <a:pt x="332346" y="2686570"/>
                  </a:lnTo>
                  <a:lnTo>
                    <a:pt x="332562" y="2686570"/>
                  </a:lnTo>
                  <a:lnTo>
                    <a:pt x="325335" y="2685123"/>
                  </a:lnTo>
                  <a:lnTo>
                    <a:pt x="325831" y="2685123"/>
                  </a:lnTo>
                  <a:lnTo>
                    <a:pt x="316636" y="2684627"/>
                  </a:lnTo>
                  <a:lnTo>
                    <a:pt x="308127" y="2685123"/>
                  </a:lnTo>
                  <a:lnTo>
                    <a:pt x="285140" y="2712897"/>
                  </a:lnTo>
                  <a:lnTo>
                    <a:pt x="285115" y="2713659"/>
                  </a:lnTo>
                  <a:lnTo>
                    <a:pt x="308013" y="2735961"/>
                  </a:lnTo>
                  <a:lnTo>
                    <a:pt x="316636" y="2735961"/>
                  </a:lnTo>
                  <a:lnTo>
                    <a:pt x="341668" y="2727604"/>
                  </a:lnTo>
                  <a:lnTo>
                    <a:pt x="345757" y="2722435"/>
                  </a:lnTo>
                  <a:lnTo>
                    <a:pt x="347891" y="2716453"/>
                  </a:lnTo>
                  <a:lnTo>
                    <a:pt x="347891" y="2703157"/>
                  </a:lnTo>
                  <a:close/>
                </a:path>
                <a:path w="4532630" h="2736215">
                  <a:moveTo>
                    <a:pt x="4229659" y="49987"/>
                  </a:moveTo>
                  <a:lnTo>
                    <a:pt x="4223918" y="39408"/>
                  </a:lnTo>
                  <a:lnTo>
                    <a:pt x="4218914" y="30175"/>
                  </a:lnTo>
                  <a:lnTo>
                    <a:pt x="4208183" y="10375"/>
                  </a:lnTo>
                  <a:lnTo>
                    <a:pt x="4207091" y="8369"/>
                  </a:lnTo>
                  <a:lnTo>
                    <a:pt x="4207091" y="30175"/>
                  </a:lnTo>
                  <a:lnTo>
                    <a:pt x="4185602" y="30175"/>
                  </a:lnTo>
                  <a:lnTo>
                    <a:pt x="4196384" y="10375"/>
                  </a:lnTo>
                  <a:lnTo>
                    <a:pt x="4207091" y="30175"/>
                  </a:lnTo>
                  <a:lnTo>
                    <a:pt x="4207091" y="8369"/>
                  </a:lnTo>
                  <a:lnTo>
                    <a:pt x="4202646" y="139"/>
                  </a:lnTo>
                  <a:lnTo>
                    <a:pt x="4190047" y="139"/>
                  </a:lnTo>
                  <a:lnTo>
                    <a:pt x="4163034" y="49987"/>
                  </a:lnTo>
                  <a:lnTo>
                    <a:pt x="4174896" y="49987"/>
                  </a:lnTo>
                  <a:lnTo>
                    <a:pt x="4180624" y="39408"/>
                  </a:lnTo>
                  <a:lnTo>
                    <a:pt x="4212069" y="39408"/>
                  </a:lnTo>
                  <a:lnTo>
                    <a:pt x="4217797" y="49987"/>
                  </a:lnTo>
                  <a:lnTo>
                    <a:pt x="4229659" y="49987"/>
                  </a:lnTo>
                  <a:close/>
                </a:path>
                <a:path w="4532630" h="2736215">
                  <a:moveTo>
                    <a:pt x="4289336" y="13436"/>
                  </a:moveTo>
                  <a:lnTo>
                    <a:pt x="4288447" y="10541"/>
                  </a:lnTo>
                  <a:lnTo>
                    <a:pt x="4287367" y="9029"/>
                  </a:lnTo>
                  <a:lnTo>
                    <a:pt x="4284904" y="5562"/>
                  </a:lnTo>
                  <a:lnTo>
                    <a:pt x="4282402" y="3619"/>
                  </a:lnTo>
                  <a:lnTo>
                    <a:pt x="4278554" y="1955"/>
                  </a:lnTo>
                  <a:lnTo>
                    <a:pt x="4278554" y="14554"/>
                  </a:lnTo>
                  <a:lnTo>
                    <a:pt x="4278554" y="19545"/>
                  </a:lnTo>
                  <a:lnTo>
                    <a:pt x="4278020" y="21323"/>
                  </a:lnTo>
                  <a:lnTo>
                    <a:pt x="4275861" y="23609"/>
                  </a:lnTo>
                  <a:lnTo>
                    <a:pt x="4274553" y="24307"/>
                  </a:lnTo>
                  <a:lnTo>
                    <a:pt x="4270654" y="24930"/>
                  </a:lnTo>
                  <a:lnTo>
                    <a:pt x="4244276" y="24930"/>
                  </a:lnTo>
                  <a:lnTo>
                    <a:pt x="4244276" y="9029"/>
                  </a:lnTo>
                  <a:lnTo>
                    <a:pt x="4271454" y="9029"/>
                  </a:lnTo>
                  <a:lnTo>
                    <a:pt x="4274553" y="9575"/>
                  </a:lnTo>
                  <a:lnTo>
                    <a:pt x="4275861" y="10299"/>
                  </a:lnTo>
                  <a:lnTo>
                    <a:pt x="4278020" y="12687"/>
                  </a:lnTo>
                  <a:lnTo>
                    <a:pt x="4278554" y="14554"/>
                  </a:lnTo>
                  <a:lnTo>
                    <a:pt x="4278554" y="1955"/>
                  </a:lnTo>
                  <a:lnTo>
                    <a:pt x="4275988" y="838"/>
                  </a:lnTo>
                  <a:lnTo>
                    <a:pt x="4272292" y="139"/>
                  </a:lnTo>
                  <a:lnTo>
                    <a:pt x="4232884" y="139"/>
                  </a:lnTo>
                  <a:lnTo>
                    <a:pt x="4232884" y="49987"/>
                  </a:lnTo>
                  <a:lnTo>
                    <a:pt x="4244276" y="49987"/>
                  </a:lnTo>
                  <a:lnTo>
                    <a:pt x="4244276" y="33820"/>
                  </a:lnTo>
                  <a:lnTo>
                    <a:pt x="4276331" y="33820"/>
                  </a:lnTo>
                  <a:lnTo>
                    <a:pt x="4281132" y="32385"/>
                  </a:lnTo>
                  <a:lnTo>
                    <a:pt x="4287698" y="26631"/>
                  </a:lnTo>
                  <a:lnTo>
                    <a:pt x="4288358" y="24930"/>
                  </a:lnTo>
                  <a:lnTo>
                    <a:pt x="4289336" y="22453"/>
                  </a:lnTo>
                  <a:lnTo>
                    <a:pt x="4289336" y="13436"/>
                  </a:lnTo>
                  <a:close/>
                </a:path>
                <a:path w="4532630" h="2736215">
                  <a:moveTo>
                    <a:pt x="4350690" y="139"/>
                  </a:moveTo>
                  <a:lnTo>
                    <a:pt x="4294251" y="139"/>
                  </a:lnTo>
                  <a:lnTo>
                    <a:pt x="4294251" y="9639"/>
                  </a:lnTo>
                  <a:lnTo>
                    <a:pt x="4294251" y="9842"/>
                  </a:lnTo>
                  <a:lnTo>
                    <a:pt x="4316946" y="9842"/>
                  </a:lnTo>
                  <a:lnTo>
                    <a:pt x="4316946" y="49987"/>
                  </a:lnTo>
                  <a:lnTo>
                    <a:pt x="4328325" y="49987"/>
                  </a:lnTo>
                  <a:lnTo>
                    <a:pt x="4328325" y="9842"/>
                  </a:lnTo>
                  <a:lnTo>
                    <a:pt x="4350690" y="9842"/>
                  </a:lnTo>
                  <a:lnTo>
                    <a:pt x="4350690" y="139"/>
                  </a:lnTo>
                  <a:close/>
                </a:path>
                <a:path w="4532630" h="2736215">
                  <a:moveTo>
                    <a:pt x="4362208" y="39547"/>
                  </a:moveTo>
                  <a:lnTo>
                    <a:pt x="4350626" y="39547"/>
                  </a:lnTo>
                  <a:lnTo>
                    <a:pt x="4350626" y="49987"/>
                  </a:lnTo>
                  <a:lnTo>
                    <a:pt x="4362208" y="49987"/>
                  </a:lnTo>
                  <a:lnTo>
                    <a:pt x="4362208" y="39547"/>
                  </a:lnTo>
                  <a:close/>
                </a:path>
                <a:path w="4532630" h="2736215">
                  <a:moveTo>
                    <a:pt x="4412259" y="139"/>
                  </a:moveTo>
                  <a:lnTo>
                    <a:pt x="4403636" y="139"/>
                  </a:lnTo>
                  <a:lnTo>
                    <a:pt x="4403636" y="1346"/>
                  </a:lnTo>
                  <a:lnTo>
                    <a:pt x="4403395" y="2552"/>
                  </a:lnTo>
                  <a:lnTo>
                    <a:pt x="4402455" y="4940"/>
                  </a:lnTo>
                  <a:lnTo>
                    <a:pt x="4401223" y="6045"/>
                  </a:lnTo>
                  <a:lnTo>
                    <a:pt x="4397222" y="8115"/>
                  </a:lnTo>
                  <a:lnTo>
                    <a:pt x="4394136" y="8623"/>
                  </a:lnTo>
                  <a:lnTo>
                    <a:pt x="4389958" y="8623"/>
                  </a:lnTo>
                  <a:lnTo>
                    <a:pt x="4389958" y="15697"/>
                  </a:lnTo>
                  <a:lnTo>
                    <a:pt x="4401210" y="15697"/>
                  </a:lnTo>
                  <a:lnTo>
                    <a:pt x="4401210" y="49987"/>
                  </a:lnTo>
                  <a:lnTo>
                    <a:pt x="4412259" y="49987"/>
                  </a:lnTo>
                  <a:lnTo>
                    <a:pt x="4412259" y="139"/>
                  </a:lnTo>
                  <a:close/>
                </a:path>
                <a:path w="4532630" h="2736215">
                  <a:moveTo>
                    <a:pt x="4480687" y="18529"/>
                  </a:moveTo>
                  <a:lnTo>
                    <a:pt x="4478680" y="12915"/>
                  </a:lnTo>
                  <a:lnTo>
                    <a:pt x="4478579" y="12623"/>
                  </a:lnTo>
                  <a:lnTo>
                    <a:pt x="4474857" y="8153"/>
                  </a:lnTo>
                  <a:lnTo>
                    <a:pt x="4474362" y="7556"/>
                  </a:lnTo>
                  <a:lnTo>
                    <a:pt x="4470425" y="4229"/>
                  </a:lnTo>
                  <a:lnTo>
                    <a:pt x="4469841" y="3987"/>
                  </a:lnTo>
                  <a:lnTo>
                    <a:pt x="4469841" y="22123"/>
                  </a:lnTo>
                  <a:lnTo>
                    <a:pt x="4469841" y="28270"/>
                  </a:lnTo>
                  <a:lnTo>
                    <a:pt x="4454398" y="42976"/>
                  </a:lnTo>
                  <a:lnTo>
                    <a:pt x="4444657" y="42976"/>
                  </a:lnTo>
                  <a:lnTo>
                    <a:pt x="4429341" y="28270"/>
                  </a:lnTo>
                  <a:lnTo>
                    <a:pt x="4429341" y="22123"/>
                  </a:lnTo>
                  <a:lnTo>
                    <a:pt x="4444657" y="8153"/>
                  </a:lnTo>
                  <a:lnTo>
                    <a:pt x="4454398" y="8153"/>
                  </a:lnTo>
                  <a:lnTo>
                    <a:pt x="4469841" y="22123"/>
                  </a:lnTo>
                  <a:lnTo>
                    <a:pt x="4469841" y="3987"/>
                  </a:lnTo>
                  <a:lnTo>
                    <a:pt x="4465142" y="1943"/>
                  </a:lnTo>
                  <a:lnTo>
                    <a:pt x="4465358" y="1943"/>
                  </a:lnTo>
                  <a:lnTo>
                    <a:pt x="4458132" y="495"/>
                  </a:lnTo>
                  <a:lnTo>
                    <a:pt x="4458627" y="495"/>
                  </a:lnTo>
                  <a:lnTo>
                    <a:pt x="4449432" y="0"/>
                  </a:lnTo>
                  <a:lnTo>
                    <a:pt x="4440923" y="495"/>
                  </a:lnTo>
                  <a:lnTo>
                    <a:pt x="4417936" y="28270"/>
                  </a:lnTo>
                  <a:lnTo>
                    <a:pt x="4417911" y="29032"/>
                  </a:lnTo>
                  <a:lnTo>
                    <a:pt x="4440809" y="51333"/>
                  </a:lnTo>
                  <a:lnTo>
                    <a:pt x="4449432" y="51333"/>
                  </a:lnTo>
                  <a:lnTo>
                    <a:pt x="4474464" y="42976"/>
                  </a:lnTo>
                  <a:lnTo>
                    <a:pt x="4478553" y="37807"/>
                  </a:lnTo>
                  <a:lnTo>
                    <a:pt x="4480687" y="31826"/>
                  </a:lnTo>
                  <a:lnTo>
                    <a:pt x="4480687" y="18529"/>
                  </a:lnTo>
                  <a:close/>
                </a:path>
                <a:path w="4532630" h="2736215">
                  <a:moveTo>
                    <a:pt x="4532147" y="40627"/>
                  </a:moveTo>
                  <a:lnTo>
                    <a:pt x="4497933" y="40627"/>
                  </a:lnTo>
                  <a:lnTo>
                    <a:pt x="4497933" y="139"/>
                  </a:lnTo>
                  <a:lnTo>
                    <a:pt x="4486541" y="139"/>
                  </a:lnTo>
                  <a:lnTo>
                    <a:pt x="4486541" y="49987"/>
                  </a:lnTo>
                  <a:lnTo>
                    <a:pt x="4532147" y="49987"/>
                  </a:lnTo>
                  <a:lnTo>
                    <a:pt x="4532147" y="40627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"/>
            <a:ext cx="10692130" cy="6480175"/>
            <a:chOff x="0" y="25"/>
            <a:chExt cx="10692130" cy="6480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575" y="335800"/>
              <a:ext cx="3798811" cy="37988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3059" y="1417853"/>
              <a:ext cx="1087170" cy="7298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78767" y="568464"/>
              <a:ext cx="3697147" cy="36971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2963" y="1527085"/>
              <a:ext cx="897915" cy="14011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38188" y="2446868"/>
              <a:ext cx="3935615" cy="39356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52219" y="3253054"/>
              <a:ext cx="1637131" cy="171643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50515" y="1334623"/>
              <a:ext cx="4544720" cy="45447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32793" y="2761462"/>
              <a:ext cx="329920" cy="3990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74546" y="3936057"/>
              <a:ext cx="1930819" cy="190122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09981" y="4947915"/>
              <a:ext cx="313055" cy="297180"/>
            </a:xfrm>
            <a:custGeom>
              <a:avLst/>
              <a:gdLst/>
              <a:ahLst/>
              <a:cxnLst/>
              <a:rect l="l" t="t" r="r" b="b"/>
              <a:pathLst>
                <a:path w="313055" h="297179">
                  <a:moveTo>
                    <a:pt x="161998" y="46990"/>
                  </a:moveTo>
                  <a:lnTo>
                    <a:pt x="128597" y="46990"/>
                  </a:lnTo>
                  <a:lnTo>
                    <a:pt x="122242" y="63500"/>
                  </a:lnTo>
                  <a:lnTo>
                    <a:pt x="102676" y="110490"/>
                  </a:lnTo>
                  <a:lnTo>
                    <a:pt x="100161" y="116840"/>
                  </a:lnTo>
                  <a:lnTo>
                    <a:pt x="96275" y="127000"/>
                  </a:lnTo>
                  <a:lnTo>
                    <a:pt x="94954" y="129540"/>
                  </a:lnTo>
                  <a:lnTo>
                    <a:pt x="94269" y="132080"/>
                  </a:lnTo>
                  <a:lnTo>
                    <a:pt x="84015" y="140970"/>
                  </a:lnTo>
                  <a:lnTo>
                    <a:pt x="73847" y="148590"/>
                  </a:lnTo>
                  <a:lnTo>
                    <a:pt x="68842" y="153670"/>
                  </a:lnTo>
                  <a:lnTo>
                    <a:pt x="63941" y="157480"/>
                  </a:lnTo>
                  <a:lnTo>
                    <a:pt x="59145" y="162560"/>
                  </a:lnTo>
                  <a:lnTo>
                    <a:pt x="54454" y="166370"/>
                  </a:lnTo>
                  <a:lnTo>
                    <a:pt x="49877" y="171450"/>
                  </a:lnTo>
                  <a:lnTo>
                    <a:pt x="45405" y="175260"/>
                  </a:lnTo>
                  <a:lnTo>
                    <a:pt x="41038" y="180340"/>
                  </a:lnTo>
                  <a:lnTo>
                    <a:pt x="21167" y="207010"/>
                  </a:lnTo>
                  <a:lnTo>
                    <a:pt x="16798" y="213360"/>
                  </a:lnTo>
                  <a:lnTo>
                    <a:pt x="12966" y="220980"/>
                  </a:lnTo>
                  <a:lnTo>
                    <a:pt x="9673" y="227330"/>
                  </a:lnTo>
                  <a:lnTo>
                    <a:pt x="3603" y="241300"/>
                  </a:lnTo>
                  <a:lnTo>
                    <a:pt x="1482" y="248920"/>
                  </a:lnTo>
                  <a:lnTo>
                    <a:pt x="568" y="256540"/>
                  </a:lnTo>
                  <a:lnTo>
                    <a:pt x="0" y="266700"/>
                  </a:lnTo>
                  <a:lnTo>
                    <a:pt x="1382" y="275590"/>
                  </a:lnTo>
                  <a:lnTo>
                    <a:pt x="34400" y="297180"/>
                  </a:lnTo>
                  <a:lnTo>
                    <a:pt x="45018" y="297180"/>
                  </a:lnTo>
                  <a:lnTo>
                    <a:pt x="82600" y="289560"/>
                  </a:lnTo>
                  <a:lnTo>
                    <a:pt x="109098" y="276860"/>
                  </a:lnTo>
                  <a:lnTo>
                    <a:pt x="39516" y="276860"/>
                  </a:lnTo>
                  <a:lnTo>
                    <a:pt x="33182" y="275590"/>
                  </a:lnTo>
                  <a:lnTo>
                    <a:pt x="27683" y="274320"/>
                  </a:lnTo>
                  <a:lnTo>
                    <a:pt x="25333" y="270510"/>
                  </a:lnTo>
                  <a:lnTo>
                    <a:pt x="26146" y="264160"/>
                  </a:lnTo>
                  <a:lnTo>
                    <a:pt x="38423" y="232410"/>
                  </a:lnTo>
                  <a:lnTo>
                    <a:pt x="42830" y="224790"/>
                  </a:lnTo>
                  <a:lnTo>
                    <a:pt x="47776" y="218440"/>
                  </a:lnTo>
                  <a:lnTo>
                    <a:pt x="53260" y="210820"/>
                  </a:lnTo>
                  <a:lnTo>
                    <a:pt x="59059" y="203200"/>
                  </a:lnTo>
                  <a:lnTo>
                    <a:pt x="64967" y="196850"/>
                  </a:lnTo>
                  <a:lnTo>
                    <a:pt x="70984" y="191770"/>
                  </a:lnTo>
                  <a:lnTo>
                    <a:pt x="77111" y="185420"/>
                  </a:lnTo>
                  <a:lnTo>
                    <a:pt x="106683" y="185420"/>
                  </a:lnTo>
                  <a:lnTo>
                    <a:pt x="107483" y="182880"/>
                  </a:lnTo>
                  <a:lnTo>
                    <a:pt x="111428" y="171450"/>
                  </a:lnTo>
                  <a:lnTo>
                    <a:pt x="115718" y="160020"/>
                  </a:lnTo>
                  <a:lnTo>
                    <a:pt x="120354" y="148590"/>
                  </a:lnTo>
                  <a:lnTo>
                    <a:pt x="124107" y="143510"/>
                  </a:lnTo>
                  <a:lnTo>
                    <a:pt x="128849" y="139700"/>
                  </a:lnTo>
                  <a:lnTo>
                    <a:pt x="134579" y="134620"/>
                  </a:lnTo>
                  <a:lnTo>
                    <a:pt x="179526" y="104140"/>
                  </a:lnTo>
                  <a:lnTo>
                    <a:pt x="185245" y="100330"/>
                  </a:lnTo>
                  <a:lnTo>
                    <a:pt x="140941" y="100330"/>
                  </a:lnTo>
                  <a:lnTo>
                    <a:pt x="143227" y="93980"/>
                  </a:lnTo>
                  <a:lnTo>
                    <a:pt x="146148" y="87630"/>
                  </a:lnTo>
                  <a:lnTo>
                    <a:pt x="149704" y="80010"/>
                  </a:lnTo>
                  <a:lnTo>
                    <a:pt x="152522" y="74930"/>
                  </a:lnTo>
                  <a:lnTo>
                    <a:pt x="155660" y="68580"/>
                  </a:lnTo>
                  <a:lnTo>
                    <a:pt x="159123" y="62230"/>
                  </a:lnTo>
                  <a:lnTo>
                    <a:pt x="162912" y="54610"/>
                  </a:lnTo>
                  <a:lnTo>
                    <a:pt x="163827" y="53340"/>
                  </a:lnTo>
                  <a:lnTo>
                    <a:pt x="163827" y="50800"/>
                  </a:lnTo>
                  <a:lnTo>
                    <a:pt x="161998" y="46990"/>
                  </a:lnTo>
                  <a:close/>
                </a:path>
                <a:path w="313055" h="297179">
                  <a:moveTo>
                    <a:pt x="257394" y="81280"/>
                  </a:moveTo>
                  <a:lnTo>
                    <a:pt x="221942" y="81280"/>
                  </a:lnTo>
                  <a:lnTo>
                    <a:pt x="218897" y="92710"/>
                  </a:lnTo>
                  <a:lnTo>
                    <a:pt x="214906" y="105410"/>
                  </a:lnTo>
                  <a:lnTo>
                    <a:pt x="209972" y="116840"/>
                  </a:lnTo>
                  <a:lnTo>
                    <a:pt x="204098" y="129540"/>
                  </a:lnTo>
                  <a:lnTo>
                    <a:pt x="197478" y="140970"/>
                  </a:lnTo>
                  <a:lnTo>
                    <a:pt x="190323" y="153670"/>
                  </a:lnTo>
                  <a:lnTo>
                    <a:pt x="165755" y="187960"/>
                  </a:lnTo>
                  <a:lnTo>
                    <a:pt x="137855" y="218440"/>
                  </a:lnTo>
                  <a:lnTo>
                    <a:pt x="108707" y="245110"/>
                  </a:lnTo>
                  <a:lnTo>
                    <a:pt x="89583" y="257810"/>
                  </a:lnTo>
                  <a:lnTo>
                    <a:pt x="80324" y="264160"/>
                  </a:lnTo>
                  <a:lnTo>
                    <a:pt x="71303" y="267970"/>
                  </a:lnTo>
                  <a:lnTo>
                    <a:pt x="62519" y="271780"/>
                  </a:lnTo>
                  <a:lnTo>
                    <a:pt x="54184" y="275590"/>
                  </a:lnTo>
                  <a:lnTo>
                    <a:pt x="46517" y="276860"/>
                  </a:lnTo>
                  <a:lnTo>
                    <a:pt x="109098" y="276860"/>
                  </a:lnTo>
                  <a:lnTo>
                    <a:pt x="111549" y="275590"/>
                  </a:lnTo>
                  <a:lnTo>
                    <a:pt x="156054" y="245110"/>
                  </a:lnTo>
                  <a:lnTo>
                    <a:pt x="189992" y="213360"/>
                  </a:lnTo>
                  <a:lnTo>
                    <a:pt x="200149" y="200660"/>
                  </a:lnTo>
                  <a:lnTo>
                    <a:pt x="209621" y="189230"/>
                  </a:lnTo>
                  <a:lnTo>
                    <a:pt x="233283" y="152400"/>
                  </a:lnTo>
                  <a:lnTo>
                    <a:pt x="249394" y="116840"/>
                  </a:lnTo>
                  <a:lnTo>
                    <a:pt x="257325" y="82550"/>
                  </a:lnTo>
                  <a:lnTo>
                    <a:pt x="257394" y="81280"/>
                  </a:lnTo>
                  <a:close/>
                </a:path>
                <a:path w="313055" h="297179">
                  <a:moveTo>
                    <a:pt x="106683" y="185420"/>
                  </a:moveTo>
                  <a:lnTo>
                    <a:pt x="77111" y="185420"/>
                  </a:lnTo>
                  <a:lnTo>
                    <a:pt x="74241" y="194310"/>
                  </a:lnTo>
                  <a:lnTo>
                    <a:pt x="71040" y="204470"/>
                  </a:lnTo>
                  <a:lnTo>
                    <a:pt x="69605" y="208280"/>
                  </a:lnTo>
                  <a:lnTo>
                    <a:pt x="66011" y="222250"/>
                  </a:lnTo>
                  <a:lnTo>
                    <a:pt x="64182" y="228600"/>
                  </a:lnTo>
                  <a:lnTo>
                    <a:pt x="63725" y="231140"/>
                  </a:lnTo>
                  <a:lnTo>
                    <a:pt x="63725" y="234950"/>
                  </a:lnTo>
                  <a:lnTo>
                    <a:pt x="65097" y="237490"/>
                  </a:lnTo>
                  <a:lnTo>
                    <a:pt x="70583" y="241300"/>
                  </a:lnTo>
                  <a:lnTo>
                    <a:pt x="73733" y="241300"/>
                  </a:lnTo>
                  <a:lnTo>
                    <a:pt x="80832" y="242570"/>
                  </a:lnTo>
                  <a:lnTo>
                    <a:pt x="84198" y="242570"/>
                  </a:lnTo>
                  <a:lnTo>
                    <a:pt x="90611" y="240030"/>
                  </a:lnTo>
                  <a:lnTo>
                    <a:pt x="92554" y="238760"/>
                  </a:lnTo>
                  <a:lnTo>
                    <a:pt x="93240" y="236220"/>
                  </a:lnTo>
                  <a:lnTo>
                    <a:pt x="95319" y="227330"/>
                  </a:lnTo>
                  <a:lnTo>
                    <a:pt x="97785" y="217170"/>
                  </a:lnTo>
                  <a:lnTo>
                    <a:pt x="100639" y="205740"/>
                  </a:lnTo>
                  <a:lnTo>
                    <a:pt x="103883" y="194310"/>
                  </a:lnTo>
                  <a:lnTo>
                    <a:pt x="106683" y="185420"/>
                  </a:lnTo>
                  <a:close/>
                </a:path>
                <a:path w="313055" h="297179">
                  <a:moveTo>
                    <a:pt x="179829" y="0"/>
                  </a:moveTo>
                  <a:lnTo>
                    <a:pt x="172570" y="0"/>
                  </a:lnTo>
                  <a:lnTo>
                    <a:pt x="158112" y="2540"/>
                  </a:lnTo>
                  <a:lnTo>
                    <a:pt x="148661" y="3810"/>
                  </a:lnTo>
                  <a:lnTo>
                    <a:pt x="138844" y="7620"/>
                  </a:lnTo>
                  <a:lnTo>
                    <a:pt x="128663" y="11430"/>
                  </a:lnTo>
                  <a:lnTo>
                    <a:pt x="118119" y="17780"/>
                  </a:lnTo>
                  <a:lnTo>
                    <a:pt x="77111" y="44450"/>
                  </a:lnTo>
                  <a:lnTo>
                    <a:pt x="42275" y="78740"/>
                  </a:lnTo>
                  <a:lnTo>
                    <a:pt x="20482" y="113030"/>
                  </a:lnTo>
                  <a:lnTo>
                    <a:pt x="16964" y="127000"/>
                  </a:lnTo>
                  <a:lnTo>
                    <a:pt x="16888" y="128270"/>
                  </a:lnTo>
                  <a:lnTo>
                    <a:pt x="39875" y="156210"/>
                  </a:lnTo>
                  <a:lnTo>
                    <a:pt x="51533" y="156210"/>
                  </a:lnTo>
                  <a:lnTo>
                    <a:pt x="56397" y="154940"/>
                  </a:lnTo>
                  <a:lnTo>
                    <a:pt x="60283" y="151130"/>
                  </a:lnTo>
                  <a:lnTo>
                    <a:pt x="52282" y="151130"/>
                  </a:lnTo>
                  <a:lnTo>
                    <a:pt x="47533" y="148590"/>
                  </a:lnTo>
                  <a:lnTo>
                    <a:pt x="44561" y="139700"/>
                  </a:lnTo>
                  <a:lnTo>
                    <a:pt x="45361" y="134620"/>
                  </a:lnTo>
                  <a:lnTo>
                    <a:pt x="48447" y="127000"/>
                  </a:lnTo>
                  <a:lnTo>
                    <a:pt x="51085" y="121920"/>
                  </a:lnTo>
                  <a:lnTo>
                    <a:pt x="54370" y="116840"/>
                  </a:lnTo>
                  <a:lnTo>
                    <a:pt x="58300" y="111760"/>
                  </a:lnTo>
                  <a:lnTo>
                    <a:pt x="62874" y="105410"/>
                  </a:lnTo>
                  <a:lnTo>
                    <a:pt x="67868" y="99060"/>
                  </a:lnTo>
                  <a:lnTo>
                    <a:pt x="73077" y="93980"/>
                  </a:lnTo>
                  <a:lnTo>
                    <a:pt x="78503" y="87630"/>
                  </a:lnTo>
                  <a:lnTo>
                    <a:pt x="84147" y="82550"/>
                  </a:lnTo>
                  <a:lnTo>
                    <a:pt x="89924" y="76200"/>
                  </a:lnTo>
                  <a:lnTo>
                    <a:pt x="101677" y="66040"/>
                  </a:lnTo>
                  <a:lnTo>
                    <a:pt x="107654" y="60960"/>
                  </a:lnTo>
                  <a:lnTo>
                    <a:pt x="115655" y="54610"/>
                  </a:lnTo>
                  <a:lnTo>
                    <a:pt x="122640" y="50800"/>
                  </a:lnTo>
                  <a:lnTo>
                    <a:pt x="128597" y="46990"/>
                  </a:lnTo>
                  <a:lnTo>
                    <a:pt x="161998" y="46990"/>
                  </a:lnTo>
                  <a:lnTo>
                    <a:pt x="160512" y="45720"/>
                  </a:lnTo>
                  <a:lnTo>
                    <a:pt x="156397" y="41910"/>
                  </a:lnTo>
                  <a:lnTo>
                    <a:pt x="154035" y="40640"/>
                  </a:lnTo>
                  <a:lnTo>
                    <a:pt x="148777" y="38100"/>
                  </a:lnTo>
                  <a:lnTo>
                    <a:pt x="144040" y="38100"/>
                  </a:lnTo>
                  <a:lnTo>
                    <a:pt x="155996" y="31750"/>
                  </a:lnTo>
                  <a:lnTo>
                    <a:pt x="166816" y="27940"/>
                  </a:lnTo>
                  <a:lnTo>
                    <a:pt x="176499" y="24130"/>
                  </a:lnTo>
                  <a:lnTo>
                    <a:pt x="185048" y="22860"/>
                  </a:lnTo>
                  <a:lnTo>
                    <a:pt x="195691" y="21590"/>
                  </a:lnTo>
                  <a:lnTo>
                    <a:pt x="234342" y="21590"/>
                  </a:lnTo>
                  <a:lnTo>
                    <a:pt x="231807" y="19050"/>
                  </a:lnTo>
                  <a:lnTo>
                    <a:pt x="226371" y="15240"/>
                  </a:lnTo>
                  <a:lnTo>
                    <a:pt x="220568" y="12700"/>
                  </a:lnTo>
                  <a:lnTo>
                    <a:pt x="214398" y="8890"/>
                  </a:lnTo>
                  <a:lnTo>
                    <a:pt x="207928" y="6350"/>
                  </a:lnTo>
                  <a:lnTo>
                    <a:pt x="201223" y="5080"/>
                  </a:lnTo>
                  <a:lnTo>
                    <a:pt x="194283" y="2540"/>
                  </a:lnTo>
                  <a:lnTo>
                    <a:pt x="179829" y="0"/>
                  </a:lnTo>
                  <a:close/>
                </a:path>
                <a:path w="313055" h="297179">
                  <a:moveTo>
                    <a:pt x="234342" y="21590"/>
                  </a:moveTo>
                  <a:lnTo>
                    <a:pt x="195691" y="21590"/>
                  </a:lnTo>
                  <a:lnTo>
                    <a:pt x="203984" y="22860"/>
                  </a:lnTo>
                  <a:lnTo>
                    <a:pt x="215884" y="29210"/>
                  </a:lnTo>
                  <a:lnTo>
                    <a:pt x="219770" y="33020"/>
                  </a:lnTo>
                  <a:lnTo>
                    <a:pt x="223428" y="44450"/>
                  </a:lnTo>
                  <a:lnTo>
                    <a:pt x="223885" y="48260"/>
                  </a:lnTo>
                  <a:lnTo>
                    <a:pt x="222983" y="53340"/>
                  </a:lnTo>
                  <a:lnTo>
                    <a:pt x="212445" y="58420"/>
                  </a:lnTo>
                  <a:lnTo>
                    <a:pt x="202128" y="63500"/>
                  </a:lnTo>
                  <a:lnTo>
                    <a:pt x="192027" y="68580"/>
                  </a:lnTo>
                  <a:lnTo>
                    <a:pt x="182140" y="73660"/>
                  </a:lnTo>
                  <a:lnTo>
                    <a:pt x="172224" y="80010"/>
                  </a:lnTo>
                  <a:lnTo>
                    <a:pt x="162055" y="86360"/>
                  </a:lnTo>
                  <a:lnTo>
                    <a:pt x="151629" y="92710"/>
                  </a:lnTo>
                  <a:lnTo>
                    <a:pt x="140941" y="100330"/>
                  </a:lnTo>
                  <a:lnTo>
                    <a:pt x="185245" y="100330"/>
                  </a:lnTo>
                  <a:lnTo>
                    <a:pt x="187152" y="99060"/>
                  </a:lnTo>
                  <a:lnTo>
                    <a:pt x="194542" y="95250"/>
                  </a:lnTo>
                  <a:lnTo>
                    <a:pt x="211083" y="86360"/>
                  </a:lnTo>
                  <a:lnTo>
                    <a:pt x="217827" y="82550"/>
                  </a:lnTo>
                  <a:lnTo>
                    <a:pt x="221942" y="81280"/>
                  </a:lnTo>
                  <a:lnTo>
                    <a:pt x="257394" y="81280"/>
                  </a:lnTo>
                  <a:lnTo>
                    <a:pt x="257667" y="76200"/>
                  </a:lnTo>
                  <a:lnTo>
                    <a:pt x="257587" y="69850"/>
                  </a:lnTo>
                  <a:lnTo>
                    <a:pt x="257515" y="68580"/>
                  </a:lnTo>
                  <a:lnTo>
                    <a:pt x="257443" y="67310"/>
                  </a:lnTo>
                  <a:lnTo>
                    <a:pt x="257371" y="66040"/>
                  </a:lnTo>
                  <a:lnTo>
                    <a:pt x="257299" y="64770"/>
                  </a:lnTo>
                  <a:lnTo>
                    <a:pt x="264855" y="60960"/>
                  </a:lnTo>
                  <a:lnTo>
                    <a:pt x="271891" y="58420"/>
                  </a:lnTo>
                  <a:lnTo>
                    <a:pt x="284921" y="57150"/>
                  </a:lnTo>
                  <a:lnTo>
                    <a:pt x="311528" y="57150"/>
                  </a:lnTo>
                  <a:lnTo>
                    <a:pt x="310156" y="52070"/>
                  </a:lnTo>
                  <a:lnTo>
                    <a:pt x="306892" y="46990"/>
                  </a:lnTo>
                  <a:lnTo>
                    <a:pt x="298662" y="41910"/>
                  </a:lnTo>
                  <a:lnTo>
                    <a:pt x="250771" y="41910"/>
                  </a:lnTo>
                  <a:lnTo>
                    <a:pt x="248040" y="35560"/>
                  </a:lnTo>
                  <a:lnTo>
                    <a:pt x="243405" y="29210"/>
                  </a:lnTo>
                  <a:lnTo>
                    <a:pt x="236877" y="24130"/>
                  </a:lnTo>
                  <a:lnTo>
                    <a:pt x="234342" y="21590"/>
                  </a:lnTo>
                  <a:close/>
                </a:path>
                <a:path w="313055" h="297179">
                  <a:moveTo>
                    <a:pt x="311528" y="57150"/>
                  </a:moveTo>
                  <a:lnTo>
                    <a:pt x="290534" y="57150"/>
                  </a:lnTo>
                  <a:lnTo>
                    <a:pt x="299907" y="58420"/>
                  </a:lnTo>
                  <a:lnTo>
                    <a:pt x="303577" y="60960"/>
                  </a:lnTo>
                  <a:lnTo>
                    <a:pt x="308835" y="66040"/>
                  </a:lnTo>
                  <a:lnTo>
                    <a:pt x="310042" y="68580"/>
                  </a:lnTo>
                  <a:lnTo>
                    <a:pt x="309965" y="69850"/>
                  </a:lnTo>
                  <a:lnTo>
                    <a:pt x="309889" y="71120"/>
                  </a:lnTo>
                  <a:lnTo>
                    <a:pt x="309813" y="72390"/>
                  </a:lnTo>
                  <a:lnTo>
                    <a:pt x="312328" y="67310"/>
                  </a:lnTo>
                  <a:lnTo>
                    <a:pt x="312899" y="62230"/>
                  </a:lnTo>
                  <a:lnTo>
                    <a:pt x="311528" y="57150"/>
                  </a:lnTo>
                  <a:close/>
                </a:path>
                <a:path w="313055" h="297179">
                  <a:moveTo>
                    <a:pt x="281149" y="36830"/>
                  </a:moveTo>
                  <a:lnTo>
                    <a:pt x="274427" y="36830"/>
                  </a:lnTo>
                  <a:lnTo>
                    <a:pt x="267122" y="38100"/>
                  </a:lnTo>
                  <a:lnTo>
                    <a:pt x="259236" y="39370"/>
                  </a:lnTo>
                  <a:lnTo>
                    <a:pt x="250771" y="41910"/>
                  </a:lnTo>
                  <a:lnTo>
                    <a:pt x="298662" y="41910"/>
                  </a:lnTo>
                  <a:lnTo>
                    <a:pt x="296605" y="40640"/>
                  </a:lnTo>
                  <a:lnTo>
                    <a:pt x="289734" y="38100"/>
                  </a:lnTo>
                  <a:lnTo>
                    <a:pt x="281149" y="3683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45881" y="5039106"/>
              <a:ext cx="498721" cy="15325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036483" y="5212257"/>
              <a:ext cx="341630" cy="41275"/>
            </a:xfrm>
            <a:custGeom>
              <a:avLst/>
              <a:gdLst/>
              <a:ahLst/>
              <a:cxnLst/>
              <a:rect l="l" t="t" r="r" b="b"/>
              <a:pathLst>
                <a:path w="341630" h="41275">
                  <a:moveTo>
                    <a:pt x="1587" y="40106"/>
                  </a:moveTo>
                  <a:lnTo>
                    <a:pt x="1270" y="40144"/>
                  </a:lnTo>
                  <a:lnTo>
                    <a:pt x="622" y="40398"/>
                  </a:lnTo>
                  <a:lnTo>
                    <a:pt x="304" y="40525"/>
                  </a:lnTo>
                  <a:lnTo>
                    <a:pt x="762" y="40589"/>
                  </a:lnTo>
                  <a:lnTo>
                    <a:pt x="0" y="40830"/>
                  </a:lnTo>
                  <a:lnTo>
                    <a:pt x="863" y="40716"/>
                  </a:lnTo>
                  <a:lnTo>
                    <a:pt x="1092" y="40576"/>
                  </a:lnTo>
                  <a:lnTo>
                    <a:pt x="1485" y="40398"/>
                  </a:lnTo>
                  <a:lnTo>
                    <a:pt x="850" y="40449"/>
                  </a:lnTo>
                  <a:lnTo>
                    <a:pt x="685" y="40436"/>
                  </a:lnTo>
                  <a:lnTo>
                    <a:pt x="1219" y="40284"/>
                  </a:lnTo>
                  <a:lnTo>
                    <a:pt x="1587" y="40106"/>
                  </a:lnTo>
                  <a:close/>
                </a:path>
                <a:path w="341630" h="41275">
                  <a:moveTo>
                    <a:pt x="5384" y="38201"/>
                  </a:moveTo>
                  <a:lnTo>
                    <a:pt x="4610" y="38354"/>
                  </a:lnTo>
                  <a:lnTo>
                    <a:pt x="4114" y="38404"/>
                  </a:lnTo>
                  <a:lnTo>
                    <a:pt x="3721" y="38531"/>
                  </a:lnTo>
                  <a:lnTo>
                    <a:pt x="4000" y="38506"/>
                  </a:lnTo>
                  <a:lnTo>
                    <a:pt x="4229" y="38481"/>
                  </a:lnTo>
                  <a:lnTo>
                    <a:pt x="4267" y="38620"/>
                  </a:lnTo>
                  <a:lnTo>
                    <a:pt x="4521" y="38519"/>
                  </a:lnTo>
                  <a:lnTo>
                    <a:pt x="4749" y="38430"/>
                  </a:lnTo>
                  <a:lnTo>
                    <a:pt x="5384" y="38201"/>
                  </a:lnTo>
                  <a:close/>
                </a:path>
                <a:path w="341630" h="41275">
                  <a:moveTo>
                    <a:pt x="5778" y="34963"/>
                  </a:moveTo>
                  <a:lnTo>
                    <a:pt x="5207" y="35013"/>
                  </a:lnTo>
                  <a:lnTo>
                    <a:pt x="5727" y="34823"/>
                  </a:lnTo>
                  <a:lnTo>
                    <a:pt x="5511" y="34836"/>
                  </a:lnTo>
                  <a:lnTo>
                    <a:pt x="5092" y="34937"/>
                  </a:lnTo>
                  <a:lnTo>
                    <a:pt x="4838" y="35026"/>
                  </a:lnTo>
                  <a:lnTo>
                    <a:pt x="4622" y="35115"/>
                  </a:lnTo>
                  <a:lnTo>
                    <a:pt x="4775" y="35128"/>
                  </a:lnTo>
                  <a:lnTo>
                    <a:pt x="5410" y="35090"/>
                  </a:lnTo>
                  <a:lnTo>
                    <a:pt x="5638" y="35026"/>
                  </a:lnTo>
                  <a:lnTo>
                    <a:pt x="5778" y="34963"/>
                  </a:lnTo>
                  <a:close/>
                </a:path>
                <a:path w="341630" h="41275">
                  <a:moveTo>
                    <a:pt x="7772" y="37604"/>
                  </a:moveTo>
                  <a:lnTo>
                    <a:pt x="6743" y="37846"/>
                  </a:lnTo>
                  <a:lnTo>
                    <a:pt x="6388" y="37934"/>
                  </a:lnTo>
                  <a:lnTo>
                    <a:pt x="6261" y="38023"/>
                  </a:lnTo>
                  <a:lnTo>
                    <a:pt x="5410" y="38328"/>
                  </a:lnTo>
                  <a:lnTo>
                    <a:pt x="4775" y="38481"/>
                  </a:lnTo>
                  <a:lnTo>
                    <a:pt x="4953" y="38481"/>
                  </a:lnTo>
                  <a:lnTo>
                    <a:pt x="5270" y="38417"/>
                  </a:lnTo>
                  <a:lnTo>
                    <a:pt x="5829" y="38290"/>
                  </a:lnTo>
                  <a:lnTo>
                    <a:pt x="6134" y="38265"/>
                  </a:lnTo>
                  <a:lnTo>
                    <a:pt x="6451" y="38188"/>
                  </a:lnTo>
                  <a:lnTo>
                    <a:pt x="6972" y="37973"/>
                  </a:lnTo>
                  <a:lnTo>
                    <a:pt x="6946" y="37820"/>
                  </a:lnTo>
                  <a:lnTo>
                    <a:pt x="7569" y="37719"/>
                  </a:lnTo>
                  <a:lnTo>
                    <a:pt x="7747" y="37655"/>
                  </a:lnTo>
                  <a:close/>
                </a:path>
                <a:path w="341630" h="41275">
                  <a:moveTo>
                    <a:pt x="9448" y="33693"/>
                  </a:moveTo>
                  <a:lnTo>
                    <a:pt x="9194" y="33680"/>
                  </a:lnTo>
                  <a:lnTo>
                    <a:pt x="8902" y="33731"/>
                  </a:lnTo>
                  <a:lnTo>
                    <a:pt x="8496" y="33870"/>
                  </a:lnTo>
                  <a:lnTo>
                    <a:pt x="8255" y="33947"/>
                  </a:lnTo>
                  <a:lnTo>
                    <a:pt x="7975" y="33909"/>
                  </a:lnTo>
                  <a:lnTo>
                    <a:pt x="8216" y="33743"/>
                  </a:lnTo>
                  <a:lnTo>
                    <a:pt x="8382" y="33629"/>
                  </a:lnTo>
                  <a:lnTo>
                    <a:pt x="8064" y="33680"/>
                  </a:lnTo>
                  <a:lnTo>
                    <a:pt x="8216" y="33591"/>
                  </a:lnTo>
                  <a:lnTo>
                    <a:pt x="8013" y="33591"/>
                  </a:lnTo>
                  <a:lnTo>
                    <a:pt x="7759" y="33680"/>
                  </a:lnTo>
                  <a:lnTo>
                    <a:pt x="7188" y="33858"/>
                  </a:lnTo>
                  <a:lnTo>
                    <a:pt x="7353" y="33896"/>
                  </a:lnTo>
                  <a:lnTo>
                    <a:pt x="7645" y="33985"/>
                  </a:lnTo>
                  <a:lnTo>
                    <a:pt x="7289" y="34150"/>
                  </a:lnTo>
                  <a:lnTo>
                    <a:pt x="7429" y="34188"/>
                  </a:lnTo>
                  <a:lnTo>
                    <a:pt x="7886" y="34099"/>
                  </a:lnTo>
                  <a:lnTo>
                    <a:pt x="8077" y="34074"/>
                  </a:lnTo>
                  <a:lnTo>
                    <a:pt x="8547" y="34086"/>
                  </a:lnTo>
                  <a:lnTo>
                    <a:pt x="8978" y="33921"/>
                  </a:lnTo>
                  <a:lnTo>
                    <a:pt x="8839" y="33896"/>
                  </a:lnTo>
                  <a:lnTo>
                    <a:pt x="9169" y="33756"/>
                  </a:lnTo>
                  <a:lnTo>
                    <a:pt x="9448" y="33693"/>
                  </a:lnTo>
                  <a:close/>
                </a:path>
                <a:path w="341630" h="41275">
                  <a:moveTo>
                    <a:pt x="10731" y="33058"/>
                  </a:moveTo>
                  <a:lnTo>
                    <a:pt x="10274" y="33058"/>
                  </a:lnTo>
                  <a:lnTo>
                    <a:pt x="10020" y="33121"/>
                  </a:lnTo>
                  <a:lnTo>
                    <a:pt x="9702" y="33261"/>
                  </a:lnTo>
                  <a:lnTo>
                    <a:pt x="10236" y="33223"/>
                  </a:lnTo>
                  <a:lnTo>
                    <a:pt x="10515" y="33147"/>
                  </a:lnTo>
                  <a:lnTo>
                    <a:pt x="10731" y="33058"/>
                  </a:lnTo>
                  <a:close/>
                </a:path>
                <a:path w="341630" h="41275">
                  <a:moveTo>
                    <a:pt x="11010" y="36728"/>
                  </a:moveTo>
                  <a:lnTo>
                    <a:pt x="10820" y="36728"/>
                  </a:lnTo>
                  <a:lnTo>
                    <a:pt x="10541" y="36753"/>
                  </a:lnTo>
                  <a:lnTo>
                    <a:pt x="10845" y="36563"/>
                  </a:lnTo>
                  <a:lnTo>
                    <a:pt x="10312" y="36677"/>
                  </a:lnTo>
                  <a:lnTo>
                    <a:pt x="10045" y="36918"/>
                  </a:lnTo>
                  <a:lnTo>
                    <a:pt x="9842" y="37071"/>
                  </a:lnTo>
                  <a:lnTo>
                    <a:pt x="9499" y="37261"/>
                  </a:lnTo>
                  <a:lnTo>
                    <a:pt x="9283" y="37376"/>
                  </a:lnTo>
                  <a:lnTo>
                    <a:pt x="8851" y="37604"/>
                  </a:lnTo>
                  <a:lnTo>
                    <a:pt x="8305" y="37858"/>
                  </a:lnTo>
                  <a:lnTo>
                    <a:pt x="9334" y="37782"/>
                  </a:lnTo>
                  <a:lnTo>
                    <a:pt x="9080" y="37884"/>
                  </a:lnTo>
                  <a:lnTo>
                    <a:pt x="8763" y="37998"/>
                  </a:lnTo>
                  <a:lnTo>
                    <a:pt x="8547" y="38138"/>
                  </a:lnTo>
                  <a:lnTo>
                    <a:pt x="8369" y="38163"/>
                  </a:lnTo>
                  <a:lnTo>
                    <a:pt x="7874" y="38176"/>
                  </a:lnTo>
                  <a:lnTo>
                    <a:pt x="7912" y="38417"/>
                  </a:lnTo>
                  <a:lnTo>
                    <a:pt x="9004" y="38087"/>
                  </a:lnTo>
                  <a:lnTo>
                    <a:pt x="9537" y="37934"/>
                  </a:lnTo>
                  <a:lnTo>
                    <a:pt x="9410" y="37858"/>
                  </a:lnTo>
                  <a:lnTo>
                    <a:pt x="10020" y="37706"/>
                  </a:lnTo>
                  <a:lnTo>
                    <a:pt x="9893" y="37668"/>
                  </a:lnTo>
                  <a:lnTo>
                    <a:pt x="10172" y="37566"/>
                  </a:lnTo>
                  <a:lnTo>
                    <a:pt x="10655" y="37414"/>
                  </a:lnTo>
                  <a:lnTo>
                    <a:pt x="10756" y="37236"/>
                  </a:lnTo>
                  <a:lnTo>
                    <a:pt x="10337" y="37287"/>
                  </a:lnTo>
                  <a:lnTo>
                    <a:pt x="9880" y="37426"/>
                  </a:lnTo>
                  <a:lnTo>
                    <a:pt x="10604" y="37134"/>
                  </a:lnTo>
                  <a:lnTo>
                    <a:pt x="10375" y="37071"/>
                  </a:lnTo>
                  <a:lnTo>
                    <a:pt x="10350" y="36918"/>
                  </a:lnTo>
                  <a:lnTo>
                    <a:pt x="11010" y="36728"/>
                  </a:lnTo>
                  <a:close/>
                </a:path>
                <a:path w="341630" h="41275">
                  <a:moveTo>
                    <a:pt x="14236" y="36664"/>
                  </a:moveTo>
                  <a:lnTo>
                    <a:pt x="12331" y="37655"/>
                  </a:lnTo>
                  <a:lnTo>
                    <a:pt x="10198" y="38823"/>
                  </a:lnTo>
                  <a:lnTo>
                    <a:pt x="13614" y="37655"/>
                  </a:lnTo>
                  <a:lnTo>
                    <a:pt x="14236" y="36664"/>
                  </a:lnTo>
                  <a:close/>
                </a:path>
                <a:path w="341630" h="41275">
                  <a:moveTo>
                    <a:pt x="14681" y="32766"/>
                  </a:moveTo>
                  <a:lnTo>
                    <a:pt x="14554" y="32727"/>
                  </a:lnTo>
                  <a:lnTo>
                    <a:pt x="14046" y="32753"/>
                  </a:lnTo>
                  <a:lnTo>
                    <a:pt x="13601" y="32931"/>
                  </a:lnTo>
                  <a:lnTo>
                    <a:pt x="13360" y="32931"/>
                  </a:lnTo>
                  <a:lnTo>
                    <a:pt x="12827" y="32994"/>
                  </a:lnTo>
                  <a:lnTo>
                    <a:pt x="12509" y="33058"/>
                  </a:lnTo>
                  <a:lnTo>
                    <a:pt x="12052" y="33185"/>
                  </a:lnTo>
                  <a:lnTo>
                    <a:pt x="11772" y="33223"/>
                  </a:lnTo>
                  <a:lnTo>
                    <a:pt x="12090" y="33096"/>
                  </a:lnTo>
                  <a:lnTo>
                    <a:pt x="11607" y="33108"/>
                  </a:lnTo>
                  <a:lnTo>
                    <a:pt x="11823" y="33007"/>
                  </a:lnTo>
                  <a:lnTo>
                    <a:pt x="12065" y="32918"/>
                  </a:lnTo>
                  <a:lnTo>
                    <a:pt x="13017" y="32588"/>
                  </a:lnTo>
                  <a:lnTo>
                    <a:pt x="12725" y="32639"/>
                  </a:lnTo>
                  <a:lnTo>
                    <a:pt x="12471" y="32702"/>
                  </a:lnTo>
                  <a:lnTo>
                    <a:pt x="12293" y="32766"/>
                  </a:lnTo>
                  <a:lnTo>
                    <a:pt x="11772" y="32905"/>
                  </a:lnTo>
                  <a:lnTo>
                    <a:pt x="11480" y="32918"/>
                  </a:lnTo>
                  <a:lnTo>
                    <a:pt x="11442" y="32766"/>
                  </a:lnTo>
                  <a:lnTo>
                    <a:pt x="10985" y="32931"/>
                  </a:lnTo>
                  <a:lnTo>
                    <a:pt x="10820" y="33007"/>
                  </a:lnTo>
                  <a:lnTo>
                    <a:pt x="11049" y="33007"/>
                  </a:lnTo>
                  <a:lnTo>
                    <a:pt x="11226" y="33032"/>
                  </a:lnTo>
                  <a:lnTo>
                    <a:pt x="10680" y="33223"/>
                  </a:lnTo>
                  <a:lnTo>
                    <a:pt x="10350" y="33337"/>
                  </a:lnTo>
                  <a:lnTo>
                    <a:pt x="10934" y="33299"/>
                  </a:lnTo>
                  <a:lnTo>
                    <a:pt x="11328" y="33299"/>
                  </a:lnTo>
                  <a:lnTo>
                    <a:pt x="11303" y="33426"/>
                  </a:lnTo>
                  <a:lnTo>
                    <a:pt x="11734" y="33324"/>
                  </a:lnTo>
                  <a:lnTo>
                    <a:pt x="12001" y="33248"/>
                  </a:lnTo>
                  <a:lnTo>
                    <a:pt x="13233" y="33045"/>
                  </a:lnTo>
                  <a:lnTo>
                    <a:pt x="13487" y="33020"/>
                  </a:lnTo>
                  <a:lnTo>
                    <a:pt x="13677" y="32918"/>
                  </a:lnTo>
                  <a:lnTo>
                    <a:pt x="13830" y="32956"/>
                  </a:lnTo>
                  <a:lnTo>
                    <a:pt x="14338" y="32842"/>
                  </a:lnTo>
                  <a:lnTo>
                    <a:pt x="14681" y="32766"/>
                  </a:lnTo>
                  <a:close/>
                </a:path>
                <a:path w="341630" h="41275">
                  <a:moveTo>
                    <a:pt x="14973" y="38874"/>
                  </a:moveTo>
                  <a:lnTo>
                    <a:pt x="14808" y="38874"/>
                  </a:lnTo>
                  <a:lnTo>
                    <a:pt x="14884" y="38735"/>
                  </a:lnTo>
                  <a:lnTo>
                    <a:pt x="14592" y="38735"/>
                  </a:lnTo>
                  <a:lnTo>
                    <a:pt x="14173" y="38912"/>
                  </a:lnTo>
                  <a:lnTo>
                    <a:pt x="14592" y="38849"/>
                  </a:lnTo>
                  <a:lnTo>
                    <a:pt x="14058" y="39039"/>
                  </a:lnTo>
                  <a:lnTo>
                    <a:pt x="14185" y="39052"/>
                  </a:lnTo>
                  <a:lnTo>
                    <a:pt x="14478" y="39014"/>
                  </a:lnTo>
                  <a:lnTo>
                    <a:pt x="14922" y="38887"/>
                  </a:lnTo>
                  <a:close/>
                </a:path>
                <a:path w="341630" h="41275">
                  <a:moveTo>
                    <a:pt x="15011" y="35458"/>
                  </a:moveTo>
                  <a:lnTo>
                    <a:pt x="14478" y="35585"/>
                  </a:lnTo>
                  <a:lnTo>
                    <a:pt x="14300" y="35737"/>
                  </a:lnTo>
                  <a:lnTo>
                    <a:pt x="14719" y="35687"/>
                  </a:lnTo>
                  <a:lnTo>
                    <a:pt x="14973" y="35585"/>
                  </a:lnTo>
                  <a:lnTo>
                    <a:pt x="15011" y="35458"/>
                  </a:lnTo>
                  <a:close/>
                </a:path>
                <a:path w="341630" h="41275">
                  <a:moveTo>
                    <a:pt x="15633" y="36410"/>
                  </a:moveTo>
                  <a:lnTo>
                    <a:pt x="12204" y="36410"/>
                  </a:lnTo>
                  <a:lnTo>
                    <a:pt x="12039" y="36664"/>
                  </a:lnTo>
                  <a:lnTo>
                    <a:pt x="14236" y="36664"/>
                  </a:lnTo>
                  <a:lnTo>
                    <a:pt x="15036" y="36664"/>
                  </a:lnTo>
                  <a:lnTo>
                    <a:pt x="15633" y="36410"/>
                  </a:lnTo>
                  <a:close/>
                </a:path>
                <a:path w="341630" h="41275">
                  <a:moveTo>
                    <a:pt x="15938" y="35280"/>
                  </a:moveTo>
                  <a:lnTo>
                    <a:pt x="15875" y="35153"/>
                  </a:lnTo>
                  <a:lnTo>
                    <a:pt x="15557" y="35242"/>
                  </a:lnTo>
                  <a:lnTo>
                    <a:pt x="15125" y="35420"/>
                  </a:lnTo>
                  <a:lnTo>
                    <a:pt x="15633" y="35382"/>
                  </a:lnTo>
                  <a:lnTo>
                    <a:pt x="15938" y="35280"/>
                  </a:lnTo>
                  <a:close/>
                </a:path>
                <a:path w="341630" h="41275">
                  <a:moveTo>
                    <a:pt x="16014" y="36576"/>
                  </a:moveTo>
                  <a:lnTo>
                    <a:pt x="15760" y="36576"/>
                  </a:lnTo>
                  <a:lnTo>
                    <a:pt x="15582" y="36703"/>
                  </a:lnTo>
                  <a:lnTo>
                    <a:pt x="16014" y="36576"/>
                  </a:lnTo>
                  <a:close/>
                </a:path>
                <a:path w="341630" h="41275">
                  <a:moveTo>
                    <a:pt x="16979" y="35280"/>
                  </a:moveTo>
                  <a:lnTo>
                    <a:pt x="16700" y="35280"/>
                  </a:lnTo>
                  <a:lnTo>
                    <a:pt x="16497" y="35255"/>
                  </a:lnTo>
                  <a:lnTo>
                    <a:pt x="16040" y="35318"/>
                  </a:lnTo>
                  <a:lnTo>
                    <a:pt x="15760" y="35458"/>
                  </a:lnTo>
                  <a:lnTo>
                    <a:pt x="15989" y="35471"/>
                  </a:lnTo>
                  <a:lnTo>
                    <a:pt x="16764" y="35344"/>
                  </a:lnTo>
                  <a:lnTo>
                    <a:pt x="16916" y="35306"/>
                  </a:lnTo>
                  <a:close/>
                </a:path>
                <a:path w="341630" h="41275">
                  <a:moveTo>
                    <a:pt x="17132" y="35306"/>
                  </a:moveTo>
                  <a:lnTo>
                    <a:pt x="16916" y="35306"/>
                  </a:lnTo>
                  <a:lnTo>
                    <a:pt x="16751" y="35445"/>
                  </a:lnTo>
                  <a:lnTo>
                    <a:pt x="17132" y="35306"/>
                  </a:lnTo>
                  <a:close/>
                </a:path>
                <a:path w="341630" h="41275">
                  <a:moveTo>
                    <a:pt x="18034" y="34417"/>
                  </a:moveTo>
                  <a:lnTo>
                    <a:pt x="17373" y="34544"/>
                  </a:lnTo>
                  <a:lnTo>
                    <a:pt x="17716" y="34544"/>
                  </a:lnTo>
                  <a:lnTo>
                    <a:pt x="18034" y="34417"/>
                  </a:lnTo>
                  <a:close/>
                </a:path>
                <a:path w="341630" h="41275">
                  <a:moveTo>
                    <a:pt x="20116" y="35864"/>
                  </a:moveTo>
                  <a:lnTo>
                    <a:pt x="19824" y="35941"/>
                  </a:lnTo>
                  <a:lnTo>
                    <a:pt x="19989" y="35941"/>
                  </a:lnTo>
                  <a:lnTo>
                    <a:pt x="20116" y="35864"/>
                  </a:lnTo>
                  <a:close/>
                </a:path>
                <a:path w="341630" h="41275">
                  <a:moveTo>
                    <a:pt x="22402" y="37604"/>
                  </a:moveTo>
                  <a:lnTo>
                    <a:pt x="21983" y="37719"/>
                  </a:lnTo>
                  <a:lnTo>
                    <a:pt x="21463" y="37858"/>
                  </a:lnTo>
                  <a:lnTo>
                    <a:pt x="21259" y="37871"/>
                  </a:lnTo>
                  <a:lnTo>
                    <a:pt x="20942" y="37858"/>
                  </a:lnTo>
                  <a:lnTo>
                    <a:pt x="20269" y="38087"/>
                  </a:lnTo>
                  <a:lnTo>
                    <a:pt x="20726" y="37998"/>
                  </a:lnTo>
                  <a:lnTo>
                    <a:pt x="20675" y="38138"/>
                  </a:lnTo>
                  <a:lnTo>
                    <a:pt x="21094" y="38087"/>
                  </a:lnTo>
                  <a:lnTo>
                    <a:pt x="22021" y="37985"/>
                  </a:lnTo>
                  <a:lnTo>
                    <a:pt x="21932" y="37858"/>
                  </a:lnTo>
                  <a:lnTo>
                    <a:pt x="22250" y="37719"/>
                  </a:lnTo>
                  <a:lnTo>
                    <a:pt x="22402" y="37604"/>
                  </a:lnTo>
                  <a:close/>
                </a:path>
                <a:path w="341630" h="41275">
                  <a:moveTo>
                    <a:pt x="24599" y="30226"/>
                  </a:moveTo>
                  <a:lnTo>
                    <a:pt x="24371" y="30226"/>
                  </a:lnTo>
                  <a:lnTo>
                    <a:pt x="23977" y="30353"/>
                  </a:lnTo>
                  <a:lnTo>
                    <a:pt x="24599" y="30226"/>
                  </a:lnTo>
                  <a:close/>
                </a:path>
                <a:path w="341630" h="41275">
                  <a:moveTo>
                    <a:pt x="25323" y="37172"/>
                  </a:moveTo>
                  <a:lnTo>
                    <a:pt x="25133" y="37134"/>
                  </a:lnTo>
                  <a:lnTo>
                    <a:pt x="24193" y="37299"/>
                  </a:lnTo>
                  <a:lnTo>
                    <a:pt x="24307" y="37122"/>
                  </a:lnTo>
                  <a:lnTo>
                    <a:pt x="24015" y="37122"/>
                  </a:lnTo>
                  <a:lnTo>
                    <a:pt x="24599" y="36893"/>
                  </a:lnTo>
                  <a:lnTo>
                    <a:pt x="23266" y="37249"/>
                  </a:lnTo>
                  <a:lnTo>
                    <a:pt x="23025" y="37350"/>
                  </a:lnTo>
                  <a:lnTo>
                    <a:pt x="23596" y="37287"/>
                  </a:lnTo>
                  <a:lnTo>
                    <a:pt x="23266" y="37439"/>
                  </a:lnTo>
                  <a:lnTo>
                    <a:pt x="23037" y="37566"/>
                  </a:lnTo>
                  <a:lnTo>
                    <a:pt x="22885" y="37680"/>
                  </a:lnTo>
                  <a:lnTo>
                    <a:pt x="23304" y="37579"/>
                  </a:lnTo>
                  <a:lnTo>
                    <a:pt x="23520" y="37515"/>
                  </a:lnTo>
                  <a:lnTo>
                    <a:pt x="23698" y="37515"/>
                  </a:lnTo>
                  <a:lnTo>
                    <a:pt x="24180" y="37312"/>
                  </a:lnTo>
                  <a:lnTo>
                    <a:pt x="24345" y="37350"/>
                  </a:lnTo>
                  <a:lnTo>
                    <a:pt x="24142" y="37426"/>
                  </a:lnTo>
                  <a:lnTo>
                    <a:pt x="23533" y="37668"/>
                  </a:lnTo>
                  <a:lnTo>
                    <a:pt x="23202" y="37807"/>
                  </a:lnTo>
                  <a:lnTo>
                    <a:pt x="23622" y="37782"/>
                  </a:lnTo>
                  <a:lnTo>
                    <a:pt x="24066" y="37642"/>
                  </a:lnTo>
                  <a:lnTo>
                    <a:pt x="23939" y="37566"/>
                  </a:lnTo>
                  <a:lnTo>
                    <a:pt x="24549" y="37376"/>
                  </a:lnTo>
                  <a:lnTo>
                    <a:pt x="24561" y="37503"/>
                  </a:lnTo>
                  <a:lnTo>
                    <a:pt x="24726" y="37465"/>
                  </a:lnTo>
                  <a:lnTo>
                    <a:pt x="25323" y="37172"/>
                  </a:lnTo>
                  <a:close/>
                </a:path>
                <a:path w="341630" h="41275">
                  <a:moveTo>
                    <a:pt x="25781" y="36449"/>
                  </a:moveTo>
                  <a:lnTo>
                    <a:pt x="25247" y="36576"/>
                  </a:lnTo>
                  <a:lnTo>
                    <a:pt x="25717" y="36576"/>
                  </a:lnTo>
                  <a:lnTo>
                    <a:pt x="25781" y="36449"/>
                  </a:lnTo>
                  <a:close/>
                </a:path>
                <a:path w="341630" h="41275">
                  <a:moveTo>
                    <a:pt x="27063" y="30607"/>
                  </a:moveTo>
                  <a:lnTo>
                    <a:pt x="26822" y="30607"/>
                  </a:lnTo>
                  <a:lnTo>
                    <a:pt x="26543" y="30734"/>
                  </a:lnTo>
                  <a:lnTo>
                    <a:pt x="27063" y="30607"/>
                  </a:lnTo>
                  <a:close/>
                </a:path>
                <a:path w="341630" h="41275">
                  <a:moveTo>
                    <a:pt x="28740" y="36118"/>
                  </a:moveTo>
                  <a:lnTo>
                    <a:pt x="28422" y="36169"/>
                  </a:lnTo>
                  <a:lnTo>
                    <a:pt x="28092" y="36093"/>
                  </a:lnTo>
                  <a:lnTo>
                    <a:pt x="27876" y="36195"/>
                  </a:lnTo>
                  <a:lnTo>
                    <a:pt x="28079" y="36195"/>
                  </a:lnTo>
                  <a:lnTo>
                    <a:pt x="27787" y="36309"/>
                  </a:lnTo>
                  <a:lnTo>
                    <a:pt x="27546" y="36398"/>
                  </a:lnTo>
                  <a:lnTo>
                    <a:pt x="28244" y="36309"/>
                  </a:lnTo>
                  <a:lnTo>
                    <a:pt x="28625" y="36195"/>
                  </a:lnTo>
                  <a:close/>
                </a:path>
                <a:path w="341630" h="41275">
                  <a:moveTo>
                    <a:pt x="30124" y="28194"/>
                  </a:moveTo>
                  <a:lnTo>
                    <a:pt x="29832" y="28194"/>
                  </a:lnTo>
                  <a:lnTo>
                    <a:pt x="29667" y="28321"/>
                  </a:lnTo>
                  <a:lnTo>
                    <a:pt x="30124" y="28194"/>
                  </a:lnTo>
                  <a:close/>
                </a:path>
                <a:path w="341630" h="41275">
                  <a:moveTo>
                    <a:pt x="30772" y="30708"/>
                  </a:moveTo>
                  <a:lnTo>
                    <a:pt x="30530" y="30721"/>
                  </a:lnTo>
                  <a:lnTo>
                    <a:pt x="30378" y="30657"/>
                  </a:lnTo>
                  <a:lnTo>
                    <a:pt x="29959" y="30632"/>
                  </a:lnTo>
                  <a:lnTo>
                    <a:pt x="29171" y="31089"/>
                  </a:lnTo>
                  <a:lnTo>
                    <a:pt x="29679" y="31178"/>
                  </a:lnTo>
                  <a:lnTo>
                    <a:pt x="29514" y="31318"/>
                  </a:lnTo>
                  <a:lnTo>
                    <a:pt x="29984" y="31216"/>
                  </a:lnTo>
                  <a:lnTo>
                    <a:pt x="30568" y="31089"/>
                  </a:lnTo>
                  <a:lnTo>
                    <a:pt x="30708" y="30899"/>
                  </a:lnTo>
                  <a:lnTo>
                    <a:pt x="29921" y="31000"/>
                  </a:lnTo>
                  <a:lnTo>
                    <a:pt x="30264" y="30861"/>
                  </a:lnTo>
                  <a:lnTo>
                    <a:pt x="30619" y="30759"/>
                  </a:lnTo>
                  <a:lnTo>
                    <a:pt x="30772" y="30708"/>
                  </a:lnTo>
                  <a:close/>
                </a:path>
                <a:path w="341630" h="41275">
                  <a:moveTo>
                    <a:pt x="31394" y="36080"/>
                  </a:moveTo>
                  <a:lnTo>
                    <a:pt x="31064" y="36055"/>
                  </a:lnTo>
                  <a:lnTo>
                    <a:pt x="30759" y="36068"/>
                  </a:lnTo>
                  <a:lnTo>
                    <a:pt x="30568" y="36156"/>
                  </a:lnTo>
                  <a:lnTo>
                    <a:pt x="30822" y="36245"/>
                  </a:lnTo>
                  <a:lnTo>
                    <a:pt x="31191" y="36233"/>
                  </a:lnTo>
                  <a:lnTo>
                    <a:pt x="31394" y="36080"/>
                  </a:lnTo>
                  <a:close/>
                </a:path>
                <a:path w="341630" h="41275">
                  <a:moveTo>
                    <a:pt x="32080" y="33909"/>
                  </a:moveTo>
                  <a:lnTo>
                    <a:pt x="31724" y="33909"/>
                  </a:lnTo>
                  <a:lnTo>
                    <a:pt x="31267" y="34163"/>
                  </a:lnTo>
                  <a:lnTo>
                    <a:pt x="31737" y="34163"/>
                  </a:lnTo>
                  <a:lnTo>
                    <a:pt x="32080" y="33909"/>
                  </a:lnTo>
                  <a:close/>
                </a:path>
                <a:path w="341630" h="41275">
                  <a:moveTo>
                    <a:pt x="33832" y="33401"/>
                  </a:moveTo>
                  <a:lnTo>
                    <a:pt x="33528" y="33401"/>
                  </a:lnTo>
                  <a:lnTo>
                    <a:pt x="32816" y="33782"/>
                  </a:lnTo>
                  <a:lnTo>
                    <a:pt x="33832" y="33401"/>
                  </a:lnTo>
                  <a:close/>
                </a:path>
                <a:path w="341630" h="41275">
                  <a:moveTo>
                    <a:pt x="34709" y="28829"/>
                  </a:moveTo>
                  <a:lnTo>
                    <a:pt x="34150" y="28829"/>
                  </a:lnTo>
                  <a:lnTo>
                    <a:pt x="33997" y="28956"/>
                  </a:lnTo>
                  <a:lnTo>
                    <a:pt x="34709" y="28829"/>
                  </a:lnTo>
                  <a:close/>
                </a:path>
                <a:path w="341630" h="41275">
                  <a:moveTo>
                    <a:pt x="36207" y="25488"/>
                  </a:moveTo>
                  <a:lnTo>
                    <a:pt x="34861" y="25742"/>
                  </a:lnTo>
                  <a:lnTo>
                    <a:pt x="35521" y="25615"/>
                  </a:lnTo>
                  <a:lnTo>
                    <a:pt x="35344" y="25717"/>
                  </a:lnTo>
                  <a:lnTo>
                    <a:pt x="35001" y="25908"/>
                  </a:lnTo>
                  <a:lnTo>
                    <a:pt x="34467" y="26022"/>
                  </a:lnTo>
                  <a:lnTo>
                    <a:pt x="34226" y="26111"/>
                  </a:lnTo>
                  <a:lnTo>
                    <a:pt x="33528" y="26225"/>
                  </a:lnTo>
                  <a:lnTo>
                    <a:pt x="33286" y="26327"/>
                  </a:lnTo>
                  <a:lnTo>
                    <a:pt x="34302" y="26263"/>
                  </a:lnTo>
                  <a:lnTo>
                    <a:pt x="34747" y="26200"/>
                  </a:lnTo>
                  <a:lnTo>
                    <a:pt x="35267" y="26009"/>
                  </a:lnTo>
                  <a:lnTo>
                    <a:pt x="35928" y="25704"/>
                  </a:lnTo>
                  <a:lnTo>
                    <a:pt x="35598" y="25730"/>
                  </a:lnTo>
                  <a:lnTo>
                    <a:pt x="36207" y="25488"/>
                  </a:lnTo>
                  <a:close/>
                </a:path>
                <a:path w="341630" h="41275">
                  <a:moveTo>
                    <a:pt x="38430" y="26543"/>
                  </a:moveTo>
                  <a:lnTo>
                    <a:pt x="37693" y="26543"/>
                  </a:lnTo>
                  <a:lnTo>
                    <a:pt x="37439" y="26593"/>
                  </a:lnTo>
                  <a:lnTo>
                    <a:pt x="38214" y="26797"/>
                  </a:lnTo>
                  <a:lnTo>
                    <a:pt x="38430" y="26543"/>
                  </a:lnTo>
                  <a:close/>
                </a:path>
                <a:path w="341630" h="41275">
                  <a:moveTo>
                    <a:pt x="38455" y="24384"/>
                  </a:moveTo>
                  <a:lnTo>
                    <a:pt x="37985" y="24384"/>
                  </a:lnTo>
                  <a:lnTo>
                    <a:pt x="37655" y="24371"/>
                  </a:lnTo>
                  <a:lnTo>
                    <a:pt x="37426" y="24447"/>
                  </a:lnTo>
                  <a:lnTo>
                    <a:pt x="37274" y="24574"/>
                  </a:lnTo>
                  <a:lnTo>
                    <a:pt x="37744" y="24523"/>
                  </a:lnTo>
                  <a:lnTo>
                    <a:pt x="38455" y="24384"/>
                  </a:lnTo>
                  <a:close/>
                </a:path>
                <a:path w="341630" h="41275">
                  <a:moveTo>
                    <a:pt x="47459" y="34201"/>
                  </a:moveTo>
                  <a:lnTo>
                    <a:pt x="47269" y="34213"/>
                  </a:lnTo>
                  <a:lnTo>
                    <a:pt x="47015" y="34163"/>
                  </a:lnTo>
                  <a:lnTo>
                    <a:pt x="46786" y="34188"/>
                  </a:lnTo>
                  <a:lnTo>
                    <a:pt x="46545" y="34264"/>
                  </a:lnTo>
                  <a:lnTo>
                    <a:pt x="46558" y="34429"/>
                  </a:lnTo>
                  <a:lnTo>
                    <a:pt x="46863" y="34378"/>
                  </a:lnTo>
                  <a:lnTo>
                    <a:pt x="47104" y="34315"/>
                  </a:lnTo>
                  <a:lnTo>
                    <a:pt x="47459" y="34201"/>
                  </a:lnTo>
                  <a:close/>
                </a:path>
                <a:path w="341630" h="41275">
                  <a:moveTo>
                    <a:pt x="48247" y="21780"/>
                  </a:moveTo>
                  <a:lnTo>
                    <a:pt x="47764" y="21793"/>
                  </a:lnTo>
                  <a:lnTo>
                    <a:pt x="47358" y="21945"/>
                  </a:lnTo>
                  <a:lnTo>
                    <a:pt x="47764" y="21869"/>
                  </a:lnTo>
                  <a:lnTo>
                    <a:pt x="47942" y="21856"/>
                  </a:lnTo>
                  <a:lnTo>
                    <a:pt x="48247" y="21780"/>
                  </a:lnTo>
                  <a:close/>
                </a:path>
                <a:path w="341630" h="41275">
                  <a:moveTo>
                    <a:pt x="48933" y="21475"/>
                  </a:moveTo>
                  <a:lnTo>
                    <a:pt x="48653" y="21501"/>
                  </a:lnTo>
                  <a:lnTo>
                    <a:pt x="48450" y="21437"/>
                  </a:lnTo>
                  <a:lnTo>
                    <a:pt x="48069" y="21590"/>
                  </a:lnTo>
                  <a:lnTo>
                    <a:pt x="47891" y="21729"/>
                  </a:lnTo>
                  <a:lnTo>
                    <a:pt x="47764" y="21793"/>
                  </a:lnTo>
                  <a:lnTo>
                    <a:pt x="48463" y="21653"/>
                  </a:lnTo>
                  <a:lnTo>
                    <a:pt x="48793" y="21564"/>
                  </a:lnTo>
                  <a:lnTo>
                    <a:pt x="48412" y="21615"/>
                  </a:lnTo>
                  <a:lnTo>
                    <a:pt x="48679" y="21526"/>
                  </a:lnTo>
                  <a:lnTo>
                    <a:pt x="48933" y="21475"/>
                  </a:lnTo>
                  <a:close/>
                </a:path>
                <a:path w="341630" h="41275">
                  <a:moveTo>
                    <a:pt x="49085" y="27051"/>
                  </a:moveTo>
                  <a:lnTo>
                    <a:pt x="47993" y="27051"/>
                  </a:lnTo>
                  <a:lnTo>
                    <a:pt x="47891" y="27178"/>
                  </a:lnTo>
                  <a:lnTo>
                    <a:pt x="49085" y="27051"/>
                  </a:lnTo>
                  <a:close/>
                </a:path>
                <a:path w="341630" h="41275">
                  <a:moveTo>
                    <a:pt x="55105" y="20193"/>
                  </a:moveTo>
                  <a:lnTo>
                    <a:pt x="54800" y="20193"/>
                  </a:lnTo>
                  <a:lnTo>
                    <a:pt x="54470" y="20193"/>
                  </a:lnTo>
                  <a:lnTo>
                    <a:pt x="54254" y="20345"/>
                  </a:lnTo>
                  <a:lnTo>
                    <a:pt x="53949" y="20421"/>
                  </a:lnTo>
                  <a:lnTo>
                    <a:pt x="54089" y="20447"/>
                  </a:lnTo>
                  <a:lnTo>
                    <a:pt x="54597" y="20320"/>
                  </a:lnTo>
                  <a:lnTo>
                    <a:pt x="55105" y="20193"/>
                  </a:lnTo>
                  <a:close/>
                </a:path>
                <a:path w="341630" h="41275">
                  <a:moveTo>
                    <a:pt x="56210" y="35179"/>
                  </a:moveTo>
                  <a:lnTo>
                    <a:pt x="56108" y="34988"/>
                  </a:lnTo>
                  <a:lnTo>
                    <a:pt x="55473" y="34925"/>
                  </a:lnTo>
                  <a:lnTo>
                    <a:pt x="54432" y="35179"/>
                  </a:lnTo>
                  <a:lnTo>
                    <a:pt x="55600" y="35179"/>
                  </a:lnTo>
                  <a:lnTo>
                    <a:pt x="56210" y="35179"/>
                  </a:lnTo>
                  <a:close/>
                </a:path>
                <a:path w="341630" h="41275">
                  <a:moveTo>
                    <a:pt x="56553" y="35941"/>
                  </a:moveTo>
                  <a:lnTo>
                    <a:pt x="56032" y="35941"/>
                  </a:lnTo>
                  <a:lnTo>
                    <a:pt x="55829" y="36068"/>
                  </a:lnTo>
                  <a:lnTo>
                    <a:pt x="56553" y="35941"/>
                  </a:lnTo>
                  <a:close/>
                </a:path>
                <a:path w="341630" h="41275">
                  <a:moveTo>
                    <a:pt x="62738" y="24384"/>
                  </a:moveTo>
                  <a:lnTo>
                    <a:pt x="62382" y="24384"/>
                  </a:lnTo>
                  <a:lnTo>
                    <a:pt x="61912" y="24574"/>
                  </a:lnTo>
                  <a:lnTo>
                    <a:pt x="62738" y="24384"/>
                  </a:lnTo>
                  <a:close/>
                </a:path>
                <a:path w="341630" h="41275">
                  <a:moveTo>
                    <a:pt x="64592" y="33401"/>
                  </a:moveTo>
                  <a:lnTo>
                    <a:pt x="63842" y="33401"/>
                  </a:lnTo>
                  <a:lnTo>
                    <a:pt x="63271" y="33782"/>
                  </a:lnTo>
                  <a:lnTo>
                    <a:pt x="63665" y="33782"/>
                  </a:lnTo>
                  <a:lnTo>
                    <a:pt x="64503" y="33528"/>
                  </a:lnTo>
                  <a:lnTo>
                    <a:pt x="64312" y="33528"/>
                  </a:lnTo>
                  <a:lnTo>
                    <a:pt x="64592" y="33401"/>
                  </a:lnTo>
                  <a:close/>
                </a:path>
                <a:path w="341630" h="41275">
                  <a:moveTo>
                    <a:pt x="66598" y="17830"/>
                  </a:moveTo>
                  <a:lnTo>
                    <a:pt x="66573" y="17703"/>
                  </a:lnTo>
                  <a:lnTo>
                    <a:pt x="66357" y="17716"/>
                  </a:lnTo>
                  <a:lnTo>
                    <a:pt x="66573" y="17614"/>
                  </a:lnTo>
                  <a:lnTo>
                    <a:pt x="66205" y="17691"/>
                  </a:lnTo>
                  <a:lnTo>
                    <a:pt x="65671" y="17741"/>
                  </a:lnTo>
                  <a:lnTo>
                    <a:pt x="65278" y="17919"/>
                  </a:lnTo>
                  <a:lnTo>
                    <a:pt x="65049" y="17894"/>
                  </a:lnTo>
                  <a:lnTo>
                    <a:pt x="64782" y="17894"/>
                  </a:lnTo>
                  <a:lnTo>
                    <a:pt x="64935" y="17729"/>
                  </a:lnTo>
                  <a:lnTo>
                    <a:pt x="64020" y="17907"/>
                  </a:lnTo>
                  <a:lnTo>
                    <a:pt x="64058" y="17741"/>
                  </a:lnTo>
                  <a:lnTo>
                    <a:pt x="63715" y="17754"/>
                  </a:lnTo>
                  <a:lnTo>
                    <a:pt x="63398" y="17830"/>
                  </a:lnTo>
                  <a:lnTo>
                    <a:pt x="63449" y="18021"/>
                  </a:lnTo>
                  <a:lnTo>
                    <a:pt x="64160" y="17945"/>
                  </a:lnTo>
                  <a:lnTo>
                    <a:pt x="63119" y="18262"/>
                  </a:lnTo>
                  <a:lnTo>
                    <a:pt x="63627" y="18186"/>
                  </a:lnTo>
                  <a:lnTo>
                    <a:pt x="63855" y="18173"/>
                  </a:lnTo>
                  <a:lnTo>
                    <a:pt x="64236" y="18161"/>
                  </a:lnTo>
                  <a:lnTo>
                    <a:pt x="63665" y="18376"/>
                  </a:lnTo>
                  <a:lnTo>
                    <a:pt x="64465" y="18211"/>
                  </a:lnTo>
                  <a:lnTo>
                    <a:pt x="65112" y="18186"/>
                  </a:lnTo>
                  <a:lnTo>
                    <a:pt x="65519" y="18148"/>
                  </a:lnTo>
                  <a:lnTo>
                    <a:pt x="65760" y="18097"/>
                  </a:lnTo>
                  <a:lnTo>
                    <a:pt x="65506" y="18110"/>
                  </a:lnTo>
                  <a:lnTo>
                    <a:pt x="65633" y="18034"/>
                  </a:lnTo>
                  <a:lnTo>
                    <a:pt x="66014" y="17881"/>
                  </a:lnTo>
                  <a:lnTo>
                    <a:pt x="66598" y="17830"/>
                  </a:lnTo>
                  <a:close/>
                </a:path>
                <a:path w="341630" h="41275">
                  <a:moveTo>
                    <a:pt x="68897" y="17094"/>
                  </a:moveTo>
                  <a:lnTo>
                    <a:pt x="68465" y="17132"/>
                  </a:lnTo>
                  <a:lnTo>
                    <a:pt x="68338" y="17157"/>
                  </a:lnTo>
                  <a:lnTo>
                    <a:pt x="67614" y="17284"/>
                  </a:lnTo>
                  <a:lnTo>
                    <a:pt x="67424" y="17335"/>
                  </a:lnTo>
                  <a:lnTo>
                    <a:pt x="67818" y="17373"/>
                  </a:lnTo>
                  <a:lnTo>
                    <a:pt x="68351" y="17233"/>
                  </a:lnTo>
                  <a:lnTo>
                    <a:pt x="68770" y="17183"/>
                  </a:lnTo>
                  <a:lnTo>
                    <a:pt x="68897" y="17094"/>
                  </a:lnTo>
                  <a:close/>
                </a:path>
                <a:path w="341630" h="41275">
                  <a:moveTo>
                    <a:pt x="69329" y="20193"/>
                  </a:moveTo>
                  <a:close/>
                </a:path>
                <a:path w="341630" h="41275">
                  <a:moveTo>
                    <a:pt x="71158" y="31623"/>
                  </a:moveTo>
                  <a:lnTo>
                    <a:pt x="70662" y="31750"/>
                  </a:lnTo>
                  <a:lnTo>
                    <a:pt x="70853" y="31750"/>
                  </a:lnTo>
                  <a:lnTo>
                    <a:pt x="71158" y="31623"/>
                  </a:lnTo>
                  <a:close/>
                </a:path>
                <a:path w="341630" h="41275">
                  <a:moveTo>
                    <a:pt x="72186" y="24904"/>
                  </a:moveTo>
                  <a:lnTo>
                    <a:pt x="71780" y="25019"/>
                  </a:lnTo>
                  <a:lnTo>
                    <a:pt x="71945" y="25019"/>
                  </a:lnTo>
                  <a:lnTo>
                    <a:pt x="72186" y="24904"/>
                  </a:lnTo>
                  <a:close/>
                </a:path>
                <a:path w="341630" h="41275">
                  <a:moveTo>
                    <a:pt x="78816" y="29730"/>
                  </a:moveTo>
                  <a:lnTo>
                    <a:pt x="78257" y="29832"/>
                  </a:lnTo>
                  <a:lnTo>
                    <a:pt x="78816" y="29730"/>
                  </a:lnTo>
                  <a:close/>
                </a:path>
                <a:path w="341630" h="41275">
                  <a:moveTo>
                    <a:pt x="79362" y="14706"/>
                  </a:moveTo>
                  <a:lnTo>
                    <a:pt x="79032" y="14770"/>
                  </a:lnTo>
                  <a:lnTo>
                    <a:pt x="78867" y="14795"/>
                  </a:lnTo>
                  <a:lnTo>
                    <a:pt x="78574" y="14884"/>
                  </a:lnTo>
                  <a:lnTo>
                    <a:pt x="78435" y="14871"/>
                  </a:lnTo>
                  <a:lnTo>
                    <a:pt x="78232" y="14897"/>
                  </a:lnTo>
                  <a:lnTo>
                    <a:pt x="77914" y="14960"/>
                  </a:lnTo>
                  <a:lnTo>
                    <a:pt x="78257" y="14986"/>
                  </a:lnTo>
                  <a:lnTo>
                    <a:pt x="78752" y="14922"/>
                  </a:lnTo>
                  <a:lnTo>
                    <a:pt x="78892" y="14871"/>
                  </a:lnTo>
                  <a:lnTo>
                    <a:pt x="79362" y="14706"/>
                  </a:lnTo>
                  <a:close/>
                </a:path>
                <a:path w="341630" h="41275">
                  <a:moveTo>
                    <a:pt x="79908" y="14732"/>
                  </a:moveTo>
                  <a:lnTo>
                    <a:pt x="79425" y="14732"/>
                  </a:lnTo>
                  <a:lnTo>
                    <a:pt x="79209" y="14859"/>
                  </a:lnTo>
                  <a:lnTo>
                    <a:pt x="79908" y="14732"/>
                  </a:lnTo>
                  <a:close/>
                </a:path>
                <a:path w="341630" h="41275">
                  <a:moveTo>
                    <a:pt x="80264" y="31661"/>
                  </a:moveTo>
                  <a:lnTo>
                    <a:pt x="80022" y="31572"/>
                  </a:lnTo>
                  <a:lnTo>
                    <a:pt x="79705" y="31623"/>
                  </a:lnTo>
                  <a:lnTo>
                    <a:pt x="79400" y="31775"/>
                  </a:lnTo>
                  <a:lnTo>
                    <a:pt x="80264" y="31699"/>
                  </a:lnTo>
                  <a:close/>
                </a:path>
                <a:path w="341630" h="41275">
                  <a:moveTo>
                    <a:pt x="81356" y="29972"/>
                  </a:moveTo>
                  <a:lnTo>
                    <a:pt x="78041" y="29972"/>
                  </a:lnTo>
                  <a:lnTo>
                    <a:pt x="77609" y="29972"/>
                  </a:lnTo>
                  <a:lnTo>
                    <a:pt x="78244" y="29845"/>
                  </a:lnTo>
                  <a:lnTo>
                    <a:pt x="77495" y="29972"/>
                  </a:lnTo>
                  <a:lnTo>
                    <a:pt x="77889" y="30213"/>
                  </a:lnTo>
                  <a:lnTo>
                    <a:pt x="81356" y="29972"/>
                  </a:lnTo>
                  <a:close/>
                </a:path>
                <a:path w="341630" h="41275">
                  <a:moveTo>
                    <a:pt x="84823" y="13843"/>
                  </a:moveTo>
                  <a:lnTo>
                    <a:pt x="84556" y="13843"/>
                  </a:lnTo>
                  <a:lnTo>
                    <a:pt x="83997" y="13970"/>
                  </a:lnTo>
                  <a:lnTo>
                    <a:pt x="83439" y="14097"/>
                  </a:lnTo>
                  <a:lnTo>
                    <a:pt x="83959" y="14249"/>
                  </a:lnTo>
                  <a:lnTo>
                    <a:pt x="84518" y="14097"/>
                  </a:lnTo>
                  <a:lnTo>
                    <a:pt x="84670" y="13970"/>
                  </a:lnTo>
                  <a:lnTo>
                    <a:pt x="84823" y="13843"/>
                  </a:lnTo>
                  <a:close/>
                </a:path>
                <a:path w="341630" h="41275">
                  <a:moveTo>
                    <a:pt x="91160" y="13462"/>
                  </a:moveTo>
                  <a:lnTo>
                    <a:pt x="89623" y="13462"/>
                  </a:lnTo>
                  <a:lnTo>
                    <a:pt x="89636" y="13601"/>
                  </a:lnTo>
                  <a:lnTo>
                    <a:pt x="91160" y="13462"/>
                  </a:lnTo>
                  <a:close/>
                </a:path>
                <a:path w="341630" h="41275">
                  <a:moveTo>
                    <a:pt x="91694" y="12509"/>
                  </a:moveTo>
                  <a:lnTo>
                    <a:pt x="91147" y="12509"/>
                  </a:lnTo>
                  <a:lnTo>
                    <a:pt x="90919" y="12598"/>
                  </a:lnTo>
                  <a:lnTo>
                    <a:pt x="90360" y="12763"/>
                  </a:lnTo>
                  <a:lnTo>
                    <a:pt x="89979" y="12827"/>
                  </a:lnTo>
                  <a:lnTo>
                    <a:pt x="90195" y="12738"/>
                  </a:lnTo>
                  <a:lnTo>
                    <a:pt x="89484" y="12814"/>
                  </a:lnTo>
                  <a:lnTo>
                    <a:pt x="89852" y="12839"/>
                  </a:lnTo>
                  <a:lnTo>
                    <a:pt x="89674" y="12954"/>
                  </a:lnTo>
                  <a:lnTo>
                    <a:pt x="89700" y="13093"/>
                  </a:lnTo>
                  <a:lnTo>
                    <a:pt x="90614" y="12865"/>
                  </a:lnTo>
                  <a:lnTo>
                    <a:pt x="90805" y="12661"/>
                  </a:lnTo>
                  <a:lnTo>
                    <a:pt x="91465" y="12611"/>
                  </a:lnTo>
                  <a:lnTo>
                    <a:pt x="91694" y="12598"/>
                  </a:lnTo>
                  <a:close/>
                </a:path>
                <a:path w="341630" h="41275">
                  <a:moveTo>
                    <a:pt x="96647" y="11938"/>
                  </a:moveTo>
                  <a:lnTo>
                    <a:pt x="96266" y="11938"/>
                  </a:lnTo>
                  <a:lnTo>
                    <a:pt x="95935" y="12065"/>
                  </a:lnTo>
                  <a:lnTo>
                    <a:pt x="96647" y="11938"/>
                  </a:lnTo>
                  <a:close/>
                </a:path>
                <a:path w="341630" h="41275">
                  <a:moveTo>
                    <a:pt x="97320" y="11315"/>
                  </a:moveTo>
                  <a:lnTo>
                    <a:pt x="96380" y="11430"/>
                  </a:lnTo>
                  <a:lnTo>
                    <a:pt x="95986" y="11582"/>
                  </a:lnTo>
                  <a:lnTo>
                    <a:pt x="96545" y="11518"/>
                  </a:lnTo>
                  <a:lnTo>
                    <a:pt x="97218" y="11404"/>
                  </a:lnTo>
                  <a:close/>
                </a:path>
                <a:path w="341630" h="41275">
                  <a:moveTo>
                    <a:pt x="98717" y="11557"/>
                  </a:moveTo>
                  <a:lnTo>
                    <a:pt x="98221" y="11557"/>
                  </a:lnTo>
                  <a:lnTo>
                    <a:pt x="97612" y="11684"/>
                  </a:lnTo>
                  <a:lnTo>
                    <a:pt x="97726" y="11938"/>
                  </a:lnTo>
                  <a:lnTo>
                    <a:pt x="98234" y="11938"/>
                  </a:lnTo>
                  <a:lnTo>
                    <a:pt x="98475" y="11684"/>
                  </a:lnTo>
                  <a:lnTo>
                    <a:pt x="98171" y="11684"/>
                  </a:lnTo>
                  <a:lnTo>
                    <a:pt x="98564" y="11595"/>
                  </a:lnTo>
                  <a:lnTo>
                    <a:pt x="98717" y="11557"/>
                  </a:lnTo>
                  <a:close/>
                </a:path>
                <a:path w="341630" h="41275">
                  <a:moveTo>
                    <a:pt x="100787" y="21463"/>
                  </a:moveTo>
                  <a:lnTo>
                    <a:pt x="100330" y="21590"/>
                  </a:lnTo>
                  <a:lnTo>
                    <a:pt x="100571" y="21590"/>
                  </a:lnTo>
                  <a:lnTo>
                    <a:pt x="100787" y="21463"/>
                  </a:lnTo>
                  <a:close/>
                </a:path>
                <a:path w="341630" h="41275">
                  <a:moveTo>
                    <a:pt x="103886" y="24257"/>
                  </a:moveTo>
                  <a:lnTo>
                    <a:pt x="103263" y="24257"/>
                  </a:lnTo>
                  <a:lnTo>
                    <a:pt x="103085" y="24384"/>
                  </a:lnTo>
                  <a:lnTo>
                    <a:pt x="103886" y="24257"/>
                  </a:lnTo>
                  <a:close/>
                </a:path>
                <a:path w="341630" h="41275">
                  <a:moveTo>
                    <a:pt x="104978" y="13081"/>
                  </a:moveTo>
                  <a:lnTo>
                    <a:pt x="104902" y="12954"/>
                  </a:lnTo>
                  <a:lnTo>
                    <a:pt x="104660" y="13081"/>
                  </a:lnTo>
                  <a:lnTo>
                    <a:pt x="104978" y="13081"/>
                  </a:lnTo>
                  <a:close/>
                </a:path>
                <a:path w="341630" h="41275">
                  <a:moveTo>
                    <a:pt x="105486" y="21082"/>
                  </a:moveTo>
                  <a:lnTo>
                    <a:pt x="104152" y="21209"/>
                  </a:lnTo>
                  <a:lnTo>
                    <a:pt x="105156" y="21209"/>
                  </a:lnTo>
                  <a:lnTo>
                    <a:pt x="105486" y="21082"/>
                  </a:lnTo>
                  <a:close/>
                </a:path>
                <a:path w="341630" h="41275">
                  <a:moveTo>
                    <a:pt x="105549" y="27940"/>
                  </a:moveTo>
                  <a:lnTo>
                    <a:pt x="102133" y="27940"/>
                  </a:lnTo>
                  <a:lnTo>
                    <a:pt x="101955" y="27940"/>
                  </a:lnTo>
                  <a:lnTo>
                    <a:pt x="101612" y="28143"/>
                  </a:lnTo>
                  <a:lnTo>
                    <a:pt x="105549" y="27940"/>
                  </a:lnTo>
                  <a:close/>
                </a:path>
                <a:path w="341630" h="41275">
                  <a:moveTo>
                    <a:pt x="107010" y="21209"/>
                  </a:moveTo>
                  <a:lnTo>
                    <a:pt x="105156" y="21209"/>
                  </a:lnTo>
                  <a:lnTo>
                    <a:pt x="103657" y="21336"/>
                  </a:lnTo>
                  <a:lnTo>
                    <a:pt x="104152" y="21209"/>
                  </a:lnTo>
                  <a:lnTo>
                    <a:pt x="103060" y="21209"/>
                  </a:lnTo>
                  <a:lnTo>
                    <a:pt x="101765" y="21348"/>
                  </a:lnTo>
                  <a:lnTo>
                    <a:pt x="102031" y="21209"/>
                  </a:lnTo>
                  <a:lnTo>
                    <a:pt x="100279" y="21209"/>
                  </a:lnTo>
                  <a:lnTo>
                    <a:pt x="100507" y="21463"/>
                  </a:lnTo>
                  <a:lnTo>
                    <a:pt x="100787" y="21463"/>
                  </a:lnTo>
                  <a:lnTo>
                    <a:pt x="101511" y="21463"/>
                  </a:lnTo>
                  <a:lnTo>
                    <a:pt x="102158" y="21463"/>
                  </a:lnTo>
                  <a:lnTo>
                    <a:pt x="103162" y="21463"/>
                  </a:lnTo>
                  <a:lnTo>
                    <a:pt x="106908" y="21463"/>
                  </a:lnTo>
                  <a:lnTo>
                    <a:pt x="107010" y="21209"/>
                  </a:lnTo>
                  <a:close/>
                </a:path>
                <a:path w="341630" h="41275">
                  <a:moveTo>
                    <a:pt x="108331" y="21209"/>
                  </a:moveTo>
                  <a:lnTo>
                    <a:pt x="107010" y="21209"/>
                  </a:lnTo>
                  <a:lnTo>
                    <a:pt x="107607" y="21463"/>
                  </a:lnTo>
                  <a:lnTo>
                    <a:pt x="108331" y="21209"/>
                  </a:lnTo>
                  <a:close/>
                </a:path>
                <a:path w="341630" h="41275">
                  <a:moveTo>
                    <a:pt x="115125" y="10464"/>
                  </a:moveTo>
                  <a:lnTo>
                    <a:pt x="114325" y="10541"/>
                  </a:lnTo>
                  <a:lnTo>
                    <a:pt x="114846" y="10541"/>
                  </a:lnTo>
                  <a:lnTo>
                    <a:pt x="115023" y="10541"/>
                  </a:lnTo>
                  <a:close/>
                </a:path>
                <a:path w="341630" h="41275">
                  <a:moveTo>
                    <a:pt x="116078" y="26200"/>
                  </a:moveTo>
                  <a:lnTo>
                    <a:pt x="115417" y="26289"/>
                  </a:lnTo>
                  <a:lnTo>
                    <a:pt x="116078" y="26200"/>
                  </a:lnTo>
                  <a:close/>
                </a:path>
                <a:path w="341630" h="41275">
                  <a:moveTo>
                    <a:pt x="119354" y="26543"/>
                  </a:moveTo>
                  <a:lnTo>
                    <a:pt x="118643" y="26619"/>
                  </a:lnTo>
                  <a:lnTo>
                    <a:pt x="118071" y="26631"/>
                  </a:lnTo>
                  <a:lnTo>
                    <a:pt x="117182" y="26733"/>
                  </a:lnTo>
                  <a:lnTo>
                    <a:pt x="116967" y="26822"/>
                  </a:lnTo>
                  <a:lnTo>
                    <a:pt x="116687" y="26924"/>
                  </a:lnTo>
                  <a:lnTo>
                    <a:pt x="117208" y="27000"/>
                  </a:lnTo>
                  <a:lnTo>
                    <a:pt x="117386" y="27025"/>
                  </a:lnTo>
                  <a:lnTo>
                    <a:pt x="117563" y="27076"/>
                  </a:lnTo>
                  <a:lnTo>
                    <a:pt x="117817" y="27012"/>
                  </a:lnTo>
                  <a:lnTo>
                    <a:pt x="118237" y="26822"/>
                  </a:lnTo>
                  <a:lnTo>
                    <a:pt x="118986" y="26733"/>
                  </a:lnTo>
                  <a:lnTo>
                    <a:pt x="119354" y="26543"/>
                  </a:lnTo>
                  <a:close/>
                </a:path>
                <a:path w="341630" h="41275">
                  <a:moveTo>
                    <a:pt x="121005" y="26644"/>
                  </a:moveTo>
                  <a:lnTo>
                    <a:pt x="120383" y="26708"/>
                  </a:lnTo>
                  <a:lnTo>
                    <a:pt x="120230" y="26657"/>
                  </a:lnTo>
                  <a:lnTo>
                    <a:pt x="119938" y="26746"/>
                  </a:lnTo>
                  <a:lnTo>
                    <a:pt x="119634" y="26771"/>
                  </a:lnTo>
                  <a:lnTo>
                    <a:pt x="119113" y="26847"/>
                  </a:lnTo>
                  <a:lnTo>
                    <a:pt x="118910" y="26962"/>
                  </a:lnTo>
                  <a:lnTo>
                    <a:pt x="118656" y="27051"/>
                  </a:lnTo>
                  <a:lnTo>
                    <a:pt x="119214" y="27012"/>
                  </a:lnTo>
                  <a:lnTo>
                    <a:pt x="119443" y="26974"/>
                  </a:lnTo>
                  <a:lnTo>
                    <a:pt x="119697" y="26949"/>
                  </a:lnTo>
                  <a:lnTo>
                    <a:pt x="120180" y="26873"/>
                  </a:lnTo>
                  <a:lnTo>
                    <a:pt x="120586" y="26809"/>
                  </a:lnTo>
                  <a:lnTo>
                    <a:pt x="120091" y="26847"/>
                  </a:lnTo>
                  <a:lnTo>
                    <a:pt x="121005" y="26644"/>
                  </a:lnTo>
                  <a:close/>
                </a:path>
                <a:path w="341630" h="41275">
                  <a:moveTo>
                    <a:pt x="123774" y="21209"/>
                  </a:moveTo>
                  <a:lnTo>
                    <a:pt x="123291" y="21209"/>
                  </a:lnTo>
                  <a:lnTo>
                    <a:pt x="123240" y="21463"/>
                  </a:lnTo>
                  <a:lnTo>
                    <a:pt x="123380" y="21463"/>
                  </a:lnTo>
                  <a:lnTo>
                    <a:pt x="123774" y="21209"/>
                  </a:lnTo>
                  <a:close/>
                </a:path>
                <a:path w="341630" h="41275">
                  <a:moveTo>
                    <a:pt x="125882" y="25666"/>
                  </a:moveTo>
                  <a:lnTo>
                    <a:pt x="125412" y="25717"/>
                  </a:lnTo>
                  <a:lnTo>
                    <a:pt x="124866" y="25768"/>
                  </a:lnTo>
                  <a:lnTo>
                    <a:pt x="124256" y="25908"/>
                  </a:lnTo>
                  <a:lnTo>
                    <a:pt x="123659" y="26174"/>
                  </a:lnTo>
                  <a:lnTo>
                    <a:pt x="124142" y="26174"/>
                  </a:lnTo>
                  <a:lnTo>
                    <a:pt x="124637" y="26174"/>
                  </a:lnTo>
                  <a:lnTo>
                    <a:pt x="124650" y="25958"/>
                  </a:lnTo>
                  <a:lnTo>
                    <a:pt x="124853" y="25895"/>
                  </a:lnTo>
                  <a:lnTo>
                    <a:pt x="125349" y="25844"/>
                  </a:lnTo>
                  <a:lnTo>
                    <a:pt x="125882" y="25666"/>
                  </a:lnTo>
                  <a:close/>
                </a:path>
                <a:path w="341630" h="41275">
                  <a:moveTo>
                    <a:pt x="126428" y="26022"/>
                  </a:moveTo>
                  <a:lnTo>
                    <a:pt x="125412" y="26035"/>
                  </a:lnTo>
                  <a:lnTo>
                    <a:pt x="125222" y="26060"/>
                  </a:lnTo>
                  <a:lnTo>
                    <a:pt x="124879" y="26212"/>
                  </a:lnTo>
                  <a:lnTo>
                    <a:pt x="125272" y="26225"/>
                  </a:lnTo>
                  <a:lnTo>
                    <a:pt x="125552" y="26136"/>
                  </a:lnTo>
                  <a:lnTo>
                    <a:pt x="126072" y="26111"/>
                  </a:lnTo>
                  <a:lnTo>
                    <a:pt x="126428" y="26022"/>
                  </a:lnTo>
                  <a:close/>
                </a:path>
                <a:path w="341630" h="41275">
                  <a:moveTo>
                    <a:pt x="127889" y="25552"/>
                  </a:moveTo>
                  <a:lnTo>
                    <a:pt x="127165" y="25476"/>
                  </a:lnTo>
                  <a:lnTo>
                    <a:pt x="126923" y="25463"/>
                  </a:lnTo>
                  <a:lnTo>
                    <a:pt x="126530" y="25552"/>
                  </a:lnTo>
                  <a:lnTo>
                    <a:pt x="126276" y="25603"/>
                  </a:lnTo>
                  <a:lnTo>
                    <a:pt x="125971" y="25641"/>
                  </a:lnTo>
                  <a:lnTo>
                    <a:pt x="126695" y="25615"/>
                  </a:lnTo>
                  <a:lnTo>
                    <a:pt x="126682" y="25742"/>
                  </a:lnTo>
                  <a:lnTo>
                    <a:pt x="126873" y="25717"/>
                  </a:lnTo>
                  <a:lnTo>
                    <a:pt x="127304" y="25628"/>
                  </a:lnTo>
                  <a:lnTo>
                    <a:pt x="127889" y="25552"/>
                  </a:lnTo>
                  <a:close/>
                </a:path>
                <a:path w="341630" h="41275">
                  <a:moveTo>
                    <a:pt x="129794" y="24257"/>
                  </a:moveTo>
                  <a:lnTo>
                    <a:pt x="128993" y="24384"/>
                  </a:lnTo>
                  <a:lnTo>
                    <a:pt x="129527" y="24384"/>
                  </a:lnTo>
                  <a:lnTo>
                    <a:pt x="129794" y="24257"/>
                  </a:lnTo>
                  <a:close/>
                </a:path>
                <a:path w="341630" h="41275">
                  <a:moveTo>
                    <a:pt x="130060" y="21082"/>
                  </a:moveTo>
                  <a:lnTo>
                    <a:pt x="129730" y="21082"/>
                  </a:lnTo>
                  <a:lnTo>
                    <a:pt x="129667" y="21209"/>
                  </a:lnTo>
                  <a:lnTo>
                    <a:pt x="130060" y="21082"/>
                  </a:lnTo>
                  <a:close/>
                </a:path>
                <a:path w="341630" h="41275">
                  <a:moveTo>
                    <a:pt x="130352" y="20701"/>
                  </a:moveTo>
                  <a:lnTo>
                    <a:pt x="127304" y="20701"/>
                  </a:lnTo>
                  <a:lnTo>
                    <a:pt x="126898" y="20828"/>
                  </a:lnTo>
                  <a:lnTo>
                    <a:pt x="126796" y="21082"/>
                  </a:lnTo>
                  <a:lnTo>
                    <a:pt x="126250" y="21082"/>
                  </a:lnTo>
                  <a:lnTo>
                    <a:pt x="125933" y="21209"/>
                  </a:lnTo>
                  <a:lnTo>
                    <a:pt x="127177" y="21082"/>
                  </a:lnTo>
                  <a:lnTo>
                    <a:pt x="129514" y="21082"/>
                  </a:lnTo>
                  <a:lnTo>
                    <a:pt x="129870" y="20828"/>
                  </a:lnTo>
                  <a:lnTo>
                    <a:pt x="130352" y="20701"/>
                  </a:lnTo>
                  <a:close/>
                </a:path>
                <a:path w="341630" h="41275">
                  <a:moveTo>
                    <a:pt x="134886" y="6350"/>
                  </a:moveTo>
                  <a:lnTo>
                    <a:pt x="133502" y="6350"/>
                  </a:lnTo>
                  <a:lnTo>
                    <a:pt x="133299" y="6489"/>
                  </a:lnTo>
                  <a:lnTo>
                    <a:pt x="134886" y="6350"/>
                  </a:lnTo>
                  <a:close/>
                </a:path>
                <a:path w="341630" h="41275">
                  <a:moveTo>
                    <a:pt x="135458" y="7112"/>
                  </a:moveTo>
                  <a:lnTo>
                    <a:pt x="134645" y="7112"/>
                  </a:lnTo>
                  <a:lnTo>
                    <a:pt x="134899" y="7315"/>
                  </a:lnTo>
                  <a:lnTo>
                    <a:pt x="135458" y="7112"/>
                  </a:lnTo>
                  <a:close/>
                </a:path>
                <a:path w="341630" h="41275">
                  <a:moveTo>
                    <a:pt x="137071" y="24371"/>
                  </a:moveTo>
                  <a:lnTo>
                    <a:pt x="136702" y="24320"/>
                  </a:lnTo>
                  <a:lnTo>
                    <a:pt x="135051" y="24447"/>
                  </a:lnTo>
                  <a:lnTo>
                    <a:pt x="135369" y="24511"/>
                  </a:lnTo>
                  <a:lnTo>
                    <a:pt x="134785" y="24650"/>
                  </a:lnTo>
                  <a:lnTo>
                    <a:pt x="134137" y="24638"/>
                  </a:lnTo>
                  <a:lnTo>
                    <a:pt x="133731" y="24714"/>
                  </a:lnTo>
                  <a:lnTo>
                    <a:pt x="134264" y="24739"/>
                  </a:lnTo>
                  <a:lnTo>
                    <a:pt x="134442" y="24790"/>
                  </a:lnTo>
                  <a:lnTo>
                    <a:pt x="134010" y="24828"/>
                  </a:lnTo>
                  <a:lnTo>
                    <a:pt x="133223" y="24879"/>
                  </a:lnTo>
                  <a:lnTo>
                    <a:pt x="133210" y="24752"/>
                  </a:lnTo>
                  <a:lnTo>
                    <a:pt x="133451" y="24638"/>
                  </a:lnTo>
                  <a:lnTo>
                    <a:pt x="132537" y="24765"/>
                  </a:lnTo>
                  <a:lnTo>
                    <a:pt x="132740" y="24777"/>
                  </a:lnTo>
                  <a:lnTo>
                    <a:pt x="132689" y="24904"/>
                  </a:lnTo>
                  <a:lnTo>
                    <a:pt x="132867" y="24968"/>
                  </a:lnTo>
                  <a:lnTo>
                    <a:pt x="132016" y="25107"/>
                  </a:lnTo>
                  <a:lnTo>
                    <a:pt x="131635" y="24853"/>
                  </a:lnTo>
                  <a:lnTo>
                    <a:pt x="130695" y="25234"/>
                  </a:lnTo>
                  <a:lnTo>
                    <a:pt x="130441" y="25311"/>
                  </a:lnTo>
                  <a:lnTo>
                    <a:pt x="130060" y="25323"/>
                  </a:lnTo>
                  <a:lnTo>
                    <a:pt x="129667" y="25222"/>
                  </a:lnTo>
                  <a:lnTo>
                    <a:pt x="129311" y="25196"/>
                  </a:lnTo>
                  <a:lnTo>
                    <a:pt x="129044" y="25209"/>
                  </a:lnTo>
                  <a:lnTo>
                    <a:pt x="128003" y="25450"/>
                  </a:lnTo>
                  <a:lnTo>
                    <a:pt x="128320" y="25450"/>
                  </a:lnTo>
                  <a:lnTo>
                    <a:pt x="128612" y="25501"/>
                  </a:lnTo>
                  <a:lnTo>
                    <a:pt x="129095" y="25539"/>
                  </a:lnTo>
                  <a:lnTo>
                    <a:pt x="128181" y="25781"/>
                  </a:lnTo>
                  <a:lnTo>
                    <a:pt x="128231" y="25908"/>
                  </a:lnTo>
                  <a:lnTo>
                    <a:pt x="128485" y="25908"/>
                  </a:lnTo>
                  <a:lnTo>
                    <a:pt x="128828" y="25831"/>
                  </a:lnTo>
                  <a:lnTo>
                    <a:pt x="129298" y="25679"/>
                  </a:lnTo>
                  <a:lnTo>
                    <a:pt x="129870" y="25514"/>
                  </a:lnTo>
                  <a:lnTo>
                    <a:pt x="129451" y="25527"/>
                  </a:lnTo>
                  <a:lnTo>
                    <a:pt x="129590" y="25463"/>
                  </a:lnTo>
                  <a:lnTo>
                    <a:pt x="129933" y="25450"/>
                  </a:lnTo>
                  <a:lnTo>
                    <a:pt x="130136" y="25488"/>
                  </a:lnTo>
                  <a:lnTo>
                    <a:pt x="130949" y="25336"/>
                  </a:lnTo>
                  <a:lnTo>
                    <a:pt x="130606" y="25514"/>
                  </a:lnTo>
                  <a:lnTo>
                    <a:pt x="130213" y="25527"/>
                  </a:lnTo>
                  <a:lnTo>
                    <a:pt x="130086" y="25552"/>
                  </a:lnTo>
                  <a:lnTo>
                    <a:pt x="130263" y="25590"/>
                  </a:lnTo>
                  <a:lnTo>
                    <a:pt x="130848" y="25654"/>
                  </a:lnTo>
                  <a:lnTo>
                    <a:pt x="131203" y="25438"/>
                  </a:lnTo>
                  <a:lnTo>
                    <a:pt x="131660" y="25349"/>
                  </a:lnTo>
                  <a:lnTo>
                    <a:pt x="132092" y="25361"/>
                  </a:lnTo>
                  <a:lnTo>
                    <a:pt x="132334" y="25260"/>
                  </a:lnTo>
                  <a:lnTo>
                    <a:pt x="131978" y="25222"/>
                  </a:lnTo>
                  <a:lnTo>
                    <a:pt x="132664" y="25107"/>
                  </a:lnTo>
                  <a:lnTo>
                    <a:pt x="134010" y="25019"/>
                  </a:lnTo>
                  <a:lnTo>
                    <a:pt x="133540" y="25171"/>
                  </a:lnTo>
                  <a:lnTo>
                    <a:pt x="133845" y="25158"/>
                  </a:lnTo>
                  <a:lnTo>
                    <a:pt x="134112" y="25095"/>
                  </a:lnTo>
                  <a:lnTo>
                    <a:pt x="134632" y="25006"/>
                  </a:lnTo>
                  <a:lnTo>
                    <a:pt x="134239" y="24980"/>
                  </a:lnTo>
                  <a:lnTo>
                    <a:pt x="135039" y="24866"/>
                  </a:lnTo>
                  <a:lnTo>
                    <a:pt x="135013" y="24739"/>
                  </a:lnTo>
                  <a:lnTo>
                    <a:pt x="135382" y="24650"/>
                  </a:lnTo>
                  <a:lnTo>
                    <a:pt x="135890" y="24625"/>
                  </a:lnTo>
                  <a:lnTo>
                    <a:pt x="136080" y="24663"/>
                  </a:lnTo>
                  <a:lnTo>
                    <a:pt x="136499" y="24612"/>
                  </a:lnTo>
                  <a:lnTo>
                    <a:pt x="137071" y="24371"/>
                  </a:lnTo>
                  <a:close/>
                </a:path>
                <a:path w="341630" h="41275">
                  <a:moveTo>
                    <a:pt x="137287" y="24523"/>
                  </a:moveTo>
                  <a:lnTo>
                    <a:pt x="137083" y="24536"/>
                  </a:lnTo>
                  <a:lnTo>
                    <a:pt x="136601" y="24688"/>
                  </a:lnTo>
                  <a:lnTo>
                    <a:pt x="136461" y="24752"/>
                  </a:lnTo>
                  <a:lnTo>
                    <a:pt x="136779" y="24803"/>
                  </a:lnTo>
                  <a:lnTo>
                    <a:pt x="137096" y="24790"/>
                  </a:lnTo>
                  <a:lnTo>
                    <a:pt x="137261" y="24739"/>
                  </a:lnTo>
                  <a:lnTo>
                    <a:pt x="137287" y="24523"/>
                  </a:lnTo>
                  <a:close/>
                </a:path>
                <a:path w="341630" h="41275">
                  <a:moveTo>
                    <a:pt x="141414" y="24142"/>
                  </a:moveTo>
                  <a:lnTo>
                    <a:pt x="141185" y="24091"/>
                  </a:lnTo>
                  <a:lnTo>
                    <a:pt x="140843" y="24104"/>
                  </a:lnTo>
                  <a:lnTo>
                    <a:pt x="140601" y="24091"/>
                  </a:lnTo>
                  <a:lnTo>
                    <a:pt x="138798" y="24422"/>
                  </a:lnTo>
                  <a:lnTo>
                    <a:pt x="138645" y="24485"/>
                  </a:lnTo>
                  <a:lnTo>
                    <a:pt x="139065" y="24523"/>
                  </a:lnTo>
                  <a:lnTo>
                    <a:pt x="138925" y="24599"/>
                  </a:lnTo>
                  <a:lnTo>
                    <a:pt x="139192" y="24599"/>
                  </a:lnTo>
                  <a:lnTo>
                    <a:pt x="139547" y="24523"/>
                  </a:lnTo>
                  <a:lnTo>
                    <a:pt x="139763" y="24472"/>
                  </a:lnTo>
                  <a:lnTo>
                    <a:pt x="139979" y="24422"/>
                  </a:lnTo>
                  <a:lnTo>
                    <a:pt x="140296" y="24422"/>
                  </a:lnTo>
                  <a:lnTo>
                    <a:pt x="140576" y="24384"/>
                  </a:lnTo>
                  <a:lnTo>
                    <a:pt x="140347" y="24358"/>
                  </a:lnTo>
                  <a:lnTo>
                    <a:pt x="140068" y="24345"/>
                  </a:lnTo>
                  <a:lnTo>
                    <a:pt x="140436" y="24282"/>
                  </a:lnTo>
                  <a:lnTo>
                    <a:pt x="140817" y="24244"/>
                  </a:lnTo>
                  <a:lnTo>
                    <a:pt x="141122" y="24206"/>
                  </a:lnTo>
                  <a:lnTo>
                    <a:pt x="141414" y="24142"/>
                  </a:lnTo>
                  <a:close/>
                </a:path>
                <a:path w="341630" h="41275">
                  <a:moveTo>
                    <a:pt x="143103" y="23888"/>
                  </a:moveTo>
                  <a:lnTo>
                    <a:pt x="142824" y="23876"/>
                  </a:lnTo>
                  <a:lnTo>
                    <a:pt x="142519" y="23888"/>
                  </a:lnTo>
                  <a:lnTo>
                    <a:pt x="142252" y="23939"/>
                  </a:lnTo>
                  <a:lnTo>
                    <a:pt x="142062" y="23977"/>
                  </a:lnTo>
                  <a:lnTo>
                    <a:pt x="141579" y="24079"/>
                  </a:lnTo>
                  <a:lnTo>
                    <a:pt x="141732" y="24079"/>
                  </a:lnTo>
                  <a:lnTo>
                    <a:pt x="142240" y="24066"/>
                  </a:lnTo>
                  <a:lnTo>
                    <a:pt x="143103" y="23888"/>
                  </a:lnTo>
                  <a:close/>
                </a:path>
                <a:path w="341630" h="41275">
                  <a:moveTo>
                    <a:pt x="145008" y="23939"/>
                  </a:moveTo>
                  <a:lnTo>
                    <a:pt x="144487" y="23939"/>
                  </a:lnTo>
                  <a:lnTo>
                    <a:pt x="144056" y="24066"/>
                  </a:lnTo>
                  <a:lnTo>
                    <a:pt x="143637" y="23990"/>
                  </a:lnTo>
                  <a:lnTo>
                    <a:pt x="143192" y="24066"/>
                  </a:lnTo>
                  <a:lnTo>
                    <a:pt x="142900" y="24117"/>
                  </a:lnTo>
                  <a:lnTo>
                    <a:pt x="142633" y="24041"/>
                  </a:lnTo>
                  <a:lnTo>
                    <a:pt x="142379" y="24130"/>
                  </a:lnTo>
                  <a:lnTo>
                    <a:pt x="142849" y="24180"/>
                  </a:lnTo>
                  <a:lnTo>
                    <a:pt x="143040" y="24218"/>
                  </a:lnTo>
                  <a:lnTo>
                    <a:pt x="143294" y="24206"/>
                  </a:lnTo>
                  <a:lnTo>
                    <a:pt x="143611" y="24130"/>
                  </a:lnTo>
                  <a:lnTo>
                    <a:pt x="144018" y="24130"/>
                  </a:lnTo>
                  <a:lnTo>
                    <a:pt x="144348" y="24079"/>
                  </a:lnTo>
                  <a:lnTo>
                    <a:pt x="145008" y="23939"/>
                  </a:lnTo>
                  <a:close/>
                </a:path>
                <a:path w="341630" h="41275">
                  <a:moveTo>
                    <a:pt x="150749" y="21463"/>
                  </a:moveTo>
                  <a:lnTo>
                    <a:pt x="150393" y="21463"/>
                  </a:lnTo>
                  <a:lnTo>
                    <a:pt x="149593" y="21590"/>
                  </a:lnTo>
                  <a:lnTo>
                    <a:pt x="150444" y="21590"/>
                  </a:lnTo>
                  <a:lnTo>
                    <a:pt x="150749" y="21463"/>
                  </a:lnTo>
                  <a:close/>
                </a:path>
                <a:path w="341630" h="41275">
                  <a:moveTo>
                    <a:pt x="151358" y="23037"/>
                  </a:moveTo>
                  <a:lnTo>
                    <a:pt x="150431" y="23126"/>
                  </a:lnTo>
                  <a:lnTo>
                    <a:pt x="150888" y="22999"/>
                  </a:lnTo>
                  <a:lnTo>
                    <a:pt x="150583" y="23012"/>
                  </a:lnTo>
                  <a:lnTo>
                    <a:pt x="150317" y="23075"/>
                  </a:lnTo>
                  <a:lnTo>
                    <a:pt x="149885" y="23152"/>
                  </a:lnTo>
                  <a:lnTo>
                    <a:pt x="149707" y="23266"/>
                  </a:lnTo>
                  <a:lnTo>
                    <a:pt x="149453" y="23266"/>
                  </a:lnTo>
                  <a:lnTo>
                    <a:pt x="149186" y="23215"/>
                  </a:lnTo>
                  <a:lnTo>
                    <a:pt x="148844" y="23253"/>
                  </a:lnTo>
                  <a:lnTo>
                    <a:pt x="149085" y="23329"/>
                  </a:lnTo>
                  <a:lnTo>
                    <a:pt x="149428" y="23533"/>
                  </a:lnTo>
                  <a:lnTo>
                    <a:pt x="149758" y="23622"/>
                  </a:lnTo>
                  <a:lnTo>
                    <a:pt x="149123" y="23723"/>
                  </a:lnTo>
                  <a:lnTo>
                    <a:pt x="148717" y="23723"/>
                  </a:lnTo>
                  <a:lnTo>
                    <a:pt x="149009" y="23634"/>
                  </a:lnTo>
                  <a:lnTo>
                    <a:pt x="148844" y="23495"/>
                  </a:lnTo>
                  <a:lnTo>
                    <a:pt x="148310" y="23545"/>
                  </a:lnTo>
                  <a:lnTo>
                    <a:pt x="148437" y="23482"/>
                  </a:lnTo>
                  <a:lnTo>
                    <a:pt x="148209" y="23355"/>
                  </a:lnTo>
                  <a:lnTo>
                    <a:pt x="147929" y="23418"/>
                  </a:lnTo>
                  <a:lnTo>
                    <a:pt x="148094" y="23444"/>
                  </a:lnTo>
                  <a:lnTo>
                    <a:pt x="147345" y="23558"/>
                  </a:lnTo>
                  <a:lnTo>
                    <a:pt x="148412" y="23558"/>
                  </a:lnTo>
                  <a:lnTo>
                    <a:pt x="148259" y="23660"/>
                  </a:lnTo>
                  <a:lnTo>
                    <a:pt x="148120" y="23736"/>
                  </a:lnTo>
                  <a:lnTo>
                    <a:pt x="148272" y="23799"/>
                  </a:lnTo>
                  <a:lnTo>
                    <a:pt x="148551" y="23812"/>
                  </a:lnTo>
                  <a:lnTo>
                    <a:pt x="148069" y="23888"/>
                  </a:lnTo>
                  <a:lnTo>
                    <a:pt x="147929" y="23939"/>
                  </a:lnTo>
                  <a:lnTo>
                    <a:pt x="148094" y="24003"/>
                  </a:lnTo>
                  <a:lnTo>
                    <a:pt x="148932" y="23952"/>
                  </a:lnTo>
                  <a:lnTo>
                    <a:pt x="149339" y="23850"/>
                  </a:lnTo>
                  <a:lnTo>
                    <a:pt x="149644" y="23736"/>
                  </a:lnTo>
                  <a:lnTo>
                    <a:pt x="149936" y="23723"/>
                  </a:lnTo>
                  <a:lnTo>
                    <a:pt x="150152" y="23799"/>
                  </a:lnTo>
                  <a:lnTo>
                    <a:pt x="150914" y="23647"/>
                  </a:lnTo>
                  <a:lnTo>
                    <a:pt x="150533" y="23571"/>
                  </a:lnTo>
                  <a:lnTo>
                    <a:pt x="150139" y="23533"/>
                  </a:lnTo>
                  <a:lnTo>
                    <a:pt x="150888" y="23393"/>
                  </a:lnTo>
                  <a:lnTo>
                    <a:pt x="150456" y="23317"/>
                  </a:lnTo>
                  <a:lnTo>
                    <a:pt x="150736" y="23241"/>
                  </a:lnTo>
                  <a:lnTo>
                    <a:pt x="151295" y="23101"/>
                  </a:lnTo>
                  <a:close/>
                </a:path>
                <a:path w="341630" h="41275">
                  <a:moveTo>
                    <a:pt x="154406" y="22821"/>
                  </a:moveTo>
                  <a:lnTo>
                    <a:pt x="154279" y="22809"/>
                  </a:lnTo>
                  <a:lnTo>
                    <a:pt x="153758" y="22796"/>
                  </a:lnTo>
                  <a:lnTo>
                    <a:pt x="153885" y="22733"/>
                  </a:lnTo>
                  <a:lnTo>
                    <a:pt x="153543" y="22694"/>
                  </a:lnTo>
                  <a:lnTo>
                    <a:pt x="153416" y="22758"/>
                  </a:lnTo>
                  <a:lnTo>
                    <a:pt x="152234" y="22809"/>
                  </a:lnTo>
                  <a:lnTo>
                    <a:pt x="151739" y="22910"/>
                  </a:lnTo>
                  <a:lnTo>
                    <a:pt x="151726" y="23063"/>
                  </a:lnTo>
                  <a:lnTo>
                    <a:pt x="151079" y="23253"/>
                  </a:lnTo>
                  <a:lnTo>
                    <a:pt x="151282" y="23329"/>
                  </a:lnTo>
                  <a:lnTo>
                    <a:pt x="151625" y="23329"/>
                  </a:lnTo>
                  <a:lnTo>
                    <a:pt x="151853" y="23304"/>
                  </a:lnTo>
                  <a:lnTo>
                    <a:pt x="151561" y="23228"/>
                  </a:lnTo>
                  <a:lnTo>
                    <a:pt x="151980" y="23139"/>
                  </a:lnTo>
                  <a:lnTo>
                    <a:pt x="152298" y="23101"/>
                  </a:lnTo>
                  <a:lnTo>
                    <a:pt x="152476" y="23152"/>
                  </a:lnTo>
                  <a:lnTo>
                    <a:pt x="151942" y="23342"/>
                  </a:lnTo>
                  <a:lnTo>
                    <a:pt x="152196" y="23431"/>
                  </a:lnTo>
                  <a:lnTo>
                    <a:pt x="152247" y="23558"/>
                  </a:lnTo>
                  <a:lnTo>
                    <a:pt x="153492" y="23393"/>
                  </a:lnTo>
                  <a:lnTo>
                    <a:pt x="153492" y="23190"/>
                  </a:lnTo>
                  <a:lnTo>
                    <a:pt x="154025" y="22898"/>
                  </a:lnTo>
                  <a:lnTo>
                    <a:pt x="154406" y="22821"/>
                  </a:lnTo>
                  <a:close/>
                </a:path>
                <a:path w="341630" h="41275">
                  <a:moveTo>
                    <a:pt x="168960" y="21018"/>
                  </a:moveTo>
                  <a:lnTo>
                    <a:pt x="167868" y="21082"/>
                  </a:lnTo>
                  <a:lnTo>
                    <a:pt x="168643" y="21082"/>
                  </a:lnTo>
                  <a:lnTo>
                    <a:pt x="168960" y="21018"/>
                  </a:lnTo>
                  <a:close/>
                </a:path>
                <a:path w="341630" h="41275">
                  <a:moveTo>
                    <a:pt x="170040" y="20955"/>
                  </a:moveTo>
                  <a:lnTo>
                    <a:pt x="169214" y="21005"/>
                  </a:lnTo>
                  <a:lnTo>
                    <a:pt x="169710" y="21082"/>
                  </a:lnTo>
                  <a:lnTo>
                    <a:pt x="170040" y="20955"/>
                  </a:lnTo>
                  <a:close/>
                </a:path>
                <a:path w="341630" h="41275">
                  <a:moveTo>
                    <a:pt x="195554" y="5549"/>
                  </a:moveTo>
                  <a:lnTo>
                    <a:pt x="195453" y="5334"/>
                  </a:lnTo>
                  <a:lnTo>
                    <a:pt x="194208" y="5334"/>
                  </a:lnTo>
                  <a:lnTo>
                    <a:pt x="195554" y="5549"/>
                  </a:lnTo>
                  <a:close/>
                </a:path>
                <a:path w="341630" h="41275">
                  <a:moveTo>
                    <a:pt x="198628" y="5334"/>
                  </a:moveTo>
                  <a:lnTo>
                    <a:pt x="198450" y="5207"/>
                  </a:lnTo>
                  <a:lnTo>
                    <a:pt x="195389" y="5207"/>
                  </a:lnTo>
                  <a:lnTo>
                    <a:pt x="195453" y="5334"/>
                  </a:lnTo>
                  <a:lnTo>
                    <a:pt x="198628" y="5334"/>
                  </a:lnTo>
                  <a:close/>
                </a:path>
                <a:path w="341630" h="41275">
                  <a:moveTo>
                    <a:pt x="200266" y="4953"/>
                  </a:moveTo>
                  <a:lnTo>
                    <a:pt x="199529" y="4953"/>
                  </a:lnTo>
                  <a:lnTo>
                    <a:pt x="199377" y="5143"/>
                  </a:lnTo>
                  <a:lnTo>
                    <a:pt x="200266" y="4953"/>
                  </a:lnTo>
                  <a:close/>
                </a:path>
                <a:path w="341630" h="41275">
                  <a:moveTo>
                    <a:pt x="233146" y="2032"/>
                  </a:moveTo>
                  <a:lnTo>
                    <a:pt x="232562" y="2032"/>
                  </a:lnTo>
                  <a:lnTo>
                    <a:pt x="232752" y="2159"/>
                  </a:lnTo>
                  <a:lnTo>
                    <a:pt x="233095" y="2159"/>
                  </a:lnTo>
                  <a:lnTo>
                    <a:pt x="233146" y="2032"/>
                  </a:lnTo>
                  <a:close/>
                </a:path>
                <a:path w="341630" h="41275">
                  <a:moveTo>
                    <a:pt x="247637" y="2159"/>
                  </a:moveTo>
                  <a:lnTo>
                    <a:pt x="246087" y="2032"/>
                  </a:lnTo>
                  <a:lnTo>
                    <a:pt x="246100" y="2159"/>
                  </a:lnTo>
                  <a:lnTo>
                    <a:pt x="247637" y="2159"/>
                  </a:lnTo>
                  <a:close/>
                </a:path>
                <a:path w="341630" h="41275">
                  <a:moveTo>
                    <a:pt x="260743" y="5207"/>
                  </a:moveTo>
                  <a:lnTo>
                    <a:pt x="204762" y="5207"/>
                  </a:lnTo>
                  <a:lnTo>
                    <a:pt x="205079" y="4953"/>
                  </a:lnTo>
                  <a:lnTo>
                    <a:pt x="203022" y="5207"/>
                  </a:lnTo>
                  <a:lnTo>
                    <a:pt x="199326" y="5207"/>
                  </a:lnTo>
                  <a:lnTo>
                    <a:pt x="199009" y="5334"/>
                  </a:lnTo>
                  <a:lnTo>
                    <a:pt x="260731" y="5334"/>
                  </a:lnTo>
                  <a:lnTo>
                    <a:pt x="260743" y="5207"/>
                  </a:lnTo>
                  <a:close/>
                </a:path>
                <a:path w="341630" h="41275">
                  <a:moveTo>
                    <a:pt x="314744" y="21082"/>
                  </a:moveTo>
                  <a:lnTo>
                    <a:pt x="313270" y="20701"/>
                  </a:lnTo>
                  <a:lnTo>
                    <a:pt x="309803" y="20701"/>
                  </a:lnTo>
                  <a:lnTo>
                    <a:pt x="311251" y="20828"/>
                  </a:lnTo>
                  <a:lnTo>
                    <a:pt x="313270" y="21082"/>
                  </a:lnTo>
                  <a:lnTo>
                    <a:pt x="314744" y="21082"/>
                  </a:lnTo>
                  <a:close/>
                </a:path>
                <a:path w="341630" h="41275">
                  <a:moveTo>
                    <a:pt x="315518" y="5334"/>
                  </a:moveTo>
                  <a:lnTo>
                    <a:pt x="315188" y="5207"/>
                  </a:lnTo>
                  <a:lnTo>
                    <a:pt x="260985" y="5207"/>
                  </a:lnTo>
                  <a:lnTo>
                    <a:pt x="261226" y="5334"/>
                  </a:lnTo>
                  <a:lnTo>
                    <a:pt x="315518" y="5334"/>
                  </a:lnTo>
                  <a:close/>
                </a:path>
                <a:path w="341630" h="41275">
                  <a:moveTo>
                    <a:pt x="316420" y="5207"/>
                  </a:moveTo>
                  <a:lnTo>
                    <a:pt x="315798" y="4953"/>
                  </a:lnTo>
                  <a:lnTo>
                    <a:pt x="314553" y="4953"/>
                  </a:lnTo>
                  <a:lnTo>
                    <a:pt x="315188" y="5207"/>
                  </a:lnTo>
                  <a:lnTo>
                    <a:pt x="316420" y="5207"/>
                  </a:lnTo>
                  <a:close/>
                </a:path>
                <a:path w="341630" h="41275">
                  <a:moveTo>
                    <a:pt x="318376" y="5207"/>
                  </a:moveTo>
                  <a:lnTo>
                    <a:pt x="316699" y="5054"/>
                  </a:lnTo>
                  <a:lnTo>
                    <a:pt x="316915" y="5207"/>
                  </a:lnTo>
                  <a:lnTo>
                    <a:pt x="317398" y="5334"/>
                  </a:lnTo>
                  <a:lnTo>
                    <a:pt x="318173" y="5334"/>
                  </a:lnTo>
                  <a:lnTo>
                    <a:pt x="317779" y="5207"/>
                  </a:lnTo>
                  <a:lnTo>
                    <a:pt x="318376" y="5207"/>
                  </a:lnTo>
                  <a:close/>
                </a:path>
                <a:path w="341630" h="41275">
                  <a:moveTo>
                    <a:pt x="318706" y="5473"/>
                  </a:moveTo>
                  <a:lnTo>
                    <a:pt x="318592" y="5334"/>
                  </a:lnTo>
                  <a:lnTo>
                    <a:pt x="318173" y="5334"/>
                  </a:lnTo>
                  <a:lnTo>
                    <a:pt x="318706" y="5473"/>
                  </a:lnTo>
                  <a:close/>
                </a:path>
                <a:path w="341630" h="41275">
                  <a:moveTo>
                    <a:pt x="330936" y="7747"/>
                  </a:moveTo>
                  <a:lnTo>
                    <a:pt x="330708" y="7696"/>
                  </a:lnTo>
                  <a:lnTo>
                    <a:pt x="330009" y="7493"/>
                  </a:lnTo>
                  <a:lnTo>
                    <a:pt x="329882" y="7493"/>
                  </a:lnTo>
                  <a:lnTo>
                    <a:pt x="330441" y="7747"/>
                  </a:lnTo>
                  <a:lnTo>
                    <a:pt x="330860" y="7747"/>
                  </a:lnTo>
                  <a:close/>
                </a:path>
                <a:path w="341630" h="41275">
                  <a:moveTo>
                    <a:pt x="332359" y="15494"/>
                  </a:moveTo>
                  <a:lnTo>
                    <a:pt x="331508" y="15494"/>
                  </a:lnTo>
                  <a:lnTo>
                    <a:pt x="298170" y="15494"/>
                  </a:lnTo>
                  <a:lnTo>
                    <a:pt x="297395" y="15494"/>
                  </a:lnTo>
                  <a:lnTo>
                    <a:pt x="292493" y="15494"/>
                  </a:lnTo>
                  <a:lnTo>
                    <a:pt x="292900" y="15748"/>
                  </a:lnTo>
                  <a:lnTo>
                    <a:pt x="331368" y="15748"/>
                  </a:lnTo>
                  <a:lnTo>
                    <a:pt x="331851" y="15633"/>
                  </a:lnTo>
                  <a:lnTo>
                    <a:pt x="332359" y="15494"/>
                  </a:lnTo>
                  <a:close/>
                </a:path>
                <a:path w="341630" h="41275">
                  <a:moveTo>
                    <a:pt x="341325" y="12319"/>
                  </a:moveTo>
                  <a:lnTo>
                    <a:pt x="336270" y="12319"/>
                  </a:lnTo>
                  <a:lnTo>
                    <a:pt x="335826" y="12319"/>
                  </a:lnTo>
                  <a:lnTo>
                    <a:pt x="335356" y="12065"/>
                  </a:lnTo>
                  <a:lnTo>
                    <a:pt x="336651" y="12065"/>
                  </a:lnTo>
                  <a:lnTo>
                    <a:pt x="336689" y="11938"/>
                  </a:lnTo>
                  <a:lnTo>
                    <a:pt x="292087" y="11938"/>
                  </a:lnTo>
                  <a:lnTo>
                    <a:pt x="292087" y="12319"/>
                  </a:lnTo>
                  <a:lnTo>
                    <a:pt x="291668" y="12065"/>
                  </a:lnTo>
                  <a:lnTo>
                    <a:pt x="292087" y="12319"/>
                  </a:lnTo>
                  <a:lnTo>
                    <a:pt x="292087" y="11938"/>
                  </a:lnTo>
                  <a:lnTo>
                    <a:pt x="290677" y="11938"/>
                  </a:lnTo>
                  <a:lnTo>
                    <a:pt x="290982" y="12065"/>
                  </a:lnTo>
                  <a:lnTo>
                    <a:pt x="289407" y="12065"/>
                  </a:lnTo>
                  <a:lnTo>
                    <a:pt x="288772" y="11938"/>
                  </a:lnTo>
                  <a:lnTo>
                    <a:pt x="289801" y="11938"/>
                  </a:lnTo>
                  <a:lnTo>
                    <a:pt x="289852" y="11684"/>
                  </a:lnTo>
                  <a:lnTo>
                    <a:pt x="289267" y="11684"/>
                  </a:lnTo>
                  <a:lnTo>
                    <a:pt x="288061" y="11938"/>
                  </a:lnTo>
                  <a:lnTo>
                    <a:pt x="287185" y="11938"/>
                  </a:lnTo>
                  <a:lnTo>
                    <a:pt x="286131" y="11684"/>
                  </a:lnTo>
                  <a:lnTo>
                    <a:pt x="286410" y="11938"/>
                  </a:lnTo>
                  <a:lnTo>
                    <a:pt x="279133" y="11938"/>
                  </a:lnTo>
                  <a:lnTo>
                    <a:pt x="279374" y="12065"/>
                  </a:lnTo>
                  <a:lnTo>
                    <a:pt x="278815" y="12065"/>
                  </a:lnTo>
                  <a:lnTo>
                    <a:pt x="278625" y="11938"/>
                  </a:lnTo>
                  <a:lnTo>
                    <a:pt x="257975" y="11938"/>
                  </a:lnTo>
                  <a:lnTo>
                    <a:pt x="256044" y="11722"/>
                  </a:lnTo>
                  <a:lnTo>
                    <a:pt x="256044" y="12166"/>
                  </a:lnTo>
                  <a:lnTo>
                    <a:pt x="254533" y="12065"/>
                  </a:lnTo>
                  <a:lnTo>
                    <a:pt x="255219" y="12065"/>
                  </a:lnTo>
                  <a:lnTo>
                    <a:pt x="256044" y="12166"/>
                  </a:lnTo>
                  <a:lnTo>
                    <a:pt x="256044" y="11722"/>
                  </a:lnTo>
                  <a:lnTo>
                    <a:pt x="255803" y="11684"/>
                  </a:lnTo>
                  <a:lnTo>
                    <a:pt x="286131" y="11684"/>
                  </a:lnTo>
                  <a:lnTo>
                    <a:pt x="289267" y="11684"/>
                  </a:lnTo>
                  <a:lnTo>
                    <a:pt x="289877" y="11557"/>
                  </a:lnTo>
                  <a:lnTo>
                    <a:pt x="289852" y="11684"/>
                  </a:lnTo>
                  <a:lnTo>
                    <a:pt x="336575" y="11684"/>
                  </a:lnTo>
                  <a:lnTo>
                    <a:pt x="336270" y="11557"/>
                  </a:lnTo>
                  <a:lnTo>
                    <a:pt x="337032" y="11557"/>
                  </a:lnTo>
                  <a:lnTo>
                    <a:pt x="335978" y="11303"/>
                  </a:lnTo>
                  <a:lnTo>
                    <a:pt x="336321" y="11176"/>
                  </a:lnTo>
                  <a:lnTo>
                    <a:pt x="335610" y="10922"/>
                  </a:lnTo>
                  <a:lnTo>
                    <a:pt x="336384" y="10922"/>
                  </a:lnTo>
                  <a:lnTo>
                    <a:pt x="335661" y="10668"/>
                  </a:lnTo>
                  <a:lnTo>
                    <a:pt x="335407" y="10541"/>
                  </a:lnTo>
                  <a:lnTo>
                    <a:pt x="338658" y="10541"/>
                  </a:lnTo>
                  <a:lnTo>
                    <a:pt x="338264" y="10414"/>
                  </a:lnTo>
                  <a:lnTo>
                    <a:pt x="337489" y="10160"/>
                  </a:lnTo>
                  <a:lnTo>
                    <a:pt x="337096" y="10160"/>
                  </a:lnTo>
                  <a:lnTo>
                    <a:pt x="336791" y="10045"/>
                  </a:lnTo>
                  <a:lnTo>
                    <a:pt x="336486" y="9906"/>
                  </a:lnTo>
                  <a:lnTo>
                    <a:pt x="336080" y="9906"/>
                  </a:lnTo>
                  <a:lnTo>
                    <a:pt x="306768" y="9906"/>
                  </a:lnTo>
                  <a:lnTo>
                    <a:pt x="305422" y="9779"/>
                  </a:lnTo>
                  <a:lnTo>
                    <a:pt x="305600" y="9906"/>
                  </a:lnTo>
                  <a:lnTo>
                    <a:pt x="305460" y="9906"/>
                  </a:lnTo>
                  <a:lnTo>
                    <a:pt x="305041" y="9906"/>
                  </a:lnTo>
                  <a:lnTo>
                    <a:pt x="304317" y="9906"/>
                  </a:lnTo>
                  <a:lnTo>
                    <a:pt x="302107" y="9906"/>
                  </a:lnTo>
                  <a:lnTo>
                    <a:pt x="301625" y="9779"/>
                  </a:lnTo>
                  <a:lnTo>
                    <a:pt x="301498" y="9906"/>
                  </a:lnTo>
                  <a:lnTo>
                    <a:pt x="267665" y="9906"/>
                  </a:lnTo>
                  <a:lnTo>
                    <a:pt x="267665" y="10668"/>
                  </a:lnTo>
                  <a:lnTo>
                    <a:pt x="266827" y="10668"/>
                  </a:lnTo>
                  <a:lnTo>
                    <a:pt x="266661" y="10541"/>
                  </a:lnTo>
                  <a:lnTo>
                    <a:pt x="267665" y="10668"/>
                  </a:lnTo>
                  <a:lnTo>
                    <a:pt x="267665" y="9906"/>
                  </a:lnTo>
                  <a:lnTo>
                    <a:pt x="250304" y="9906"/>
                  </a:lnTo>
                  <a:lnTo>
                    <a:pt x="250304" y="12446"/>
                  </a:lnTo>
                  <a:lnTo>
                    <a:pt x="249770" y="12319"/>
                  </a:lnTo>
                  <a:lnTo>
                    <a:pt x="250113" y="12319"/>
                  </a:lnTo>
                  <a:lnTo>
                    <a:pt x="250304" y="12446"/>
                  </a:lnTo>
                  <a:lnTo>
                    <a:pt x="250304" y="9906"/>
                  </a:lnTo>
                  <a:lnTo>
                    <a:pt x="248018" y="9906"/>
                  </a:lnTo>
                  <a:lnTo>
                    <a:pt x="228473" y="9906"/>
                  </a:lnTo>
                  <a:lnTo>
                    <a:pt x="228473" y="11938"/>
                  </a:lnTo>
                  <a:lnTo>
                    <a:pt x="228333" y="12065"/>
                  </a:lnTo>
                  <a:lnTo>
                    <a:pt x="227609" y="12065"/>
                  </a:lnTo>
                  <a:lnTo>
                    <a:pt x="227330" y="12065"/>
                  </a:lnTo>
                  <a:lnTo>
                    <a:pt x="228168" y="11938"/>
                  </a:lnTo>
                  <a:lnTo>
                    <a:pt x="228473" y="11938"/>
                  </a:lnTo>
                  <a:lnTo>
                    <a:pt x="228473" y="9906"/>
                  </a:lnTo>
                  <a:lnTo>
                    <a:pt x="221259" y="9906"/>
                  </a:lnTo>
                  <a:lnTo>
                    <a:pt x="221259" y="11176"/>
                  </a:lnTo>
                  <a:lnTo>
                    <a:pt x="217957" y="11176"/>
                  </a:lnTo>
                  <a:lnTo>
                    <a:pt x="217957" y="12573"/>
                  </a:lnTo>
                  <a:lnTo>
                    <a:pt x="217805" y="12700"/>
                  </a:lnTo>
                  <a:lnTo>
                    <a:pt x="217195" y="12700"/>
                  </a:lnTo>
                  <a:lnTo>
                    <a:pt x="217957" y="12573"/>
                  </a:lnTo>
                  <a:lnTo>
                    <a:pt x="217957" y="11176"/>
                  </a:lnTo>
                  <a:lnTo>
                    <a:pt x="217500" y="11176"/>
                  </a:lnTo>
                  <a:lnTo>
                    <a:pt x="218338" y="10922"/>
                  </a:lnTo>
                  <a:lnTo>
                    <a:pt x="218579" y="10922"/>
                  </a:lnTo>
                  <a:lnTo>
                    <a:pt x="221259" y="11176"/>
                  </a:lnTo>
                  <a:lnTo>
                    <a:pt x="221259" y="9906"/>
                  </a:lnTo>
                  <a:lnTo>
                    <a:pt x="212598" y="9906"/>
                  </a:lnTo>
                  <a:lnTo>
                    <a:pt x="212598" y="12319"/>
                  </a:lnTo>
                  <a:lnTo>
                    <a:pt x="211836" y="12446"/>
                  </a:lnTo>
                  <a:lnTo>
                    <a:pt x="212064" y="12319"/>
                  </a:lnTo>
                  <a:lnTo>
                    <a:pt x="212598" y="12319"/>
                  </a:lnTo>
                  <a:lnTo>
                    <a:pt x="212598" y="9906"/>
                  </a:lnTo>
                  <a:lnTo>
                    <a:pt x="206400" y="9906"/>
                  </a:lnTo>
                  <a:lnTo>
                    <a:pt x="206400" y="10160"/>
                  </a:lnTo>
                  <a:lnTo>
                    <a:pt x="204673" y="10287"/>
                  </a:lnTo>
                  <a:lnTo>
                    <a:pt x="204546" y="10287"/>
                  </a:lnTo>
                  <a:lnTo>
                    <a:pt x="204546" y="10922"/>
                  </a:lnTo>
                  <a:lnTo>
                    <a:pt x="203962" y="11176"/>
                  </a:lnTo>
                  <a:lnTo>
                    <a:pt x="202895" y="11176"/>
                  </a:lnTo>
                  <a:lnTo>
                    <a:pt x="204139" y="10922"/>
                  </a:lnTo>
                  <a:lnTo>
                    <a:pt x="204546" y="10922"/>
                  </a:lnTo>
                  <a:lnTo>
                    <a:pt x="204546" y="10287"/>
                  </a:lnTo>
                  <a:lnTo>
                    <a:pt x="194614" y="10287"/>
                  </a:lnTo>
                  <a:lnTo>
                    <a:pt x="194614" y="11303"/>
                  </a:lnTo>
                  <a:lnTo>
                    <a:pt x="192963" y="11430"/>
                  </a:lnTo>
                  <a:lnTo>
                    <a:pt x="193509" y="11303"/>
                  </a:lnTo>
                  <a:lnTo>
                    <a:pt x="194614" y="11303"/>
                  </a:lnTo>
                  <a:lnTo>
                    <a:pt x="194614" y="10287"/>
                  </a:lnTo>
                  <a:lnTo>
                    <a:pt x="192468" y="10287"/>
                  </a:lnTo>
                  <a:lnTo>
                    <a:pt x="192468" y="10922"/>
                  </a:lnTo>
                  <a:lnTo>
                    <a:pt x="190715" y="11176"/>
                  </a:lnTo>
                  <a:lnTo>
                    <a:pt x="190246" y="11176"/>
                  </a:lnTo>
                  <a:lnTo>
                    <a:pt x="191401" y="10922"/>
                  </a:lnTo>
                  <a:lnTo>
                    <a:pt x="192468" y="10922"/>
                  </a:lnTo>
                  <a:lnTo>
                    <a:pt x="192468" y="10287"/>
                  </a:lnTo>
                  <a:lnTo>
                    <a:pt x="183680" y="10287"/>
                  </a:lnTo>
                  <a:lnTo>
                    <a:pt x="183680" y="10922"/>
                  </a:lnTo>
                  <a:lnTo>
                    <a:pt x="183222" y="11061"/>
                  </a:lnTo>
                  <a:lnTo>
                    <a:pt x="183083" y="10922"/>
                  </a:lnTo>
                  <a:lnTo>
                    <a:pt x="183324" y="10922"/>
                  </a:lnTo>
                  <a:lnTo>
                    <a:pt x="183680" y="10922"/>
                  </a:lnTo>
                  <a:lnTo>
                    <a:pt x="183680" y="10287"/>
                  </a:lnTo>
                  <a:lnTo>
                    <a:pt x="178333" y="10287"/>
                  </a:lnTo>
                  <a:lnTo>
                    <a:pt x="178333" y="11684"/>
                  </a:lnTo>
                  <a:lnTo>
                    <a:pt x="177292" y="11938"/>
                  </a:lnTo>
                  <a:lnTo>
                    <a:pt x="176961" y="11938"/>
                  </a:lnTo>
                  <a:lnTo>
                    <a:pt x="178206" y="11684"/>
                  </a:lnTo>
                  <a:lnTo>
                    <a:pt x="178333" y="11684"/>
                  </a:lnTo>
                  <a:lnTo>
                    <a:pt x="178333" y="10287"/>
                  </a:lnTo>
                  <a:lnTo>
                    <a:pt x="176415" y="10287"/>
                  </a:lnTo>
                  <a:lnTo>
                    <a:pt x="176415" y="11303"/>
                  </a:lnTo>
                  <a:lnTo>
                    <a:pt x="175399" y="11430"/>
                  </a:lnTo>
                  <a:lnTo>
                    <a:pt x="175539" y="11303"/>
                  </a:lnTo>
                  <a:lnTo>
                    <a:pt x="176390" y="11188"/>
                  </a:lnTo>
                  <a:lnTo>
                    <a:pt x="175971" y="11303"/>
                  </a:lnTo>
                  <a:lnTo>
                    <a:pt x="176415" y="11303"/>
                  </a:lnTo>
                  <a:lnTo>
                    <a:pt x="176415" y="10287"/>
                  </a:lnTo>
                  <a:lnTo>
                    <a:pt x="170764" y="10287"/>
                  </a:lnTo>
                  <a:lnTo>
                    <a:pt x="171107" y="10160"/>
                  </a:lnTo>
                  <a:lnTo>
                    <a:pt x="206400" y="10160"/>
                  </a:lnTo>
                  <a:lnTo>
                    <a:pt x="206400" y="9906"/>
                  </a:lnTo>
                  <a:lnTo>
                    <a:pt x="171627" y="9906"/>
                  </a:lnTo>
                  <a:lnTo>
                    <a:pt x="171259" y="9906"/>
                  </a:lnTo>
                  <a:lnTo>
                    <a:pt x="171145" y="10033"/>
                  </a:lnTo>
                  <a:lnTo>
                    <a:pt x="170726" y="10160"/>
                  </a:lnTo>
                  <a:lnTo>
                    <a:pt x="171145" y="10033"/>
                  </a:lnTo>
                  <a:lnTo>
                    <a:pt x="171145" y="9906"/>
                  </a:lnTo>
                  <a:lnTo>
                    <a:pt x="170459" y="9906"/>
                  </a:lnTo>
                  <a:lnTo>
                    <a:pt x="170472" y="9779"/>
                  </a:lnTo>
                  <a:lnTo>
                    <a:pt x="177076" y="9779"/>
                  </a:lnTo>
                  <a:lnTo>
                    <a:pt x="177939" y="9779"/>
                  </a:lnTo>
                  <a:lnTo>
                    <a:pt x="248399" y="9779"/>
                  </a:lnTo>
                  <a:lnTo>
                    <a:pt x="248018" y="9906"/>
                  </a:lnTo>
                  <a:lnTo>
                    <a:pt x="249326" y="9779"/>
                  </a:lnTo>
                  <a:lnTo>
                    <a:pt x="301586" y="9779"/>
                  </a:lnTo>
                  <a:lnTo>
                    <a:pt x="301625" y="9779"/>
                  </a:lnTo>
                  <a:lnTo>
                    <a:pt x="336473" y="9779"/>
                  </a:lnTo>
                  <a:lnTo>
                    <a:pt x="336067" y="9398"/>
                  </a:lnTo>
                  <a:lnTo>
                    <a:pt x="338683" y="9398"/>
                  </a:lnTo>
                  <a:lnTo>
                    <a:pt x="337604" y="9144"/>
                  </a:lnTo>
                  <a:lnTo>
                    <a:pt x="336207" y="8763"/>
                  </a:lnTo>
                  <a:lnTo>
                    <a:pt x="336042" y="8763"/>
                  </a:lnTo>
                  <a:lnTo>
                    <a:pt x="335749" y="8509"/>
                  </a:lnTo>
                  <a:lnTo>
                    <a:pt x="336207" y="8509"/>
                  </a:lnTo>
                  <a:lnTo>
                    <a:pt x="336715" y="8648"/>
                  </a:lnTo>
                  <a:lnTo>
                    <a:pt x="336181" y="8382"/>
                  </a:lnTo>
                  <a:lnTo>
                    <a:pt x="334187" y="8001"/>
                  </a:lnTo>
                  <a:lnTo>
                    <a:pt x="333768" y="8001"/>
                  </a:lnTo>
                  <a:lnTo>
                    <a:pt x="333413" y="7747"/>
                  </a:lnTo>
                  <a:lnTo>
                    <a:pt x="333844" y="7747"/>
                  </a:lnTo>
                  <a:lnTo>
                    <a:pt x="333146" y="7569"/>
                  </a:lnTo>
                  <a:lnTo>
                    <a:pt x="332892" y="7493"/>
                  </a:lnTo>
                  <a:lnTo>
                    <a:pt x="332625" y="7366"/>
                  </a:lnTo>
                  <a:lnTo>
                    <a:pt x="331406" y="7162"/>
                  </a:lnTo>
                  <a:lnTo>
                    <a:pt x="331406" y="8001"/>
                  </a:lnTo>
                  <a:lnTo>
                    <a:pt x="331063" y="8001"/>
                  </a:lnTo>
                  <a:lnTo>
                    <a:pt x="330441" y="7747"/>
                  </a:lnTo>
                  <a:lnTo>
                    <a:pt x="329819" y="7493"/>
                  </a:lnTo>
                  <a:lnTo>
                    <a:pt x="329349" y="7366"/>
                  </a:lnTo>
                  <a:lnTo>
                    <a:pt x="329933" y="7366"/>
                  </a:lnTo>
                  <a:lnTo>
                    <a:pt x="330161" y="7493"/>
                  </a:lnTo>
                  <a:lnTo>
                    <a:pt x="330009" y="7493"/>
                  </a:lnTo>
                  <a:lnTo>
                    <a:pt x="330504" y="7620"/>
                  </a:lnTo>
                  <a:lnTo>
                    <a:pt x="331012" y="7747"/>
                  </a:lnTo>
                  <a:lnTo>
                    <a:pt x="331406" y="8001"/>
                  </a:lnTo>
                  <a:lnTo>
                    <a:pt x="331406" y="7162"/>
                  </a:lnTo>
                  <a:lnTo>
                    <a:pt x="331152" y="7112"/>
                  </a:lnTo>
                  <a:lnTo>
                    <a:pt x="330898" y="7073"/>
                  </a:lnTo>
                  <a:lnTo>
                    <a:pt x="330123" y="7239"/>
                  </a:lnTo>
                  <a:lnTo>
                    <a:pt x="330314" y="7112"/>
                  </a:lnTo>
                  <a:lnTo>
                    <a:pt x="330898" y="7112"/>
                  </a:lnTo>
                  <a:lnTo>
                    <a:pt x="330415" y="6985"/>
                  </a:lnTo>
                  <a:lnTo>
                    <a:pt x="329679" y="6858"/>
                  </a:lnTo>
                  <a:lnTo>
                    <a:pt x="328955" y="6731"/>
                  </a:lnTo>
                  <a:lnTo>
                    <a:pt x="327101" y="6731"/>
                  </a:lnTo>
                  <a:lnTo>
                    <a:pt x="326669" y="6604"/>
                  </a:lnTo>
                  <a:lnTo>
                    <a:pt x="326796" y="6604"/>
                  </a:lnTo>
                  <a:lnTo>
                    <a:pt x="327291" y="6604"/>
                  </a:lnTo>
                  <a:lnTo>
                    <a:pt x="326656" y="6527"/>
                  </a:lnTo>
                  <a:lnTo>
                    <a:pt x="326351" y="6350"/>
                  </a:lnTo>
                  <a:lnTo>
                    <a:pt x="326237" y="6477"/>
                  </a:lnTo>
                  <a:lnTo>
                    <a:pt x="325196" y="6350"/>
                  </a:lnTo>
                  <a:lnTo>
                    <a:pt x="325818" y="6350"/>
                  </a:lnTo>
                  <a:lnTo>
                    <a:pt x="326237" y="6477"/>
                  </a:lnTo>
                  <a:lnTo>
                    <a:pt x="326237" y="6337"/>
                  </a:lnTo>
                  <a:lnTo>
                    <a:pt x="325513" y="6223"/>
                  </a:lnTo>
                  <a:lnTo>
                    <a:pt x="323278" y="6019"/>
                  </a:lnTo>
                  <a:lnTo>
                    <a:pt x="322757" y="5969"/>
                  </a:lnTo>
                  <a:lnTo>
                    <a:pt x="321945" y="5715"/>
                  </a:lnTo>
                  <a:lnTo>
                    <a:pt x="320725" y="5715"/>
                  </a:lnTo>
                  <a:lnTo>
                    <a:pt x="320725" y="6007"/>
                  </a:lnTo>
                  <a:lnTo>
                    <a:pt x="320446" y="5969"/>
                  </a:lnTo>
                  <a:lnTo>
                    <a:pt x="320687" y="5969"/>
                  </a:lnTo>
                  <a:lnTo>
                    <a:pt x="320725" y="5715"/>
                  </a:lnTo>
                  <a:lnTo>
                    <a:pt x="320357" y="5715"/>
                  </a:lnTo>
                  <a:lnTo>
                    <a:pt x="320001" y="5588"/>
                  </a:lnTo>
                  <a:lnTo>
                    <a:pt x="319227" y="5588"/>
                  </a:lnTo>
                  <a:lnTo>
                    <a:pt x="319074" y="5588"/>
                  </a:lnTo>
                  <a:lnTo>
                    <a:pt x="319938" y="5715"/>
                  </a:lnTo>
                  <a:lnTo>
                    <a:pt x="318223" y="5588"/>
                  </a:lnTo>
                  <a:lnTo>
                    <a:pt x="317881" y="5588"/>
                  </a:lnTo>
                  <a:lnTo>
                    <a:pt x="317398" y="5969"/>
                  </a:lnTo>
                  <a:lnTo>
                    <a:pt x="317246" y="5969"/>
                  </a:lnTo>
                  <a:lnTo>
                    <a:pt x="316839" y="5969"/>
                  </a:lnTo>
                  <a:lnTo>
                    <a:pt x="316661" y="5969"/>
                  </a:lnTo>
                  <a:lnTo>
                    <a:pt x="316306" y="5969"/>
                  </a:lnTo>
                  <a:lnTo>
                    <a:pt x="315849" y="5715"/>
                  </a:lnTo>
                  <a:lnTo>
                    <a:pt x="316407" y="5867"/>
                  </a:lnTo>
                  <a:lnTo>
                    <a:pt x="316090" y="5715"/>
                  </a:lnTo>
                  <a:lnTo>
                    <a:pt x="317106" y="5715"/>
                  </a:lnTo>
                  <a:lnTo>
                    <a:pt x="317411" y="5588"/>
                  </a:lnTo>
                  <a:lnTo>
                    <a:pt x="316738" y="5588"/>
                  </a:lnTo>
                  <a:lnTo>
                    <a:pt x="316712" y="5334"/>
                  </a:lnTo>
                  <a:lnTo>
                    <a:pt x="315988" y="5334"/>
                  </a:lnTo>
                  <a:lnTo>
                    <a:pt x="316357" y="5588"/>
                  </a:lnTo>
                  <a:lnTo>
                    <a:pt x="314071" y="5588"/>
                  </a:lnTo>
                  <a:lnTo>
                    <a:pt x="314071" y="6731"/>
                  </a:lnTo>
                  <a:lnTo>
                    <a:pt x="313042" y="6731"/>
                  </a:lnTo>
                  <a:lnTo>
                    <a:pt x="313270" y="6604"/>
                  </a:lnTo>
                  <a:lnTo>
                    <a:pt x="313588" y="6604"/>
                  </a:lnTo>
                  <a:lnTo>
                    <a:pt x="314071" y="6731"/>
                  </a:lnTo>
                  <a:lnTo>
                    <a:pt x="314071" y="5588"/>
                  </a:lnTo>
                  <a:lnTo>
                    <a:pt x="313372" y="5588"/>
                  </a:lnTo>
                  <a:lnTo>
                    <a:pt x="313372" y="6350"/>
                  </a:lnTo>
                  <a:lnTo>
                    <a:pt x="313169" y="6350"/>
                  </a:lnTo>
                  <a:lnTo>
                    <a:pt x="312623" y="6223"/>
                  </a:lnTo>
                  <a:lnTo>
                    <a:pt x="313105" y="6223"/>
                  </a:lnTo>
                  <a:lnTo>
                    <a:pt x="313372" y="6350"/>
                  </a:lnTo>
                  <a:lnTo>
                    <a:pt x="313372" y="5588"/>
                  </a:lnTo>
                  <a:lnTo>
                    <a:pt x="312788" y="5588"/>
                  </a:lnTo>
                  <a:lnTo>
                    <a:pt x="313245" y="5715"/>
                  </a:lnTo>
                  <a:lnTo>
                    <a:pt x="312788" y="5715"/>
                  </a:lnTo>
                  <a:lnTo>
                    <a:pt x="312508" y="5588"/>
                  </a:lnTo>
                  <a:lnTo>
                    <a:pt x="308864" y="5588"/>
                  </a:lnTo>
                  <a:lnTo>
                    <a:pt x="309321" y="5715"/>
                  </a:lnTo>
                  <a:lnTo>
                    <a:pt x="308229" y="5715"/>
                  </a:lnTo>
                  <a:lnTo>
                    <a:pt x="308254" y="5588"/>
                  </a:lnTo>
                  <a:lnTo>
                    <a:pt x="307835" y="5588"/>
                  </a:lnTo>
                  <a:lnTo>
                    <a:pt x="307835" y="7239"/>
                  </a:lnTo>
                  <a:lnTo>
                    <a:pt x="306070" y="7112"/>
                  </a:lnTo>
                  <a:lnTo>
                    <a:pt x="306070" y="6985"/>
                  </a:lnTo>
                  <a:lnTo>
                    <a:pt x="306882" y="6985"/>
                  </a:lnTo>
                  <a:lnTo>
                    <a:pt x="307378" y="6985"/>
                  </a:lnTo>
                  <a:lnTo>
                    <a:pt x="307428" y="7112"/>
                  </a:lnTo>
                  <a:lnTo>
                    <a:pt x="307835" y="7239"/>
                  </a:lnTo>
                  <a:lnTo>
                    <a:pt x="307835" y="5588"/>
                  </a:lnTo>
                  <a:lnTo>
                    <a:pt x="305396" y="5588"/>
                  </a:lnTo>
                  <a:lnTo>
                    <a:pt x="305396" y="9398"/>
                  </a:lnTo>
                  <a:lnTo>
                    <a:pt x="304850" y="9525"/>
                  </a:lnTo>
                  <a:lnTo>
                    <a:pt x="304507" y="9525"/>
                  </a:lnTo>
                  <a:lnTo>
                    <a:pt x="304749" y="9398"/>
                  </a:lnTo>
                  <a:lnTo>
                    <a:pt x="305396" y="9398"/>
                  </a:lnTo>
                  <a:lnTo>
                    <a:pt x="305396" y="5588"/>
                  </a:lnTo>
                  <a:lnTo>
                    <a:pt x="305104" y="5588"/>
                  </a:lnTo>
                  <a:lnTo>
                    <a:pt x="305104" y="8128"/>
                  </a:lnTo>
                  <a:lnTo>
                    <a:pt x="304393" y="8191"/>
                  </a:lnTo>
                  <a:lnTo>
                    <a:pt x="304228" y="8128"/>
                  </a:lnTo>
                  <a:lnTo>
                    <a:pt x="305104" y="8128"/>
                  </a:lnTo>
                  <a:lnTo>
                    <a:pt x="305104" y="5588"/>
                  </a:lnTo>
                  <a:lnTo>
                    <a:pt x="304215" y="5588"/>
                  </a:lnTo>
                  <a:lnTo>
                    <a:pt x="304215" y="8216"/>
                  </a:lnTo>
                  <a:lnTo>
                    <a:pt x="303580" y="8267"/>
                  </a:lnTo>
                  <a:lnTo>
                    <a:pt x="303580" y="8509"/>
                  </a:lnTo>
                  <a:lnTo>
                    <a:pt x="302742" y="8763"/>
                  </a:lnTo>
                  <a:lnTo>
                    <a:pt x="302260" y="8763"/>
                  </a:lnTo>
                  <a:lnTo>
                    <a:pt x="301332" y="8572"/>
                  </a:lnTo>
                  <a:lnTo>
                    <a:pt x="301332" y="9144"/>
                  </a:lnTo>
                  <a:lnTo>
                    <a:pt x="300202" y="9144"/>
                  </a:lnTo>
                  <a:lnTo>
                    <a:pt x="300050" y="9105"/>
                  </a:lnTo>
                  <a:lnTo>
                    <a:pt x="300050" y="9525"/>
                  </a:lnTo>
                  <a:lnTo>
                    <a:pt x="299910" y="9525"/>
                  </a:lnTo>
                  <a:lnTo>
                    <a:pt x="299478" y="9398"/>
                  </a:lnTo>
                  <a:lnTo>
                    <a:pt x="299808" y="9398"/>
                  </a:lnTo>
                  <a:lnTo>
                    <a:pt x="300050" y="9525"/>
                  </a:lnTo>
                  <a:lnTo>
                    <a:pt x="300050" y="9105"/>
                  </a:lnTo>
                  <a:lnTo>
                    <a:pt x="299427" y="8890"/>
                  </a:lnTo>
                  <a:lnTo>
                    <a:pt x="300101" y="8890"/>
                  </a:lnTo>
                  <a:lnTo>
                    <a:pt x="301332" y="9144"/>
                  </a:lnTo>
                  <a:lnTo>
                    <a:pt x="301332" y="8572"/>
                  </a:lnTo>
                  <a:lnTo>
                    <a:pt x="301028" y="8509"/>
                  </a:lnTo>
                  <a:lnTo>
                    <a:pt x="300609" y="8382"/>
                  </a:lnTo>
                  <a:lnTo>
                    <a:pt x="301091" y="8382"/>
                  </a:lnTo>
                  <a:lnTo>
                    <a:pt x="300418" y="8128"/>
                  </a:lnTo>
                  <a:lnTo>
                    <a:pt x="302310" y="8128"/>
                  </a:lnTo>
                  <a:lnTo>
                    <a:pt x="303212" y="8293"/>
                  </a:lnTo>
                  <a:lnTo>
                    <a:pt x="302158" y="8382"/>
                  </a:lnTo>
                  <a:lnTo>
                    <a:pt x="301866" y="8382"/>
                  </a:lnTo>
                  <a:lnTo>
                    <a:pt x="301993" y="8509"/>
                  </a:lnTo>
                  <a:lnTo>
                    <a:pt x="303580" y="8509"/>
                  </a:lnTo>
                  <a:lnTo>
                    <a:pt x="303580" y="8267"/>
                  </a:lnTo>
                  <a:lnTo>
                    <a:pt x="303415" y="8128"/>
                  </a:lnTo>
                  <a:lnTo>
                    <a:pt x="303999" y="8128"/>
                  </a:lnTo>
                  <a:lnTo>
                    <a:pt x="304215" y="8216"/>
                  </a:lnTo>
                  <a:lnTo>
                    <a:pt x="304215" y="5588"/>
                  </a:lnTo>
                  <a:lnTo>
                    <a:pt x="303034" y="5588"/>
                  </a:lnTo>
                  <a:lnTo>
                    <a:pt x="303034" y="7747"/>
                  </a:lnTo>
                  <a:lnTo>
                    <a:pt x="302323" y="8001"/>
                  </a:lnTo>
                  <a:lnTo>
                    <a:pt x="301332" y="8001"/>
                  </a:lnTo>
                  <a:lnTo>
                    <a:pt x="303034" y="7747"/>
                  </a:lnTo>
                  <a:lnTo>
                    <a:pt x="303034" y="5588"/>
                  </a:lnTo>
                  <a:lnTo>
                    <a:pt x="298970" y="5588"/>
                  </a:lnTo>
                  <a:lnTo>
                    <a:pt x="298970" y="8509"/>
                  </a:lnTo>
                  <a:lnTo>
                    <a:pt x="298450" y="8509"/>
                  </a:lnTo>
                  <a:lnTo>
                    <a:pt x="297802" y="8382"/>
                  </a:lnTo>
                  <a:lnTo>
                    <a:pt x="298564" y="8382"/>
                  </a:lnTo>
                  <a:lnTo>
                    <a:pt x="298970" y="8509"/>
                  </a:lnTo>
                  <a:lnTo>
                    <a:pt x="298970" y="5588"/>
                  </a:lnTo>
                  <a:lnTo>
                    <a:pt x="296646" y="5588"/>
                  </a:lnTo>
                  <a:lnTo>
                    <a:pt x="296646" y="7366"/>
                  </a:lnTo>
                  <a:lnTo>
                    <a:pt x="296545" y="7493"/>
                  </a:lnTo>
                  <a:lnTo>
                    <a:pt x="295884" y="7493"/>
                  </a:lnTo>
                  <a:lnTo>
                    <a:pt x="296087" y="7366"/>
                  </a:lnTo>
                  <a:lnTo>
                    <a:pt x="296646" y="7366"/>
                  </a:lnTo>
                  <a:lnTo>
                    <a:pt x="296646" y="5588"/>
                  </a:lnTo>
                  <a:lnTo>
                    <a:pt x="294271" y="5588"/>
                  </a:lnTo>
                  <a:lnTo>
                    <a:pt x="294271" y="7874"/>
                  </a:lnTo>
                  <a:lnTo>
                    <a:pt x="293065" y="7747"/>
                  </a:lnTo>
                  <a:lnTo>
                    <a:pt x="293408" y="7747"/>
                  </a:lnTo>
                  <a:lnTo>
                    <a:pt x="294271" y="7874"/>
                  </a:lnTo>
                  <a:lnTo>
                    <a:pt x="294271" y="5588"/>
                  </a:lnTo>
                  <a:lnTo>
                    <a:pt x="292506" y="5588"/>
                  </a:lnTo>
                  <a:lnTo>
                    <a:pt x="292506" y="6604"/>
                  </a:lnTo>
                  <a:lnTo>
                    <a:pt x="292214" y="6731"/>
                  </a:lnTo>
                  <a:lnTo>
                    <a:pt x="291757" y="6731"/>
                  </a:lnTo>
                  <a:lnTo>
                    <a:pt x="292506" y="6604"/>
                  </a:lnTo>
                  <a:lnTo>
                    <a:pt x="292506" y="5588"/>
                  </a:lnTo>
                  <a:lnTo>
                    <a:pt x="291122" y="5588"/>
                  </a:lnTo>
                  <a:lnTo>
                    <a:pt x="291122" y="8255"/>
                  </a:lnTo>
                  <a:lnTo>
                    <a:pt x="290283" y="8128"/>
                  </a:lnTo>
                  <a:lnTo>
                    <a:pt x="290741" y="8128"/>
                  </a:lnTo>
                  <a:lnTo>
                    <a:pt x="291122" y="8255"/>
                  </a:lnTo>
                  <a:lnTo>
                    <a:pt x="291122" y="5588"/>
                  </a:lnTo>
                  <a:lnTo>
                    <a:pt x="260019" y="5588"/>
                  </a:lnTo>
                  <a:lnTo>
                    <a:pt x="260019" y="6350"/>
                  </a:lnTo>
                  <a:lnTo>
                    <a:pt x="259181" y="6477"/>
                  </a:lnTo>
                  <a:lnTo>
                    <a:pt x="259486" y="6350"/>
                  </a:lnTo>
                  <a:lnTo>
                    <a:pt x="259702" y="6223"/>
                  </a:lnTo>
                  <a:lnTo>
                    <a:pt x="259994" y="6223"/>
                  </a:lnTo>
                  <a:lnTo>
                    <a:pt x="260019" y="6350"/>
                  </a:lnTo>
                  <a:lnTo>
                    <a:pt x="260019" y="5588"/>
                  </a:lnTo>
                  <a:lnTo>
                    <a:pt x="252145" y="5588"/>
                  </a:lnTo>
                  <a:lnTo>
                    <a:pt x="252145" y="6731"/>
                  </a:lnTo>
                  <a:lnTo>
                    <a:pt x="250850" y="6731"/>
                  </a:lnTo>
                  <a:lnTo>
                    <a:pt x="251091" y="6604"/>
                  </a:lnTo>
                  <a:lnTo>
                    <a:pt x="252145" y="6731"/>
                  </a:lnTo>
                  <a:lnTo>
                    <a:pt x="252145" y="5588"/>
                  </a:lnTo>
                  <a:lnTo>
                    <a:pt x="249428" y="5588"/>
                  </a:lnTo>
                  <a:lnTo>
                    <a:pt x="249428" y="8382"/>
                  </a:lnTo>
                  <a:lnTo>
                    <a:pt x="248310" y="8382"/>
                  </a:lnTo>
                  <a:lnTo>
                    <a:pt x="249301" y="8128"/>
                  </a:lnTo>
                  <a:lnTo>
                    <a:pt x="249428" y="8382"/>
                  </a:lnTo>
                  <a:lnTo>
                    <a:pt x="249428" y="5588"/>
                  </a:lnTo>
                  <a:lnTo>
                    <a:pt x="235889" y="5588"/>
                  </a:lnTo>
                  <a:lnTo>
                    <a:pt x="235889" y="6731"/>
                  </a:lnTo>
                  <a:lnTo>
                    <a:pt x="234873" y="6858"/>
                  </a:lnTo>
                  <a:lnTo>
                    <a:pt x="235038" y="6731"/>
                  </a:lnTo>
                  <a:lnTo>
                    <a:pt x="235889" y="6731"/>
                  </a:lnTo>
                  <a:lnTo>
                    <a:pt x="235889" y="5588"/>
                  </a:lnTo>
                  <a:lnTo>
                    <a:pt x="234200" y="5588"/>
                  </a:lnTo>
                  <a:lnTo>
                    <a:pt x="234073" y="5715"/>
                  </a:lnTo>
                  <a:lnTo>
                    <a:pt x="233692" y="5715"/>
                  </a:lnTo>
                  <a:lnTo>
                    <a:pt x="233705" y="5588"/>
                  </a:lnTo>
                  <a:lnTo>
                    <a:pt x="232054" y="5588"/>
                  </a:lnTo>
                  <a:lnTo>
                    <a:pt x="232054" y="6731"/>
                  </a:lnTo>
                  <a:lnTo>
                    <a:pt x="231228" y="6731"/>
                  </a:lnTo>
                  <a:lnTo>
                    <a:pt x="231838" y="6604"/>
                  </a:lnTo>
                  <a:lnTo>
                    <a:pt x="232054" y="6731"/>
                  </a:lnTo>
                  <a:lnTo>
                    <a:pt x="232054" y="5588"/>
                  </a:lnTo>
                  <a:lnTo>
                    <a:pt x="223278" y="5588"/>
                  </a:lnTo>
                  <a:lnTo>
                    <a:pt x="223278" y="8382"/>
                  </a:lnTo>
                  <a:lnTo>
                    <a:pt x="223278" y="8509"/>
                  </a:lnTo>
                  <a:lnTo>
                    <a:pt x="222643" y="8382"/>
                  </a:lnTo>
                  <a:lnTo>
                    <a:pt x="223278" y="8382"/>
                  </a:lnTo>
                  <a:lnTo>
                    <a:pt x="223278" y="5588"/>
                  </a:lnTo>
                  <a:lnTo>
                    <a:pt x="222554" y="5588"/>
                  </a:lnTo>
                  <a:lnTo>
                    <a:pt x="222554" y="7366"/>
                  </a:lnTo>
                  <a:lnTo>
                    <a:pt x="221576" y="7493"/>
                  </a:lnTo>
                  <a:lnTo>
                    <a:pt x="221348" y="7493"/>
                  </a:lnTo>
                  <a:lnTo>
                    <a:pt x="220764" y="7366"/>
                  </a:lnTo>
                  <a:lnTo>
                    <a:pt x="222554" y="7366"/>
                  </a:lnTo>
                  <a:lnTo>
                    <a:pt x="222554" y="5588"/>
                  </a:lnTo>
                  <a:lnTo>
                    <a:pt x="220421" y="5588"/>
                  </a:lnTo>
                  <a:lnTo>
                    <a:pt x="220421" y="8890"/>
                  </a:lnTo>
                  <a:lnTo>
                    <a:pt x="219354" y="9029"/>
                  </a:lnTo>
                  <a:lnTo>
                    <a:pt x="219075" y="8890"/>
                  </a:lnTo>
                  <a:lnTo>
                    <a:pt x="220421" y="8890"/>
                  </a:lnTo>
                  <a:lnTo>
                    <a:pt x="220421" y="5588"/>
                  </a:lnTo>
                  <a:lnTo>
                    <a:pt x="220370" y="6350"/>
                  </a:lnTo>
                  <a:lnTo>
                    <a:pt x="220281" y="6477"/>
                  </a:lnTo>
                  <a:lnTo>
                    <a:pt x="220192" y="6604"/>
                  </a:lnTo>
                  <a:lnTo>
                    <a:pt x="220103" y="6731"/>
                  </a:lnTo>
                  <a:lnTo>
                    <a:pt x="219710" y="6731"/>
                  </a:lnTo>
                  <a:lnTo>
                    <a:pt x="220002" y="6604"/>
                  </a:lnTo>
                  <a:lnTo>
                    <a:pt x="220129" y="6477"/>
                  </a:lnTo>
                  <a:lnTo>
                    <a:pt x="220103" y="6604"/>
                  </a:lnTo>
                  <a:lnTo>
                    <a:pt x="220230" y="6489"/>
                  </a:lnTo>
                  <a:lnTo>
                    <a:pt x="220370" y="6350"/>
                  </a:lnTo>
                  <a:lnTo>
                    <a:pt x="220370" y="5588"/>
                  </a:lnTo>
                  <a:lnTo>
                    <a:pt x="206032" y="5588"/>
                  </a:lnTo>
                  <a:lnTo>
                    <a:pt x="206032" y="5969"/>
                  </a:lnTo>
                  <a:lnTo>
                    <a:pt x="205041" y="6096"/>
                  </a:lnTo>
                  <a:lnTo>
                    <a:pt x="205536" y="5969"/>
                  </a:lnTo>
                  <a:lnTo>
                    <a:pt x="206032" y="5969"/>
                  </a:lnTo>
                  <a:lnTo>
                    <a:pt x="206032" y="5588"/>
                  </a:lnTo>
                  <a:lnTo>
                    <a:pt x="203568" y="5588"/>
                  </a:lnTo>
                  <a:lnTo>
                    <a:pt x="203568" y="8763"/>
                  </a:lnTo>
                  <a:lnTo>
                    <a:pt x="203415" y="8890"/>
                  </a:lnTo>
                  <a:lnTo>
                    <a:pt x="202920" y="8890"/>
                  </a:lnTo>
                  <a:lnTo>
                    <a:pt x="203568" y="8763"/>
                  </a:lnTo>
                  <a:lnTo>
                    <a:pt x="203568" y="5588"/>
                  </a:lnTo>
                  <a:lnTo>
                    <a:pt x="201574" y="5588"/>
                  </a:lnTo>
                  <a:lnTo>
                    <a:pt x="201574" y="7112"/>
                  </a:lnTo>
                  <a:lnTo>
                    <a:pt x="200329" y="7239"/>
                  </a:lnTo>
                  <a:lnTo>
                    <a:pt x="200761" y="7112"/>
                  </a:lnTo>
                  <a:lnTo>
                    <a:pt x="201574" y="7112"/>
                  </a:lnTo>
                  <a:lnTo>
                    <a:pt x="201574" y="5588"/>
                  </a:lnTo>
                  <a:lnTo>
                    <a:pt x="199809" y="5588"/>
                  </a:lnTo>
                  <a:lnTo>
                    <a:pt x="199809" y="8890"/>
                  </a:lnTo>
                  <a:lnTo>
                    <a:pt x="199758" y="9144"/>
                  </a:lnTo>
                  <a:lnTo>
                    <a:pt x="198615" y="9144"/>
                  </a:lnTo>
                  <a:lnTo>
                    <a:pt x="199809" y="8890"/>
                  </a:lnTo>
                  <a:lnTo>
                    <a:pt x="199809" y="5588"/>
                  </a:lnTo>
                  <a:lnTo>
                    <a:pt x="199021" y="5588"/>
                  </a:lnTo>
                  <a:lnTo>
                    <a:pt x="199021" y="8001"/>
                  </a:lnTo>
                  <a:lnTo>
                    <a:pt x="197231" y="8001"/>
                  </a:lnTo>
                  <a:lnTo>
                    <a:pt x="198653" y="7747"/>
                  </a:lnTo>
                  <a:lnTo>
                    <a:pt x="199021" y="8001"/>
                  </a:lnTo>
                  <a:lnTo>
                    <a:pt x="199021" y="5588"/>
                  </a:lnTo>
                  <a:lnTo>
                    <a:pt x="195846" y="5588"/>
                  </a:lnTo>
                  <a:lnTo>
                    <a:pt x="195580" y="5588"/>
                  </a:lnTo>
                  <a:lnTo>
                    <a:pt x="194767" y="5588"/>
                  </a:lnTo>
                  <a:lnTo>
                    <a:pt x="194818" y="5715"/>
                  </a:lnTo>
                  <a:lnTo>
                    <a:pt x="194932" y="5969"/>
                  </a:lnTo>
                  <a:lnTo>
                    <a:pt x="194805" y="5969"/>
                  </a:lnTo>
                  <a:lnTo>
                    <a:pt x="194805" y="6985"/>
                  </a:lnTo>
                  <a:lnTo>
                    <a:pt x="193090" y="7112"/>
                  </a:lnTo>
                  <a:lnTo>
                    <a:pt x="193268" y="6985"/>
                  </a:lnTo>
                  <a:lnTo>
                    <a:pt x="194805" y="6985"/>
                  </a:lnTo>
                  <a:lnTo>
                    <a:pt x="194805" y="5969"/>
                  </a:lnTo>
                  <a:lnTo>
                    <a:pt x="194259" y="5969"/>
                  </a:lnTo>
                  <a:lnTo>
                    <a:pt x="194411" y="5715"/>
                  </a:lnTo>
                  <a:lnTo>
                    <a:pt x="194767" y="5588"/>
                  </a:lnTo>
                  <a:lnTo>
                    <a:pt x="189395" y="5588"/>
                  </a:lnTo>
                  <a:lnTo>
                    <a:pt x="189395" y="6985"/>
                  </a:lnTo>
                  <a:lnTo>
                    <a:pt x="189001" y="7010"/>
                  </a:lnTo>
                  <a:lnTo>
                    <a:pt x="189001" y="8763"/>
                  </a:lnTo>
                  <a:lnTo>
                    <a:pt x="187617" y="8890"/>
                  </a:lnTo>
                  <a:lnTo>
                    <a:pt x="188290" y="8763"/>
                  </a:lnTo>
                  <a:lnTo>
                    <a:pt x="189001" y="8763"/>
                  </a:lnTo>
                  <a:lnTo>
                    <a:pt x="189001" y="7010"/>
                  </a:lnTo>
                  <a:lnTo>
                    <a:pt x="187083" y="7112"/>
                  </a:lnTo>
                  <a:lnTo>
                    <a:pt x="187960" y="6985"/>
                  </a:lnTo>
                  <a:lnTo>
                    <a:pt x="188671" y="6883"/>
                  </a:lnTo>
                  <a:lnTo>
                    <a:pt x="187985" y="6985"/>
                  </a:lnTo>
                  <a:lnTo>
                    <a:pt x="189395" y="6985"/>
                  </a:lnTo>
                  <a:lnTo>
                    <a:pt x="189395" y="5588"/>
                  </a:lnTo>
                  <a:lnTo>
                    <a:pt x="182981" y="5588"/>
                  </a:lnTo>
                  <a:lnTo>
                    <a:pt x="182981" y="7112"/>
                  </a:lnTo>
                  <a:lnTo>
                    <a:pt x="181813" y="7239"/>
                  </a:lnTo>
                  <a:lnTo>
                    <a:pt x="182676" y="7112"/>
                  </a:lnTo>
                  <a:lnTo>
                    <a:pt x="182981" y="7112"/>
                  </a:lnTo>
                  <a:lnTo>
                    <a:pt x="182981" y="5588"/>
                  </a:lnTo>
                  <a:lnTo>
                    <a:pt x="181038" y="5588"/>
                  </a:lnTo>
                  <a:lnTo>
                    <a:pt x="181038" y="7747"/>
                  </a:lnTo>
                  <a:lnTo>
                    <a:pt x="180771" y="7785"/>
                  </a:lnTo>
                  <a:lnTo>
                    <a:pt x="181038" y="7747"/>
                  </a:lnTo>
                  <a:lnTo>
                    <a:pt x="181038" y="5588"/>
                  </a:lnTo>
                  <a:lnTo>
                    <a:pt x="180721" y="5588"/>
                  </a:lnTo>
                  <a:lnTo>
                    <a:pt x="180721" y="9144"/>
                  </a:lnTo>
                  <a:lnTo>
                    <a:pt x="180390" y="9398"/>
                  </a:lnTo>
                  <a:lnTo>
                    <a:pt x="180111" y="9525"/>
                  </a:lnTo>
                  <a:lnTo>
                    <a:pt x="179146" y="9525"/>
                  </a:lnTo>
                  <a:lnTo>
                    <a:pt x="180009" y="9398"/>
                  </a:lnTo>
                  <a:lnTo>
                    <a:pt x="180263" y="9398"/>
                  </a:lnTo>
                  <a:lnTo>
                    <a:pt x="180721" y="9144"/>
                  </a:lnTo>
                  <a:lnTo>
                    <a:pt x="180721" y="5588"/>
                  </a:lnTo>
                  <a:lnTo>
                    <a:pt x="180695" y="5969"/>
                  </a:lnTo>
                  <a:lnTo>
                    <a:pt x="180009" y="6057"/>
                  </a:lnTo>
                  <a:lnTo>
                    <a:pt x="180695" y="5969"/>
                  </a:lnTo>
                  <a:lnTo>
                    <a:pt x="180695" y="5588"/>
                  </a:lnTo>
                  <a:lnTo>
                    <a:pt x="177876" y="5588"/>
                  </a:lnTo>
                  <a:lnTo>
                    <a:pt x="177876" y="9398"/>
                  </a:lnTo>
                  <a:lnTo>
                    <a:pt x="177546" y="9525"/>
                  </a:lnTo>
                  <a:lnTo>
                    <a:pt x="177152" y="9525"/>
                  </a:lnTo>
                  <a:lnTo>
                    <a:pt x="177190" y="9398"/>
                  </a:lnTo>
                  <a:lnTo>
                    <a:pt x="177876" y="9398"/>
                  </a:lnTo>
                  <a:lnTo>
                    <a:pt x="177876" y="5588"/>
                  </a:lnTo>
                  <a:lnTo>
                    <a:pt x="177761" y="7747"/>
                  </a:lnTo>
                  <a:lnTo>
                    <a:pt x="177355" y="8001"/>
                  </a:lnTo>
                  <a:lnTo>
                    <a:pt x="176390" y="8001"/>
                  </a:lnTo>
                  <a:lnTo>
                    <a:pt x="177355" y="7747"/>
                  </a:lnTo>
                  <a:lnTo>
                    <a:pt x="177761" y="7747"/>
                  </a:lnTo>
                  <a:lnTo>
                    <a:pt x="177761" y="5588"/>
                  </a:lnTo>
                  <a:lnTo>
                    <a:pt x="176911" y="5588"/>
                  </a:lnTo>
                  <a:lnTo>
                    <a:pt x="176911" y="6985"/>
                  </a:lnTo>
                  <a:lnTo>
                    <a:pt x="175844" y="7112"/>
                  </a:lnTo>
                  <a:lnTo>
                    <a:pt x="175806" y="6985"/>
                  </a:lnTo>
                  <a:lnTo>
                    <a:pt x="176644" y="6985"/>
                  </a:lnTo>
                  <a:lnTo>
                    <a:pt x="176911" y="6985"/>
                  </a:lnTo>
                  <a:lnTo>
                    <a:pt x="176911" y="5588"/>
                  </a:lnTo>
                  <a:lnTo>
                    <a:pt x="175768" y="5588"/>
                  </a:lnTo>
                  <a:lnTo>
                    <a:pt x="175768" y="7112"/>
                  </a:lnTo>
                  <a:lnTo>
                    <a:pt x="174599" y="7239"/>
                  </a:lnTo>
                  <a:lnTo>
                    <a:pt x="174840" y="7112"/>
                  </a:lnTo>
                  <a:lnTo>
                    <a:pt x="174002" y="7239"/>
                  </a:lnTo>
                  <a:lnTo>
                    <a:pt x="174383" y="7112"/>
                  </a:lnTo>
                  <a:lnTo>
                    <a:pt x="174840" y="7112"/>
                  </a:lnTo>
                  <a:lnTo>
                    <a:pt x="175742" y="7112"/>
                  </a:lnTo>
                  <a:lnTo>
                    <a:pt x="175768" y="5588"/>
                  </a:lnTo>
                  <a:lnTo>
                    <a:pt x="174840" y="5588"/>
                  </a:lnTo>
                  <a:lnTo>
                    <a:pt x="174840" y="6223"/>
                  </a:lnTo>
                  <a:lnTo>
                    <a:pt x="174129" y="6311"/>
                  </a:lnTo>
                  <a:lnTo>
                    <a:pt x="174840" y="6223"/>
                  </a:lnTo>
                  <a:lnTo>
                    <a:pt x="174840" y="5588"/>
                  </a:lnTo>
                  <a:lnTo>
                    <a:pt x="174256" y="5588"/>
                  </a:lnTo>
                  <a:lnTo>
                    <a:pt x="174256" y="5969"/>
                  </a:lnTo>
                  <a:lnTo>
                    <a:pt x="173901" y="6108"/>
                  </a:lnTo>
                  <a:lnTo>
                    <a:pt x="173736" y="6172"/>
                  </a:lnTo>
                  <a:lnTo>
                    <a:pt x="173736" y="9144"/>
                  </a:lnTo>
                  <a:lnTo>
                    <a:pt x="172364" y="9271"/>
                  </a:lnTo>
                  <a:lnTo>
                    <a:pt x="172453" y="9144"/>
                  </a:lnTo>
                  <a:lnTo>
                    <a:pt x="171361" y="9372"/>
                  </a:lnTo>
                  <a:lnTo>
                    <a:pt x="172300" y="9169"/>
                  </a:lnTo>
                  <a:lnTo>
                    <a:pt x="172453" y="9144"/>
                  </a:lnTo>
                  <a:lnTo>
                    <a:pt x="173736" y="9144"/>
                  </a:lnTo>
                  <a:lnTo>
                    <a:pt x="173736" y="6172"/>
                  </a:lnTo>
                  <a:lnTo>
                    <a:pt x="173570" y="6223"/>
                  </a:lnTo>
                  <a:lnTo>
                    <a:pt x="173240" y="6350"/>
                  </a:lnTo>
                  <a:lnTo>
                    <a:pt x="172453" y="6350"/>
                  </a:lnTo>
                  <a:lnTo>
                    <a:pt x="172681" y="6604"/>
                  </a:lnTo>
                  <a:lnTo>
                    <a:pt x="172377" y="6350"/>
                  </a:lnTo>
                  <a:lnTo>
                    <a:pt x="173469" y="6223"/>
                  </a:lnTo>
                  <a:lnTo>
                    <a:pt x="173888" y="6096"/>
                  </a:lnTo>
                  <a:lnTo>
                    <a:pt x="174256" y="5969"/>
                  </a:lnTo>
                  <a:lnTo>
                    <a:pt x="174256" y="5588"/>
                  </a:lnTo>
                  <a:lnTo>
                    <a:pt x="171043" y="5588"/>
                  </a:lnTo>
                  <a:lnTo>
                    <a:pt x="171043" y="9525"/>
                  </a:lnTo>
                  <a:lnTo>
                    <a:pt x="170484" y="9652"/>
                  </a:lnTo>
                  <a:lnTo>
                    <a:pt x="170497" y="9525"/>
                  </a:lnTo>
                  <a:lnTo>
                    <a:pt x="171043" y="9525"/>
                  </a:lnTo>
                  <a:lnTo>
                    <a:pt x="171043" y="5588"/>
                  </a:lnTo>
                  <a:lnTo>
                    <a:pt x="170675" y="5588"/>
                  </a:lnTo>
                  <a:lnTo>
                    <a:pt x="170675" y="8509"/>
                  </a:lnTo>
                  <a:lnTo>
                    <a:pt x="170192" y="8661"/>
                  </a:lnTo>
                  <a:lnTo>
                    <a:pt x="170192" y="10160"/>
                  </a:lnTo>
                  <a:lnTo>
                    <a:pt x="169176" y="10287"/>
                  </a:lnTo>
                  <a:lnTo>
                    <a:pt x="161848" y="10287"/>
                  </a:lnTo>
                  <a:lnTo>
                    <a:pt x="160921" y="10414"/>
                  </a:lnTo>
                  <a:lnTo>
                    <a:pt x="160934" y="10287"/>
                  </a:lnTo>
                  <a:lnTo>
                    <a:pt x="160655" y="10287"/>
                  </a:lnTo>
                  <a:lnTo>
                    <a:pt x="160286" y="10287"/>
                  </a:lnTo>
                  <a:lnTo>
                    <a:pt x="160286" y="10414"/>
                  </a:lnTo>
                  <a:lnTo>
                    <a:pt x="159994" y="10541"/>
                  </a:lnTo>
                  <a:lnTo>
                    <a:pt x="160286" y="10414"/>
                  </a:lnTo>
                  <a:lnTo>
                    <a:pt x="160286" y="10287"/>
                  </a:lnTo>
                  <a:lnTo>
                    <a:pt x="158965" y="10414"/>
                  </a:lnTo>
                  <a:lnTo>
                    <a:pt x="159207" y="10287"/>
                  </a:lnTo>
                  <a:lnTo>
                    <a:pt x="158013" y="10287"/>
                  </a:lnTo>
                  <a:lnTo>
                    <a:pt x="158013" y="10922"/>
                  </a:lnTo>
                  <a:lnTo>
                    <a:pt x="157302" y="11176"/>
                  </a:lnTo>
                  <a:lnTo>
                    <a:pt x="155803" y="11176"/>
                  </a:lnTo>
                  <a:lnTo>
                    <a:pt x="157429" y="10922"/>
                  </a:lnTo>
                  <a:lnTo>
                    <a:pt x="158013" y="10922"/>
                  </a:lnTo>
                  <a:lnTo>
                    <a:pt x="158013" y="10287"/>
                  </a:lnTo>
                  <a:lnTo>
                    <a:pt x="148501" y="10287"/>
                  </a:lnTo>
                  <a:lnTo>
                    <a:pt x="148501" y="10922"/>
                  </a:lnTo>
                  <a:lnTo>
                    <a:pt x="147701" y="11099"/>
                  </a:lnTo>
                  <a:lnTo>
                    <a:pt x="147904" y="10922"/>
                  </a:lnTo>
                  <a:lnTo>
                    <a:pt x="148183" y="10922"/>
                  </a:lnTo>
                  <a:lnTo>
                    <a:pt x="148501" y="10922"/>
                  </a:lnTo>
                  <a:lnTo>
                    <a:pt x="148501" y="10287"/>
                  </a:lnTo>
                  <a:lnTo>
                    <a:pt x="148285" y="10287"/>
                  </a:lnTo>
                  <a:lnTo>
                    <a:pt x="148437" y="10160"/>
                  </a:lnTo>
                  <a:lnTo>
                    <a:pt x="146799" y="10426"/>
                  </a:lnTo>
                  <a:lnTo>
                    <a:pt x="147294" y="10287"/>
                  </a:lnTo>
                  <a:lnTo>
                    <a:pt x="139471" y="10287"/>
                  </a:lnTo>
                  <a:lnTo>
                    <a:pt x="139471" y="11938"/>
                  </a:lnTo>
                  <a:lnTo>
                    <a:pt x="139192" y="12065"/>
                  </a:lnTo>
                  <a:lnTo>
                    <a:pt x="138798" y="12065"/>
                  </a:lnTo>
                  <a:lnTo>
                    <a:pt x="139090" y="11938"/>
                  </a:lnTo>
                  <a:lnTo>
                    <a:pt x="139471" y="11938"/>
                  </a:lnTo>
                  <a:lnTo>
                    <a:pt x="139471" y="10287"/>
                  </a:lnTo>
                  <a:lnTo>
                    <a:pt x="138315" y="10287"/>
                  </a:lnTo>
                  <a:lnTo>
                    <a:pt x="138569" y="10160"/>
                  </a:lnTo>
                  <a:lnTo>
                    <a:pt x="137807" y="10261"/>
                  </a:lnTo>
                  <a:lnTo>
                    <a:pt x="137807" y="10541"/>
                  </a:lnTo>
                  <a:lnTo>
                    <a:pt x="137756" y="10668"/>
                  </a:lnTo>
                  <a:lnTo>
                    <a:pt x="137096" y="10668"/>
                  </a:lnTo>
                  <a:lnTo>
                    <a:pt x="137401" y="10541"/>
                  </a:lnTo>
                  <a:lnTo>
                    <a:pt x="137807" y="10541"/>
                  </a:lnTo>
                  <a:lnTo>
                    <a:pt x="137807" y="10261"/>
                  </a:lnTo>
                  <a:lnTo>
                    <a:pt x="137541" y="10287"/>
                  </a:lnTo>
                  <a:lnTo>
                    <a:pt x="136042" y="10287"/>
                  </a:lnTo>
                  <a:lnTo>
                    <a:pt x="136042" y="12573"/>
                  </a:lnTo>
                  <a:lnTo>
                    <a:pt x="136004" y="12700"/>
                  </a:lnTo>
                  <a:lnTo>
                    <a:pt x="135140" y="12573"/>
                  </a:lnTo>
                  <a:lnTo>
                    <a:pt x="135699" y="12573"/>
                  </a:lnTo>
                  <a:lnTo>
                    <a:pt x="136042" y="12573"/>
                  </a:lnTo>
                  <a:lnTo>
                    <a:pt x="136042" y="10287"/>
                  </a:lnTo>
                  <a:lnTo>
                    <a:pt x="129959" y="10287"/>
                  </a:lnTo>
                  <a:lnTo>
                    <a:pt x="129959" y="11557"/>
                  </a:lnTo>
                  <a:lnTo>
                    <a:pt x="129806" y="11684"/>
                  </a:lnTo>
                  <a:lnTo>
                    <a:pt x="128993" y="11684"/>
                  </a:lnTo>
                  <a:lnTo>
                    <a:pt x="129260" y="11557"/>
                  </a:lnTo>
                  <a:lnTo>
                    <a:pt x="129959" y="11557"/>
                  </a:lnTo>
                  <a:lnTo>
                    <a:pt x="129959" y="10287"/>
                  </a:lnTo>
                  <a:lnTo>
                    <a:pt x="129794" y="10287"/>
                  </a:lnTo>
                  <a:lnTo>
                    <a:pt x="129095" y="10287"/>
                  </a:lnTo>
                  <a:lnTo>
                    <a:pt x="128524" y="10287"/>
                  </a:lnTo>
                  <a:lnTo>
                    <a:pt x="128028" y="10414"/>
                  </a:lnTo>
                  <a:lnTo>
                    <a:pt x="128282" y="10287"/>
                  </a:lnTo>
                  <a:lnTo>
                    <a:pt x="127876" y="10287"/>
                  </a:lnTo>
                  <a:lnTo>
                    <a:pt x="128181" y="10160"/>
                  </a:lnTo>
                  <a:lnTo>
                    <a:pt x="170192" y="10160"/>
                  </a:lnTo>
                  <a:lnTo>
                    <a:pt x="170192" y="8661"/>
                  </a:lnTo>
                  <a:lnTo>
                    <a:pt x="169926" y="8737"/>
                  </a:lnTo>
                  <a:lnTo>
                    <a:pt x="169926" y="9779"/>
                  </a:lnTo>
                  <a:lnTo>
                    <a:pt x="169557" y="9906"/>
                  </a:lnTo>
                  <a:lnTo>
                    <a:pt x="166687" y="9906"/>
                  </a:lnTo>
                  <a:lnTo>
                    <a:pt x="166814" y="9779"/>
                  </a:lnTo>
                  <a:lnTo>
                    <a:pt x="167093" y="9779"/>
                  </a:lnTo>
                  <a:lnTo>
                    <a:pt x="169926" y="9779"/>
                  </a:lnTo>
                  <a:lnTo>
                    <a:pt x="169926" y="8737"/>
                  </a:lnTo>
                  <a:lnTo>
                    <a:pt x="169202" y="8763"/>
                  </a:lnTo>
                  <a:lnTo>
                    <a:pt x="168973" y="8763"/>
                  </a:lnTo>
                  <a:lnTo>
                    <a:pt x="168973" y="9525"/>
                  </a:lnTo>
                  <a:lnTo>
                    <a:pt x="168262" y="9525"/>
                  </a:lnTo>
                  <a:lnTo>
                    <a:pt x="167449" y="9652"/>
                  </a:lnTo>
                  <a:lnTo>
                    <a:pt x="167805" y="9525"/>
                  </a:lnTo>
                  <a:lnTo>
                    <a:pt x="168351" y="9398"/>
                  </a:lnTo>
                  <a:lnTo>
                    <a:pt x="168567" y="9398"/>
                  </a:lnTo>
                  <a:lnTo>
                    <a:pt x="168973" y="9525"/>
                  </a:lnTo>
                  <a:lnTo>
                    <a:pt x="168973" y="8763"/>
                  </a:lnTo>
                  <a:lnTo>
                    <a:pt x="168846" y="8763"/>
                  </a:lnTo>
                  <a:lnTo>
                    <a:pt x="168579" y="8763"/>
                  </a:lnTo>
                  <a:lnTo>
                    <a:pt x="169252" y="8509"/>
                  </a:lnTo>
                  <a:lnTo>
                    <a:pt x="169202" y="8712"/>
                  </a:lnTo>
                  <a:lnTo>
                    <a:pt x="170675" y="8509"/>
                  </a:lnTo>
                  <a:lnTo>
                    <a:pt x="170675" y="5588"/>
                  </a:lnTo>
                  <a:lnTo>
                    <a:pt x="169379" y="5588"/>
                  </a:lnTo>
                  <a:lnTo>
                    <a:pt x="168986" y="5715"/>
                  </a:lnTo>
                  <a:lnTo>
                    <a:pt x="168363" y="5588"/>
                  </a:lnTo>
                  <a:lnTo>
                    <a:pt x="168148" y="5588"/>
                  </a:lnTo>
                  <a:lnTo>
                    <a:pt x="168148" y="7366"/>
                  </a:lnTo>
                  <a:lnTo>
                    <a:pt x="167995" y="7493"/>
                  </a:lnTo>
                  <a:lnTo>
                    <a:pt x="167487" y="7493"/>
                  </a:lnTo>
                  <a:lnTo>
                    <a:pt x="167411" y="7366"/>
                  </a:lnTo>
                  <a:lnTo>
                    <a:pt x="167411" y="9525"/>
                  </a:lnTo>
                  <a:lnTo>
                    <a:pt x="166954" y="9652"/>
                  </a:lnTo>
                  <a:lnTo>
                    <a:pt x="167093" y="9525"/>
                  </a:lnTo>
                  <a:lnTo>
                    <a:pt x="167411" y="9525"/>
                  </a:lnTo>
                  <a:lnTo>
                    <a:pt x="167411" y="7366"/>
                  </a:lnTo>
                  <a:lnTo>
                    <a:pt x="168148" y="7366"/>
                  </a:lnTo>
                  <a:lnTo>
                    <a:pt x="168148" y="5588"/>
                  </a:lnTo>
                  <a:lnTo>
                    <a:pt x="167741" y="5588"/>
                  </a:lnTo>
                  <a:lnTo>
                    <a:pt x="167741" y="7239"/>
                  </a:lnTo>
                  <a:lnTo>
                    <a:pt x="167182" y="7112"/>
                  </a:lnTo>
                  <a:lnTo>
                    <a:pt x="167347" y="7112"/>
                  </a:lnTo>
                  <a:lnTo>
                    <a:pt x="167741" y="7239"/>
                  </a:lnTo>
                  <a:lnTo>
                    <a:pt x="167741" y="5588"/>
                  </a:lnTo>
                  <a:lnTo>
                    <a:pt x="167132" y="5588"/>
                  </a:lnTo>
                  <a:lnTo>
                    <a:pt x="170408" y="5334"/>
                  </a:lnTo>
                  <a:lnTo>
                    <a:pt x="194208" y="5334"/>
                  </a:lnTo>
                  <a:lnTo>
                    <a:pt x="195389" y="5207"/>
                  </a:lnTo>
                  <a:lnTo>
                    <a:pt x="192900" y="5207"/>
                  </a:lnTo>
                  <a:lnTo>
                    <a:pt x="194449" y="4953"/>
                  </a:lnTo>
                  <a:lnTo>
                    <a:pt x="199529" y="4953"/>
                  </a:lnTo>
                  <a:lnTo>
                    <a:pt x="199656" y="4826"/>
                  </a:lnTo>
                  <a:lnTo>
                    <a:pt x="199974" y="4826"/>
                  </a:lnTo>
                  <a:lnTo>
                    <a:pt x="200266" y="4953"/>
                  </a:lnTo>
                  <a:lnTo>
                    <a:pt x="205079" y="4953"/>
                  </a:lnTo>
                  <a:lnTo>
                    <a:pt x="224167" y="4953"/>
                  </a:lnTo>
                  <a:lnTo>
                    <a:pt x="223418" y="4826"/>
                  </a:lnTo>
                  <a:lnTo>
                    <a:pt x="224180" y="4826"/>
                  </a:lnTo>
                  <a:lnTo>
                    <a:pt x="224167" y="4953"/>
                  </a:lnTo>
                  <a:lnTo>
                    <a:pt x="254762" y="4953"/>
                  </a:lnTo>
                  <a:lnTo>
                    <a:pt x="254800" y="4826"/>
                  </a:lnTo>
                  <a:lnTo>
                    <a:pt x="255168" y="4826"/>
                  </a:lnTo>
                  <a:lnTo>
                    <a:pt x="255003" y="4953"/>
                  </a:lnTo>
                  <a:lnTo>
                    <a:pt x="314553" y="4953"/>
                  </a:lnTo>
                  <a:lnTo>
                    <a:pt x="314236" y="4826"/>
                  </a:lnTo>
                  <a:lnTo>
                    <a:pt x="314464" y="4826"/>
                  </a:lnTo>
                  <a:lnTo>
                    <a:pt x="313588" y="4572"/>
                  </a:lnTo>
                  <a:lnTo>
                    <a:pt x="313055" y="4445"/>
                  </a:lnTo>
                  <a:lnTo>
                    <a:pt x="312534" y="4318"/>
                  </a:lnTo>
                  <a:lnTo>
                    <a:pt x="311353" y="4318"/>
                  </a:lnTo>
                  <a:lnTo>
                    <a:pt x="310299" y="4191"/>
                  </a:lnTo>
                  <a:lnTo>
                    <a:pt x="308902" y="4025"/>
                  </a:lnTo>
                  <a:lnTo>
                    <a:pt x="308216" y="3937"/>
                  </a:lnTo>
                  <a:lnTo>
                    <a:pt x="307670" y="3937"/>
                  </a:lnTo>
                  <a:lnTo>
                    <a:pt x="307174" y="3810"/>
                  </a:lnTo>
                  <a:lnTo>
                    <a:pt x="305879" y="3810"/>
                  </a:lnTo>
                  <a:lnTo>
                    <a:pt x="305536" y="3695"/>
                  </a:lnTo>
                  <a:lnTo>
                    <a:pt x="305193" y="3556"/>
                  </a:lnTo>
                  <a:lnTo>
                    <a:pt x="304152" y="3556"/>
                  </a:lnTo>
                  <a:lnTo>
                    <a:pt x="303301" y="3429"/>
                  </a:lnTo>
                  <a:lnTo>
                    <a:pt x="302653" y="3365"/>
                  </a:lnTo>
                  <a:lnTo>
                    <a:pt x="302653" y="3556"/>
                  </a:lnTo>
                  <a:lnTo>
                    <a:pt x="302526" y="3619"/>
                  </a:lnTo>
                  <a:lnTo>
                    <a:pt x="302488" y="3937"/>
                  </a:lnTo>
                  <a:lnTo>
                    <a:pt x="301980" y="3937"/>
                  </a:lnTo>
                  <a:lnTo>
                    <a:pt x="302031" y="3581"/>
                  </a:lnTo>
                  <a:lnTo>
                    <a:pt x="302361" y="3695"/>
                  </a:lnTo>
                  <a:lnTo>
                    <a:pt x="302094" y="3810"/>
                  </a:lnTo>
                  <a:lnTo>
                    <a:pt x="302488" y="3937"/>
                  </a:lnTo>
                  <a:lnTo>
                    <a:pt x="302488" y="3632"/>
                  </a:lnTo>
                  <a:lnTo>
                    <a:pt x="302234" y="3594"/>
                  </a:lnTo>
                  <a:lnTo>
                    <a:pt x="302475" y="3644"/>
                  </a:lnTo>
                  <a:lnTo>
                    <a:pt x="302069" y="3568"/>
                  </a:lnTo>
                  <a:lnTo>
                    <a:pt x="302298" y="3556"/>
                  </a:lnTo>
                  <a:lnTo>
                    <a:pt x="302653" y="3556"/>
                  </a:lnTo>
                  <a:lnTo>
                    <a:pt x="302653" y="3365"/>
                  </a:lnTo>
                  <a:lnTo>
                    <a:pt x="302018" y="3302"/>
                  </a:lnTo>
                  <a:lnTo>
                    <a:pt x="300748" y="3175"/>
                  </a:lnTo>
                  <a:lnTo>
                    <a:pt x="300913" y="3175"/>
                  </a:lnTo>
                  <a:lnTo>
                    <a:pt x="300228" y="3060"/>
                  </a:lnTo>
                  <a:lnTo>
                    <a:pt x="299237" y="3162"/>
                  </a:lnTo>
                  <a:lnTo>
                    <a:pt x="299110" y="3048"/>
                  </a:lnTo>
                  <a:lnTo>
                    <a:pt x="298958" y="2933"/>
                  </a:lnTo>
                  <a:lnTo>
                    <a:pt x="298818" y="2794"/>
                  </a:lnTo>
                  <a:lnTo>
                    <a:pt x="297776" y="2794"/>
                  </a:lnTo>
                  <a:lnTo>
                    <a:pt x="296125" y="2794"/>
                  </a:lnTo>
                  <a:lnTo>
                    <a:pt x="293039" y="2540"/>
                  </a:lnTo>
                  <a:lnTo>
                    <a:pt x="292379" y="2413"/>
                  </a:lnTo>
                  <a:lnTo>
                    <a:pt x="290880" y="2413"/>
                  </a:lnTo>
                  <a:lnTo>
                    <a:pt x="288175" y="2159"/>
                  </a:lnTo>
                  <a:lnTo>
                    <a:pt x="268097" y="2159"/>
                  </a:lnTo>
                  <a:lnTo>
                    <a:pt x="268097" y="3175"/>
                  </a:lnTo>
                  <a:lnTo>
                    <a:pt x="267385" y="3175"/>
                  </a:lnTo>
                  <a:lnTo>
                    <a:pt x="267169" y="3048"/>
                  </a:lnTo>
                  <a:lnTo>
                    <a:pt x="267855" y="3048"/>
                  </a:lnTo>
                  <a:lnTo>
                    <a:pt x="268097" y="3175"/>
                  </a:lnTo>
                  <a:lnTo>
                    <a:pt x="268097" y="2159"/>
                  </a:lnTo>
                  <a:lnTo>
                    <a:pt x="268058" y="2794"/>
                  </a:lnTo>
                  <a:lnTo>
                    <a:pt x="267614" y="2921"/>
                  </a:lnTo>
                  <a:lnTo>
                    <a:pt x="267373" y="2794"/>
                  </a:lnTo>
                  <a:lnTo>
                    <a:pt x="268058" y="2794"/>
                  </a:lnTo>
                  <a:lnTo>
                    <a:pt x="268058" y="2159"/>
                  </a:lnTo>
                  <a:lnTo>
                    <a:pt x="262547" y="2159"/>
                  </a:lnTo>
                  <a:lnTo>
                    <a:pt x="262026" y="2400"/>
                  </a:lnTo>
                  <a:lnTo>
                    <a:pt x="261823" y="2159"/>
                  </a:lnTo>
                  <a:lnTo>
                    <a:pt x="261747" y="3556"/>
                  </a:lnTo>
                  <a:lnTo>
                    <a:pt x="259245" y="3556"/>
                  </a:lnTo>
                  <a:lnTo>
                    <a:pt x="259118" y="3429"/>
                  </a:lnTo>
                  <a:lnTo>
                    <a:pt x="260769" y="3429"/>
                  </a:lnTo>
                  <a:lnTo>
                    <a:pt x="261747" y="3556"/>
                  </a:lnTo>
                  <a:lnTo>
                    <a:pt x="261747" y="2159"/>
                  </a:lnTo>
                  <a:lnTo>
                    <a:pt x="261200" y="2159"/>
                  </a:lnTo>
                  <a:lnTo>
                    <a:pt x="261391" y="2413"/>
                  </a:lnTo>
                  <a:lnTo>
                    <a:pt x="260807" y="2413"/>
                  </a:lnTo>
                  <a:lnTo>
                    <a:pt x="261480" y="2540"/>
                  </a:lnTo>
                  <a:lnTo>
                    <a:pt x="261327" y="2540"/>
                  </a:lnTo>
                  <a:lnTo>
                    <a:pt x="261327" y="2794"/>
                  </a:lnTo>
                  <a:lnTo>
                    <a:pt x="260261" y="2794"/>
                  </a:lnTo>
                  <a:lnTo>
                    <a:pt x="260261" y="3175"/>
                  </a:lnTo>
                  <a:lnTo>
                    <a:pt x="259676" y="3175"/>
                  </a:lnTo>
                  <a:lnTo>
                    <a:pt x="259600" y="3048"/>
                  </a:lnTo>
                  <a:lnTo>
                    <a:pt x="260019" y="3048"/>
                  </a:lnTo>
                  <a:lnTo>
                    <a:pt x="260261" y="3175"/>
                  </a:lnTo>
                  <a:lnTo>
                    <a:pt x="260261" y="2794"/>
                  </a:lnTo>
                  <a:lnTo>
                    <a:pt x="259461" y="2794"/>
                  </a:lnTo>
                  <a:lnTo>
                    <a:pt x="259295" y="2933"/>
                  </a:lnTo>
                  <a:lnTo>
                    <a:pt x="259448" y="2794"/>
                  </a:lnTo>
                  <a:lnTo>
                    <a:pt x="259105" y="2794"/>
                  </a:lnTo>
                  <a:lnTo>
                    <a:pt x="258330" y="2540"/>
                  </a:lnTo>
                  <a:lnTo>
                    <a:pt x="258699" y="2540"/>
                  </a:lnTo>
                  <a:lnTo>
                    <a:pt x="261327" y="2794"/>
                  </a:lnTo>
                  <a:lnTo>
                    <a:pt x="261327" y="2540"/>
                  </a:lnTo>
                  <a:lnTo>
                    <a:pt x="260654" y="2540"/>
                  </a:lnTo>
                  <a:lnTo>
                    <a:pt x="260400" y="2159"/>
                  </a:lnTo>
                  <a:lnTo>
                    <a:pt x="258711" y="2159"/>
                  </a:lnTo>
                  <a:lnTo>
                    <a:pt x="257263" y="2286"/>
                  </a:lnTo>
                  <a:lnTo>
                    <a:pt x="257454" y="2159"/>
                  </a:lnTo>
                  <a:lnTo>
                    <a:pt x="256184" y="2159"/>
                  </a:lnTo>
                  <a:lnTo>
                    <a:pt x="256184" y="3556"/>
                  </a:lnTo>
                  <a:lnTo>
                    <a:pt x="255358" y="3429"/>
                  </a:lnTo>
                  <a:lnTo>
                    <a:pt x="255676" y="3429"/>
                  </a:lnTo>
                  <a:lnTo>
                    <a:pt x="255993" y="3429"/>
                  </a:lnTo>
                  <a:lnTo>
                    <a:pt x="256184" y="3556"/>
                  </a:lnTo>
                  <a:lnTo>
                    <a:pt x="256184" y="2159"/>
                  </a:lnTo>
                  <a:lnTo>
                    <a:pt x="252857" y="2159"/>
                  </a:lnTo>
                  <a:lnTo>
                    <a:pt x="249072" y="2159"/>
                  </a:lnTo>
                  <a:lnTo>
                    <a:pt x="249072" y="4572"/>
                  </a:lnTo>
                  <a:lnTo>
                    <a:pt x="247980" y="4699"/>
                  </a:lnTo>
                  <a:lnTo>
                    <a:pt x="248754" y="4572"/>
                  </a:lnTo>
                  <a:lnTo>
                    <a:pt x="249072" y="4572"/>
                  </a:lnTo>
                  <a:lnTo>
                    <a:pt x="249072" y="2159"/>
                  </a:lnTo>
                  <a:lnTo>
                    <a:pt x="248323" y="2159"/>
                  </a:lnTo>
                  <a:lnTo>
                    <a:pt x="248323" y="3937"/>
                  </a:lnTo>
                  <a:lnTo>
                    <a:pt x="246634" y="3810"/>
                  </a:lnTo>
                  <a:lnTo>
                    <a:pt x="248107" y="3810"/>
                  </a:lnTo>
                  <a:lnTo>
                    <a:pt x="248323" y="3937"/>
                  </a:lnTo>
                  <a:lnTo>
                    <a:pt x="248323" y="2159"/>
                  </a:lnTo>
                  <a:lnTo>
                    <a:pt x="247637" y="2159"/>
                  </a:lnTo>
                  <a:lnTo>
                    <a:pt x="246113" y="2286"/>
                  </a:lnTo>
                  <a:lnTo>
                    <a:pt x="246100" y="2159"/>
                  </a:lnTo>
                  <a:lnTo>
                    <a:pt x="242493" y="2159"/>
                  </a:lnTo>
                  <a:lnTo>
                    <a:pt x="242443" y="2413"/>
                  </a:lnTo>
                  <a:lnTo>
                    <a:pt x="242316" y="2413"/>
                  </a:lnTo>
                  <a:lnTo>
                    <a:pt x="241719" y="2159"/>
                  </a:lnTo>
                  <a:lnTo>
                    <a:pt x="242493" y="2159"/>
                  </a:lnTo>
                  <a:lnTo>
                    <a:pt x="242519" y="2032"/>
                  </a:lnTo>
                  <a:lnTo>
                    <a:pt x="244094" y="2032"/>
                  </a:lnTo>
                  <a:lnTo>
                    <a:pt x="243522" y="1778"/>
                  </a:lnTo>
                  <a:lnTo>
                    <a:pt x="243954" y="1778"/>
                  </a:lnTo>
                  <a:lnTo>
                    <a:pt x="244563" y="2032"/>
                  </a:lnTo>
                  <a:lnTo>
                    <a:pt x="246087" y="2032"/>
                  </a:lnTo>
                  <a:lnTo>
                    <a:pt x="246329" y="2032"/>
                  </a:lnTo>
                  <a:lnTo>
                    <a:pt x="246900" y="2032"/>
                  </a:lnTo>
                  <a:lnTo>
                    <a:pt x="247408" y="1778"/>
                  </a:lnTo>
                  <a:lnTo>
                    <a:pt x="245948" y="1905"/>
                  </a:lnTo>
                  <a:lnTo>
                    <a:pt x="245605" y="1778"/>
                  </a:lnTo>
                  <a:lnTo>
                    <a:pt x="247396" y="1778"/>
                  </a:lnTo>
                  <a:lnTo>
                    <a:pt x="248602" y="1778"/>
                  </a:lnTo>
                  <a:lnTo>
                    <a:pt x="247129" y="2032"/>
                  </a:lnTo>
                  <a:lnTo>
                    <a:pt x="251764" y="2032"/>
                  </a:lnTo>
                  <a:lnTo>
                    <a:pt x="252857" y="2159"/>
                  </a:lnTo>
                  <a:lnTo>
                    <a:pt x="253911" y="2032"/>
                  </a:lnTo>
                  <a:lnTo>
                    <a:pt x="253657" y="2032"/>
                  </a:lnTo>
                  <a:lnTo>
                    <a:pt x="254292" y="1778"/>
                  </a:lnTo>
                  <a:lnTo>
                    <a:pt x="255003" y="1778"/>
                  </a:lnTo>
                  <a:lnTo>
                    <a:pt x="254190" y="2032"/>
                  </a:lnTo>
                  <a:lnTo>
                    <a:pt x="258025" y="2032"/>
                  </a:lnTo>
                  <a:lnTo>
                    <a:pt x="257454" y="2159"/>
                  </a:lnTo>
                  <a:lnTo>
                    <a:pt x="258711" y="2159"/>
                  </a:lnTo>
                  <a:lnTo>
                    <a:pt x="258457" y="2032"/>
                  </a:lnTo>
                  <a:lnTo>
                    <a:pt x="262826" y="2032"/>
                  </a:lnTo>
                  <a:lnTo>
                    <a:pt x="261823" y="2159"/>
                  </a:lnTo>
                  <a:lnTo>
                    <a:pt x="262547" y="2159"/>
                  </a:lnTo>
                  <a:lnTo>
                    <a:pt x="263258" y="2032"/>
                  </a:lnTo>
                  <a:lnTo>
                    <a:pt x="286829" y="2032"/>
                  </a:lnTo>
                  <a:lnTo>
                    <a:pt x="283603" y="1778"/>
                  </a:lnTo>
                  <a:lnTo>
                    <a:pt x="283222" y="1651"/>
                  </a:lnTo>
                  <a:lnTo>
                    <a:pt x="250825" y="1651"/>
                  </a:lnTo>
                  <a:lnTo>
                    <a:pt x="250037" y="1397"/>
                  </a:lnTo>
                  <a:lnTo>
                    <a:pt x="252780" y="1397"/>
                  </a:lnTo>
                  <a:lnTo>
                    <a:pt x="254050" y="1397"/>
                  </a:lnTo>
                  <a:lnTo>
                    <a:pt x="280123" y="1397"/>
                  </a:lnTo>
                  <a:lnTo>
                    <a:pt x="279742" y="1270"/>
                  </a:lnTo>
                  <a:lnTo>
                    <a:pt x="279374" y="1143"/>
                  </a:lnTo>
                  <a:lnTo>
                    <a:pt x="262483" y="1143"/>
                  </a:lnTo>
                  <a:lnTo>
                    <a:pt x="262699" y="1016"/>
                  </a:lnTo>
                  <a:lnTo>
                    <a:pt x="261416" y="1143"/>
                  </a:lnTo>
                  <a:lnTo>
                    <a:pt x="257975" y="1143"/>
                  </a:lnTo>
                  <a:lnTo>
                    <a:pt x="256209" y="1143"/>
                  </a:lnTo>
                  <a:lnTo>
                    <a:pt x="255130" y="1270"/>
                  </a:lnTo>
                  <a:lnTo>
                    <a:pt x="255778" y="1155"/>
                  </a:lnTo>
                  <a:lnTo>
                    <a:pt x="254317" y="1270"/>
                  </a:lnTo>
                  <a:lnTo>
                    <a:pt x="254584" y="1143"/>
                  </a:lnTo>
                  <a:lnTo>
                    <a:pt x="249504" y="1143"/>
                  </a:lnTo>
                  <a:lnTo>
                    <a:pt x="249504" y="1651"/>
                  </a:lnTo>
                  <a:lnTo>
                    <a:pt x="248437" y="1651"/>
                  </a:lnTo>
                  <a:lnTo>
                    <a:pt x="247307" y="1651"/>
                  </a:lnTo>
                  <a:lnTo>
                    <a:pt x="246265" y="1651"/>
                  </a:lnTo>
                  <a:lnTo>
                    <a:pt x="238417" y="1651"/>
                  </a:lnTo>
                  <a:lnTo>
                    <a:pt x="238480" y="2032"/>
                  </a:lnTo>
                  <a:lnTo>
                    <a:pt x="241858" y="2032"/>
                  </a:lnTo>
                  <a:lnTo>
                    <a:pt x="241642" y="2095"/>
                  </a:lnTo>
                  <a:lnTo>
                    <a:pt x="241642" y="4191"/>
                  </a:lnTo>
                  <a:lnTo>
                    <a:pt x="241503" y="4318"/>
                  </a:lnTo>
                  <a:lnTo>
                    <a:pt x="240449" y="4318"/>
                  </a:lnTo>
                  <a:lnTo>
                    <a:pt x="241325" y="4191"/>
                  </a:lnTo>
                  <a:lnTo>
                    <a:pt x="241642" y="4191"/>
                  </a:lnTo>
                  <a:lnTo>
                    <a:pt x="241642" y="2095"/>
                  </a:lnTo>
                  <a:lnTo>
                    <a:pt x="241401" y="2159"/>
                  </a:lnTo>
                  <a:lnTo>
                    <a:pt x="239534" y="2159"/>
                  </a:lnTo>
                  <a:lnTo>
                    <a:pt x="239534" y="3556"/>
                  </a:lnTo>
                  <a:lnTo>
                    <a:pt x="239369" y="3556"/>
                  </a:lnTo>
                  <a:lnTo>
                    <a:pt x="239534" y="3556"/>
                  </a:lnTo>
                  <a:lnTo>
                    <a:pt x="239534" y="2159"/>
                  </a:lnTo>
                  <a:lnTo>
                    <a:pt x="237934" y="2159"/>
                  </a:lnTo>
                  <a:lnTo>
                    <a:pt x="237934" y="2540"/>
                  </a:lnTo>
                  <a:lnTo>
                    <a:pt x="236689" y="2540"/>
                  </a:lnTo>
                  <a:lnTo>
                    <a:pt x="236702" y="2413"/>
                  </a:lnTo>
                  <a:lnTo>
                    <a:pt x="237756" y="2413"/>
                  </a:lnTo>
                  <a:lnTo>
                    <a:pt x="237934" y="2540"/>
                  </a:lnTo>
                  <a:lnTo>
                    <a:pt x="237934" y="2159"/>
                  </a:lnTo>
                  <a:lnTo>
                    <a:pt x="233946" y="2159"/>
                  </a:lnTo>
                  <a:lnTo>
                    <a:pt x="233946" y="4191"/>
                  </a:lnTo>
                  <a:lnTo>
                    <a:pt x="233083" y="4318"/>
                  </a:lnTo>
                  <a:lnTo>
                    <a:pt x="233832" y="4191"/>
                  </a:lnTo>
                  <a:lnTo>
                    <a:pt x="233946" y="2159"/>
                  </a:lnTo>
                  <a:lnTo>
                    <a:pt x="233095" y="2159"/>
                  </a:lnTo>
                  <a:lnTo>
                    <a:pt x="232968" y="2413"/>
                  </a:lnTo>
                  <a:lnTo>
                    <a:pt x="232816" y="2413"/>
                  </a:lnTo>
                  <a:lnTo>
                    <a:pt x="232816" y="4318"/>
                  </a:lnTo>
                  <a:lnTo>
                    <a:pt x="232676" y="4356"/>
                  </a:lnTo>
                  <a:lnTo>
                    <a:pt x="232549" y="4318"/>
                  </a:lnTo>
                  <a:lnTo>
                    <a:pt x="232816" y="4318"/>
                  </a:lnTo>
                  <a:lnTo>
                    <a:pt x="232816" y="2413"/>
                  </a:lnTo>
                  <a:lnTo>
                    <a:pt x="232321" y="2413"/>
                  </a:lnTo>
                  <a:lnTo>
                    <a:pt x="232752" y="2159"/>
                  </a:lnTo>
                  <a:lnTo>
                    <a:pt x="232003" y="2159"/>
                  </a:lnTo>
                  <a:lnTo>
                    <a:pt x="231394" y="2298"/>
                  </a:lnTo>
                  <a:lnTo>
                    <a:pt x="231495" y="2159"/>
                  </a:lnTo>
                  <a:lnTo>
                    <a:pt x="231597" y="2032"/>
                  </a:lnTo>
                  <a:lnTo>
                    <a:pt x="230924" y="2032"/>
                  </a:lnTo>
                  <a:lnTo>
                    <a:pt x="232422" y="1778"/>
                  </a:lnTo>
                  <a:lnTo>
                    <a:pt x="233959" y="2032"/>
                  </a:lnTo>
                  <a:lnTo>
                    <a:pt x="238201" y="2032"/>
                  </a:lnTo>
                  <a:lnTo>
                    <a:pt x="237553" y="1778"/>
                  </a:lnTo>
                  <a:lnTo>
                    <a:pt x="237985" y="1651"/>
                  </a:lnTo>
                  <a:lnTo>
                    <a:pt x="235305" y="1651"/>
                  </a:lnTo>
                  <a:lnTo>
                    <a:pt x="235991" y="1397"/>
                  </a:lnTo>
                  <a:lnTo>
                    <a:pt x="243522" y="1397"/>
                  </a:lnTo>
                  <a:lnTo>
                    <a:pt x="244284" y="1397"/>
                  </a:lnTo>
                  <a:lnTo>
                    <a:pt x="249199" y="1397"/>
                  </a:lnTo>
                  <a:lnTo>
                    <a:pt x="249504" y="1651"/>
                  </a:lnTo>
                  <a:lnTo>
                    <a:pt x="249504" y="1143"/>
                  </a:lnTo>
                  <a:lnTo>
                    <a:pt x="249262" y="1143"/>
                  </a:lnTo>
                  <a:lnTo>
                    <a:pt x="248907" y="1143"/>
                  </a:lnTo>
                  <a:lnTo>
                    <a:pt x="248500" y="1143"/>
                  </a:lnTo>
                  <a:lnTo>
                    <a:pt x="249910" y="1016"/>
                  </a:lnTo>
                  <a:lnTo>
                    <a:pt x="277228" y="1016"/>
                  </a:lnTo>
                  <a:lnTo>
                    <a:pt x="270395" y="901"/>
                  </a:lnTo>
                  <a:lnTo>
                    <a:pt x="270217" y="762"/>
                  </a:lnTo>
                  <a:lnTo>
                    <a:pt x="264998" y="762"/>
                  </a:lnTo>
                  <a:lnTo>
                    <a:pt x="264693" y="762"/>
                  </a:lnTo>
                  <a:lnTo>
                    <a:pt x="264071" y="762"/>
                  </a:lnTo>
                  <a:lnTo>
                    <a:pt x="263550" y="762"/>
                  </a:lnTo>
                  <a:lnTo>
                    <a:pt x="262890" y="762"/>
                  </a:lnTo>
                  <a:lnTo>
                    <a:pt x="262648" y="762"/>
                  </a:lnTo>
                  <a:lnTo>
                    <a:pt x="261442" y="635"/>
                  </a:lnTo>
                  <a:lnTo>
                    <a:pt x="260743" y="635"/>
                  </a:lnTo>
                  <a:lnTo>
                    <a:pt x="260743" y="787"/>
                  </a:lnTo>
                  <a:lnTo>
                    <a:pt x="260515" y="774"/>
                  </a:lnTo>
                  <a:lnTo>
                    <a:pt x="260121" y="762"/>
                  </a:lnTo>
                  <a:lnTo>
                    <a:pt x="260451" y="762"/>
                  </a:lnTo>
                  <a:lnTo>
                    <a:pt x="260680" y="762"/>
                  </a:lnTo>
                  <a:lnTo>
                    <a:pt x="260743" y="635"/>
                  </a:lnTo>
                  <a:lnTo>
                    <a:pt x="260235" y="635"/>
                  </a:lnTo>
                  <a:lnTo>
                    <a:pt x="254965" y="508"/>
                  </a:lnTo>
                  <a:lnTo>
                    <a:pt x="254711" y="393"/>
                  </a:lnTo>
                  <a:lnTo>
                    <a:pt x="254711" y="863"/>
                  </a:lnTo>
                  <a:lnTo>
                    <a:pt x="253403" y="762"/>
                  </a:lnTo>
                  <a:lnTo>
                    <a:pt x="253746" y="762"/>
                  </a:lnTo>
                  <a:lnTo>
                    <a:pt x="252793" y="635"/>
                  </a:lnTo>
                  <a:lnTo>
                    <a:pt x="254127" y="635"/>
                  </a:lnTo>
                  <a:lnTo>
                    <a:pt x="254317" y="762"/>
                  </a:lnTo>
                  <a:lnTo>
                    <a:pt x="254711" y="863"/>
                  </a:lnTo>
                  <a:lnTo>
                    <a:pt x="254711" y="393"/>
                  </a:lnTo>
                  <a:lnTo>
                    <a:pt x="253885" y="381"/>
                  </a:lnTo>
                  <a:lnTo>
                    <a:pt x="252806" y="381"/>
                  </a:lnTo>
                  <a:lnTo>
                    <a:pt x="252653" y="457"/>
                  </a:lnTo>
                  <a:lnTo>
                    <a:pt x="249707" y="381"/>
                  </a:lnTo>
                  <a:lnTo>
                    <a:pt x="248920" y="635"/>
                  </a:lnTo>
                  <a:lnTo>
                    <a:pt x="249364" y="635"/>
                  </a:lnTo>
                  <a:lnTo>
                    <a:pt x="252285" y="635"/>
                  </a:lnTo>
                  <a:lnTo>
                    <a:pt x="252031" y="762"/>
                  </a:lnTo>
                  <a:lnTo>
                    <a:pt x="250101" y="762"/>
                  </a:lnTo>
                  <a:lnTo>
                    <a:pt x="249732" y="736"/>
                  </a:lnTo>
                  <a:lnTo>
                    <a:pt x="249466" y="812"/>
                  </a:lnTo>
                  <a:lnTo>
                    <a:pt x="249732" y="762"/>
                  </a:lnTo>
                  <a:lnTo>
                    <a:pt x="249237" y="673"/>
                  </a:lnTo>
                  <a:lnTo>
                    <a:pt x="249364" y="635"/>
                  </a:lnTo>
                  <a:lnTo>
                    <a:pt x="249123" y="660"/>
                  </a:lnTo>
                  <a:lnTo>
                    <a:pt x="248920" y="635"/>
                  </a:lnTo>
                  <a:lnTo>
                    <a:pt x="249656" y="381"/>
                  </a:lnTo>
                  <a:lnTo>
                    <a:pt x="249428" y="381"/>
                  </a:lnTo>
                  <a:lnTo>
                    <a:pt x="248234" y="292"/>
                  </a:lnTo>
                  <a:lnTo>
                    <a:pt x="248234" y="1143"/>
                  </a:lnTo>
                  <a:lnTo>
                    <a:pt x="246735" y="1143"/>
                  </a:lnTo>
                  <a:lnTo>
                    <a:pt x="246989" y="1016"/>
                  </a:lnTo>
                  <a:lnTo>
                    <a:pt x="247421" y="1016"/>
                  </a:lnTo>
                  <a:lnTo>
                    <a:pt x="248234" y="1143"/>
                  </a:lnTo>
                  <a:lnTo>
                    <a:pt x="248234" y="292"/>
                  </a:lnTo>
                  <a:lnTo>
                    <a:pt x="247891" y="254"/>
                  </a:lnTo>
                  <a:lnTo>
                    <a:pt x="246430" y="254"/>
                  </a:lnTo>
                  <a:lnTo>
                    <a:pt x="247027" y="381"/>
                  </a:lnTo>
                  <a:lnTo>
                    <a:pt x="246824" y="381"/>
                  </a:lnTo>
                  <a:lnTo>
                    <a:pt x="246824" y="762"/>
                  </a:lnTo>
                  <a:lnTo>
                    <a:pt x="246519" y="762"/>
                  </a:lnTo>
                  <a:lnTo>
                    <a:pt x="246240" y="762"/>
                  </a:lnTo>
                  <a:lnTo>
                    <a:pt x="246240" y="1143"/>
                  </a:lnTo>
                  <a:lnTo>
                    <a:pt x="245986" y="1143"/>
                  </a:lnTo>
                  <a:lnTo>
                    <a:pt x="243624" y="1143"/>
                  </a:lnTo>
                  <a:lnTo>
                    <a:pt x="243484" y="1016"/>
                  </a:lnTo>
                  <a:lnTo>
                    <a:pt x="244767" y="1016"/>
                  </a:lnTo>
                  <a:lnTo>
                    <a:pt x="245986" y="1143"/>
                  </a:lnTo>
                  <a:lnTo>
                    <a:pt x="245579" y="1016"/>
                  </a:lnTo>
                  <a:lnTo>
                    <a:pt x="245884" y="1016"/>
                  </a:lnTo>
                  <a:lnTo>
                    <a:pt x="246240" y="1143"/>
                  </a:lnTo>
                  <a:lnTo>
                    <a:pt x="246240" y="762"/>
                  </a:lnTo>
                  <a:lnTo>
                    <a:pt x="245529" y="762"/>
                  </a:lnTo>
                  <a:lnTo>
                    <a:pt x="245211" y="762"/>
                  </a:lnTo>
                  <a:lnTo>
                    <a:pt x="245402" y="635"/>
                  </a:lnTo>
                  <a:lnTo>
                    <a:pt x="245706" y="635"/>
                  </a:lnTo>
                  <a:lnTo>
                    <a:pt x="246405" y="508"/>
                  </a:lnTo>
                  <a:lnTo>
                    <a:pt x="245783" y="635"/>
                  </a:lnTo>
                  <a:lnTo>
                    <a:pt x="246824" y="762"/>
                  </a:lnTo>
                  <a:lnTo>
                    <a:pt x="246824" y="381"/>
                  </a:lnTo>
                  <a:lnTo>
                    <a:pt x="245084" y="381"/>
                  </a:lnTo>
                  <a:lnTo>
                    <a:pt x="245313" y="254"/>
                  </a:lnTo>
                  <a:lnTo>
                    <a:pt x="244208" y="254"/>
                  </a:lnTo>
                  <a:lnTo>
                    <a:pt x="244208" y="508"/>
                  </a:lnTo>
                  <a:lnTo>
                    <a:pt x="243065" y="393"/>
                  </a:lnTo>
                  <a:lnTo>
                    <a:pt x="243065" y="1143"/>
                  </a:lnTo>
                  <a:lnTo>
                    <a:pt x="235610" y="1143"/>
                  </a:lnTo>
                  <a:lnTo>
                    <a:pt x="235610" y="1397"/>
                  </a:lnTo>
                  <a:lnTo>
                    <a:pt x="233781" y="1651"/>
                  </a:lnTo>
                  <a:lnTo>
                    <a:pt x="230352" y="1651"/>
                  </a:lnTo>
                  <a:lnTo>
                    <a:pt x="230352" y="4191"/>
                  </a:lnTo>
                  <a:lnTo>
                    <a:pt x="229793" y="4191"/>
                  </a:lnTo>
                  <a:lnTo>
                    <a:pt x="229870" y="4318"/>
                  </a:lnTo>
                  <a:lnTo>
                    <a:pt x="229222" y="4318"/>
                  </a:lnTo>
                  <a:lnTo>
                    <a:pt x="228942" y="4191"/>
                  </a:lnTo>
                  <a:lnTo>
                    <a:pt x="228803" y="4191"/>
                  </a:lnTo>
                  <a:lnTo>
                    <a:pt x="229273" y="4064"/>
                  </a:lnTo>
                  <a:lnTo>
                    <a:pt x="230200" y="3810"/>
                  </a:lnTo>
                  <a:lnTo>
                    <a:pt x="230251" y="3937"/>
                  </a:lnTo>
                  <a:lnTo>
                    <a:pt x="230301" y="4064"/>
                  </a:lnTo>
                  <a:lnTo>
                    <a:pt x="230352" y="4191"/>
                  </a:lnTo>
                  <a:lnTo>
                    <a:pt x="230352" y="1651"/>
                  </a:lnTo>
                  <a:lnTo>
                    <a:pt x="228663" y="1651"/>
                  </a:lnTo>
                  <a:lnTo>
                    <a:pt x="228663" y="1778"/>
                  </a:lnTo>
                  <a:lnTo>
                    <a:pt x="228244" y="2032"/>
                  </a:lnTo>
                  <a:lnTo>
                    <a:pt x="227926" y="2032"/>
                  </a:lnTo>
                  <a:lnTo>
                    <a:pt x="227926" y="2540"/>
                  </a:lnTo>
                  <a:lnTo>
                    <a:pt x="227291" y="2679"/>
                  </a:lnTo>
                  <a:lnTo>
                    <a:pt x="227177" y="4318"/>
                  </a:lnTo>
                  <a:lnTo>
                    <a:pt x="227025" y="4356"/>
                  </a:lnTo>
                  <a:lnTo>
                    <a:pt x="227025" y="4572"/>
                  </a:lnTo>
                  <a:lnTo>
                    <a:pt x="226123" y="4711"/>
                  </a:lnTo>
                  <a:lnTo>
                    <a:pt x="226021" y="4572"/>
                  </a:lnTo>
                  <a:lnTo>
                    <a:pt x="226428" y="4572"/>
                  </a:lnTo>
                  <a:lnTo>
                    <a:pt x="227025" y="4572"/>
                  </a:lnTo>
                  <a:lnTo>
                    <a:pt x="227025" y="4356"/>
                  </a:lnTo>
                  <a:lnTo>
                    <a:pt x="227177" y="4318"/>
                  </a:lnTo>
                  <a:lnTo>
                    <a:pt x="227177" y="2628"/>
                  </a:lnTo>
                  <a:lnTo>
                    <a:pt x="226783" y="2413"/>
                  </a:lnTo>
                  <a:lnTo>
                    <a:pt x="227571" y="2413"/>
                  </a:lnTo>
                  <a:lnTo>
                    <a:pt x="227926" y="2540"/>
                  </a:lnTo>
                  <a:lnTo>
                    <a:pt x="227926" y="2032"/>
                  </a:lnTo>
                  <a:lnTo>
                    <a:pt x="227469" y="2032"/>
                  </a:lnTo>
                  <a:lnTo>
                    <a:pt x="227888" y="1778"/>
                  </a:lnTo>
                  <a:lnTo>
                    <a:pt x="228663" y="1778"/>
                  </a:lnTo>
                  <a:lnTo>
                    <a:pt x="228663" y="1651"/>
                  </a:lnTo>
                  <a:lnTo>
                    <a:pt x="225450" y="1651"/>
                  </a:lnTo>
                  <a:lnTo>
                    <a:pt x="226593" y="1397"/>
                  </a:lnTo>
                  <a:lnTo>
                    <a:pt x="233476" y="1397"/>
                  </a:lnTo>
                  <a:lnTo>
                    <a:pt x="234911" y="1397"/>
                  </a:lnTo>
                  <a:lnTo>
                    <a:pt x="235610" y="1397"/>
                  </a:lnTo>
                  <a:lnTo>
                    <a:pt x="235610" y="1143"/>
                  </a:lnTo>
                  <a:lnTo>
                    <a:pt x="234467" y="1143"/>
                  </a:lnTo>
                  <a:lnTo>
                    <a:pt x="226110" y="1143"/>
                  </a:lnTo>
                  <a:lnTo>
                    <a:pt x="226110" y="1397"/>
                  </a:lnTo>
                  <a:lnTo>
                    <a:pt x="224459" y="1612"/>
                  </a:lnTo>
                  <a:lnTo>
                    <a:pt x="224459" y="2413"/>
                  </a:lnTo>
                  <a:lnTo>
                    <a:pt x="224409" y="2679"/>
                  </a:lnTo>
                  <a:lnTo>
                    <a:pt x="223583" y="2540"/>
                  </a:lnTo>
                  <a:lnTo>
                    <a:pt x="223837" y="2540"/>
                  </a:lnTo>
                  <a:lnTo>
                    <a:pt x="224459" y="2413"/>
                  </a:lnTo>
                  <a:lnTo>
                    <a:pt x="224459" y="1612"/>
                  </a:lnTo>
                  <a:lnTo>
                    <a:pt x="224218" y="1638"/>
                  </a:lnTo>
                  <a:lnTo>
                    <a:pt x="224218" y="2032"/>
                  </a:lnTo>
                  <a:lnTo>
                    <a:pt x="224205" y="2159"/>
                  </a:lnTo>
                  <a:lnTo>
                    <a:pt x="223748" y="2159"/>
                  </a:lnTo>
                  <a:lnTo>
                    <a:pt x="223481" y="2032"/>
                  </a:lnTo>
                  <a:lnTo>
                    <a:pt x="224218" y="2032"/>
                  </a:lnTo>
                  <a:lnTo>
                    <a:pt x="224218" y="1638"/>
                  </a:lnTo>
                  <a:lnTo>
                    <a:pt x="224053" y="1651"/>
                  </a:lnTo>
                  <a:lnTo>
                    <a:pt x="221386" y="1651"/>
                  </a:lnTo>
                  <a:lnTo>
                    <a:pt x="224053" y="1397"/>
                  </a:lnTo>
                  <a:lnTo>
                    <a:pt x="226110" y="1397"/>
                  </a:lnTo>
                  <a:lnTo>
                    <a:pt x="226110" y="1143"/>
                  </a:lnTo>
                  <a:lnTo>
                    <a:pt x="223024" y="1143"/>
                  </a:lnTo>
                  <a:lnTo>
                    <a:pt x="223456" y="1016"/>
                  </a:lnTo>
                  <a:lnTo>
                    <a:pt x="227393" y="1016"/>
                  </a:lnTo>
                  <a:lnTo>
                    <a:pt x="227749" y="1016"/>
                  </a:lnTo>
                  <a:lnTo>
                    <a:pt x="239674" y="1016"/>
                  </a:lnTo>
                  <a:lnTo>
                    <a:pt x="239712" y="762"/>
                  </a:lnTo>
                  <a:lnTo>
                    <a:pt x="238760" y="762"/>
                  </a:lnTo>
                  <a:lnTo>
                    <a:pt x="238734" y="635"/>
                  </a:lnTo>
                  <a:lnTo>
                    <a:pt x="239166" y="635"/>
                  </a:lnTo>
                  <a:lnTo>
                    <a:pt x="239750" y="635"/>
                  </a:lnTo>
                  <a:lnTo>
                    <a:pt x="239674" y="1016"/>
                  </a:lnTo>
                  <a:lnTo>
                    <a:pt x="241287" y="1016"/>
                  </a:lnTo>
                  <a:lnTo>
                    <a:pt x="242747" y="1016"/>
                  </a:lnTo>
                  <a:lnTo>
                    <a:pt x="243027" y="762"/>
                  </a:lnTo>
                  <a:lnTo>
                    <a:pt x="241820" y="762"/>
                  </a:lnTo>
                  <a:lnTo>
                    <a:pt x="240042" y="762"/>
                  </a:lnTo>
                  <a:lnTo>
                    <a:pt x="240245" y="635"/>
                  </a:lnTo>
                  <a:lnTo>
                    <a:pt x="243027" y="762"/>
                  </a:lnTo>
                  <a:lnTo>
                    <a:pt x="242849" y="1003"/>
                  </a:lnTo>
                  <a:lnTo>
                    <a:pt x="243065" y="1143"/>
                  </a:lnTo>
                  <a:lnTo>
                    <a:pt x="243065" y="393"/>
                  </a:lnTo>
                  <a:lnTo>
                    <a:pt x="244043" y="381"/>
                  </a:lnTo>
                  <a:lnTo>
                    <a:pt x="244208" y="508"/>
                  </a:lnTo>
                  <a:lnTo>
                    <a:pt x="244208" y="254"/>
                  </a:lnTo>
                  <a:lnTo>
                    <a:pt x="243116" y="254"/>
                  </a:lnTo>
                  <a:lnTo>
                    <a:pt x="243522" y="0"/>
                  </a:lnTo>
                  <a:lnTo>
                    <a:pt x="242112" y="0"/>
                  </a:lnTo>
                  <a:lnTo>
                    <a:pt x="242112" y="381"/>
                  </a:lnTo>
                  <a:lnTo>
                    <a:pt x="241122" y="457"/>
                  </a:lnTo>
                  <a:lnTo>
                    <a:pt x="240220" y="381"/>
                  </a:lnTo>
                  <a:lnTo>
                    <a:pt x="241985" y="381"/>
                  </a:lnTo>
                  <a:lnTo>
                    <a:pt x="242112" y="381"/>
                  </a:lnTo>
                  <a:lnTo>
                    <a:pt x="242112" y="0"/>
                  </a:lnTo>
                  <a:lnTo>
                    <a:pt x="240919" y="0"/>
                  </a:lnTo>
                  <a:lnTo>
                    <a:pt x="239522" y="0"/>
                  </a:lnTo>
                  <a:lnTo>
                    <a:pt x="239522" y="381"/>
                  </a:lnTo>
                  <a:lnTo>
                    <a:pt x="238518" y="381"/>
                  </a:lnTo>
                  <a:lnTo>
                    <a:pt x="238417" y="635"/>
                  </a:lnTo>
                  <a:lnTo>
                    <a:pt x="238480" y="381"/>
                  </a:lnTo>
                  <a:lnTo>
                    <a:pt x="238925" y="254"/>
                  </a:lnTo>
                  <a:lnTo>
                    <a:pt x="239496" y="254"/>
                  </a:lnTo>
                  <a:lnTo>
                    <a:pt x="239522" y="381"/>
                  </a:lnTo>
                  <a:lnTo>
                    <a:pt x="239522" y="0"/>
                  </a:lnTo>
                  <a:lnTo>
                    <a:pt x="237591" y="0"/>
                  </a:lnTo>
                  <a:lnTo>
                    <a:pt x="237032" y="114"/>
                  </a:lnTo>
                  <a:lnTo>
                    <a:pt x="236753" y="0"/>
                  </a:lnTo>
                  <a:lnTo>
                    <a:pt x="236308" y="0"/>
                  </a:lnTo>
                  <a:lnTo>
                    <a:pt x="236093" y="0"/>
                  </a:lnTo>
                  <a:lnTo>
                    <a:pt x="236093" y="254"/>
                  </a:lnTo>
                  <a:lnTo>
                    <a:pt x="235115" y="381"/>
                  </a:lnTo>
                  <a:lnTo>
                    <a:pt x="235546" y="254"/>
                  </a:lnTo>
                  <a:lnTo>
                    <a:pt x="236093" y="254"/>
                  </a:lnTo>
                  <a:lnTo>
                    <a:pt x="236093" y="0"/>
                  </a:lnTo>
                  <a:lnTo>
                    <a:pt x="234543" y="0"/>
                  </a:lnTo>
                  <a:lnTo>
                    <a:pt x="234543" y="635"/>
                  </a:lnTo>
                  <a:lnTo>
                    <a:pt x="232968" y="762"/>
                  </a:lnTo>
                  <a:lnTo>
                    <a:pt x="232448" y="762"/>
                  </a:lnTo>
                  <a:lnTo>
                    <a:pt x="231305" y="952"/>
                  </a:lnTo>
                  <a:lnTo>
                    <a:pt x="231343" y="762"/>
                  </a:lnTo>
                  <a:lnTo>
                    <a:pt x="229679" y="762"/>
                  </a:lnTo>
                  <a:lnTo>
                    <a:pt x="227799" y="977"/>
                  </a:lnTo>
                  <a:lnTo>
                    <a:pt x="229603" y="762"/>
                  </a:lnTo>
                  <a:lnTo>
                    <a:pt x="229692" y="635"/>
                  </a:lnTo>
                  <a:lnTo>
                    <a:pt x="230352" y="635"/>
                  </a:lnTo>
                  <a:lnTo>
                    <a:pt x="231368" y="635"/>
                  </a:lnTo>
                  <a:lnTo>
                    <a:pt x="232206" y="635"/>
                  </a:lnTo>
                  <a:lnTo>
                    <a:pt x="233895" y="635"/>
                  </a:lnTo>
                  <a:lnTo>
                    <a:pt x="234543" y="635"/>
                  </a:lnTo>
                  <a:lnTo>
                    <a:pt x="234543" y="0"/>
                  </a:lnTo>
                  <a:lnTo>
                    <a:pt x="234340" y="0"/>
                  </a:lnTo>
                  <a:lnTo>
                    <a:pt x="234340" y="254"/>
                  </a:lnTo>
                  <a:lnTo>
                    <a:pt x="234124" y="381"/>
                  </a:lnTo>
                  <a:lnTo>
                    <a:pt x="233718" y="381"/>
                  </a:lnTo>
                  <a:lnTo>
                    <a:pt x="233629" y="254"/>
                  </a:lnTo>
                  <a:lnTo>
                    <a:pt x="234340" y="254"/>
                  </a:lnTo>
                  <a:lnTo>
                    <a:pt x="234340" y="0"/>
                  </a:lnTo>
                  <a:lnTo>
                    <a:pt x="233464" y="0"/>
                  </a:lnTo>
                  <a:lnTo>
                    <a:pt x="230809" y="0"/>
                  </a:lnTo>
                  <a:lnTo>
                    <a:pt x="231787" y="254"/>
                  </a:lnTo>
                  <a:lnTo>
                    <a:pt x="231305" y="381"/>
                  </a:lnTo>
                  <a:lnTo>
                    <a:pt x="230225" y="381"/>
                  </a:lnTo>
                  <a:lnTo>
                    <a:pt x="230060" y="393"/>
                  </a:lnTo>
                  <a:lnTo>
                    <a:pt x="229717" y="457"/>
                  </a:lnTo>
                  <a:lnTo>
                    <a:pt x="230009" y="381"/>
                  </a:lnTo>
                  <a:lnTo>
                    <a:pt x="230136" y="381"/>
                  </a:lnTo>
                  <a:lnTo>
                    <a:pt x="230733" y="254"/>
                  </a:lnTo>
                  <a:lnTo>
                    <a:pt x="229146" y="165"/>
                  </a:lnTo>
                  <a:lnTo>
                    <a:pt x="229146" y="381"/>
                  </a:lnTo>
                  <a:lnTo>
                    <a:pt x="228536" y="381"/>
                  </a:lnTo>
                  <a:lnTo>
                    <a:pt x="228536" y="635"/>
                  </a:lnTo>
                  <a:lnTo>
                    <a:pt x="228079" y="762"/>
                  </a:lnTo>
                  <a:lnTo>
                    <a:pt x="226910" y="762"/>
                  </a:lnTo>
                  <a:lnTo>
                    <a:pt x="226364" y="762"/>
                  </a:lnTo>
                  <a:lnTo>
                    <a:pt x="227190" y="635"/>
                  </a:lnTo>
                  <a:lnTo>
                    <a:pt x="228536" y="635"/>
                  </a:lnTo>
                  <a:lnTo>
                    <a:pt x="228536" y="381"/>
                  </a:lnTo>
                  <a:lnTo>
                    <a:pt x="227126" y="381"/>
                  </a:lnTo>
                  <a:lnTo>
                    <a:pt x="226783" y="431"/>
                  </a:lnTo>
                  <a:lnTo>
                    <a:pt x="226733" y="254"/>
                  </a:lnTo>
                  <a:lnTo>
                    <a:pt x="228892" y="254"/>
                  </a:lnTo>
                  <a:lnTo>
                    <a:pt x="229146" y="381"/>
                  </a:lnTo>
                  <a:lnTo>
                    <a:pt x="229146" y="165"/>
                  </a:lnTo>
                  <a:lnTo>
                    <a:pt x="228650" y="127"/>
                  </a:lnTo>
                  <a:lnTo>
                    <a:pt x="228473" y="38"/>
                  </a:lnTo>
                  <a:lnTo>
                    <a:pt x="227545" y="0"/>
                  </a:lnTo>
                  <a:lnTo>
                    <a:pt x="227025" y="38"/>
                  </a:lnTo>
                  <a:lnTo>
                    <a:pt x="226580" y="0"/>
                  </a:lnTo>
                  <a:lnTo>
                    <a:pt x="225450" y="0"/>
                  </a:lnTo>
                  <a:lnTo>
                    <a:pt x="225209" y="127"/>
                  </a:lnTo>
                  <a:lnTo>
                    <a:pt x="222872" y="254"/>
                  </a:lnTo>
                  <a:lnTo>
                    <a:pt x="222656" y="254"/>
                  </a:lnTo>
                  <a:lnTo>
                    <a:pt x="222656" y="1016"/>
                  </a:lnTo>
                  <a:lnTo>
                    <a:pt x="222529" y="1143"/>
                  </a:lnTo>
                  <a:lnTo>
                    <a:pt x="220256" y="1143"/>
                  </a:lnTo>
                  <a:lnTo>
                    <a:pt x="220256" y="1651"/>
                  </a:lnTo>
                  <a:lnTo>
                    <a:pt x="219392" y="1778"/>
                  </a:lnTo>
                  <a:lnTo>
                    <a:pt x="219049" y="1917"/>
                  </a:lnTo>
                  <a:lnTo>
                    <a:pt x="218706" y="1701"/>
                  </a:lnTo>
                  <a:lnTo>
                    <a:pt x="218706" y="3175"/>
                  </a:lnTo>
                  <a:lnTo>
                    <a:pt x="217703" y="3302"/>
                  </a:lnTo>
                  <a:lnTo>
                    <a:pt x="217639" y="3175"/>
                  </a:lnTo>
                  <a:lnTo>
                    <a:pt x="218046" y="3048"/>
                  </a:lnTo>
                  <a:lnTo>
                    <a:pt x="218236" y="3175"/>
                  </a:lnTo>
                  <a:lnTo>
                    <a:pt x="218706" y="3175"/>
                  </a:lnTo>
                  <a:lnTo>
                    <a:pt x="218706" y="1701"/>
                  </a:lnTo>
                  <a:lnTo>
                    <a:pt x="220256" y="1651"/>
                  </a:lnTo>
                  <a:lnTo>
                    <a:pt x="220256" y="1143"/>
                  </a:lnTo>
                  <a:lnTo>
                    <a:pt x="218935" y="1143"/>
                  </a:lnTo>
                  <a:lnTo>
                    <a:pt x="218427" y="1143"/>
                  </a:lnTo>
                  <a:lnTo>
                    <a:pt x="218427" y="1778"/>
                  </a:lnTo>
                  <a:lnTo>
                    <a:pt x="216192" y="2032"/>
                  </a:lnTo>
                  <a:lnTo>
                    <a:pt x="215531" y="2032"/>
                  </a:lnTo>
                  <a:lnTo>
                    <a:pt x="218427" y="1778"/>
                  </a:lnTo>
                  <a:lnTo>
                    <a:pt x="218427" y="1143"/>
                  </a:lnTo>
                  <a:lnTo>
                    <a:pt x="218274" y="1143"/>
                  </a:lnTo>
                  <a:lnTo>
                    <a:pt x="218516" y="1016"/>
                  </a:lnTo>
                  <a:lnTo>
                    <a:pt x="219354" y="1016"/>
                  </a:lnTo>
                  <a:lnTo>
                    <a:pt x="218935" y="1143"/>
                  </a:lnTo>
                  <a:lnTo>
                    <a:pt x="220129" y="1016"/>
                  </a:lnTo>
                  <a:lnTo>
                    <a:pt x="222338" y="1016"/>
                  </a:lnTo>
                  <a:lnTo>
                    <a:pt x="222656" y="1016"/>
                  </a:lnTo>
                  <a:lnTo>
                    <a:pt x="222656" y="254"/>
                  </a:lnTo>
                  <a:lnTo>
                    <a:pt x="218490" y="254"/>
                  </a:lnTo>
                  <a:lnTo>
                    <a:pt x="218986" y="381"/>
                  </a:lnTo>
                  <a:lnTo>
                    <a:pt x="218694" y="381"/>
                  </a:lnTo>
                  <a:lnTo>
                    <a:pt x="218490" y="381"/>
                  </a:lnTo>
                  <a:lnTo>
                    <a:pt x="218490" y="762"/>
                  </a:lnTo>
                  <a:lnTo>
                    <a:pt x="217944" y="800"/>
                  </a:lnTo>
                  <a:lnTo>
                    <a:pt x="217944" y="1270"/>
                  </a:lnTo>
                  <a:lnTo>
                    <a:pt x="217703" y="1397"/>
                  </a:lnTo>
                  <a:lnTo>
                    <a:pt x="217944" y="1270"/>
                  </a:lnTo>
                  <a:lnTo>
                    <a:pt x="217944" y="800"/>
                  </a:lnTo>
                  <a:lnTo>
                    <a:pt x="217728" y="774"/>
                  </a:lnTo>
                  <a:lnTo>
                    <a:pt x="217728" y="1143"/>
                  </a:lnTo>
                  <a:lnTo>
                    <a:pt x="216903" y="1143"/>
                  </a:lnTo>
                  <a:lnTo>
                    <a:pt x="215061" y="1270"/>
                  </a:lnTo>
                  <a:lnTo>
                    <a:pt x="214706" y="1143"/>
                  </a:lnTo>
                  <a:lnTo>
                    <a:pt x="214261" y="1143"/>
                  </a:lnTo>
                  <a:lnTo>
                    <a:pt x="213995" y="1016"/>
                  </a:lnTo>
                  <a:lnTo>
                    <a:pt x="213741" y="1016"/>
                  </a:lnTo>
                  <a:lnTo>
                    <a:pt x="213741" y="1270"/>
                  </a:lnTo>
                  <a:lnTo>
                    <a:pt x="213360" y="1397"/>
                  </a:lnTo>
                  <a:lnTo>
                    <a:pt x="213220" y="1397"/>
                  </a:lnTo>
                  <a:lnTo>
                    <a:pt x="213741" y="1270"/>
                  </a:lnTo>
                  <a:lnTo>
                    <a:pt x="213741" y="1016"/>
                  </a:lnTo>
                  <a:lnTo>
                    <a:pt x="212471" y="1016"/>
                  </a:lnTo>
                  <a:lnTo>
                    <a:pt x="212013" y="1130"/>
                  </a:lnTo>
                  <a:lnTo>
                    <a:pt x="212013" y="4318"/>
                  </a:lnTo>
                  <a:lnTo>
                    <a:pt x="210667" y="4445"/>
                  </a:lnTo>
                  <a:lnTo>
                    <a:pt x="211455" y="4318"/>
                  </a:lnTo>
                  <a:lnTo>
                    <a:pt x="211074" y="4191"/>
                  </a:lnTo>
                  <a:lnTo>
                    <a:pt x="211797" y="4191"/>
                  </a:lnTo>
                  <a:lnTo>
                    <a:pt x="212013" y="4318"/>
                  </a:lnTo>
                  <a:lnTo>
                    <a:pt x="212013" y="1130"/>
                  </a:lnTo>
                  <a:lnTo>
                    <a:pt x="211277" y="1143"/>
                  </a:lnTo>
                  <a:lnTo>
                    <a:pt x="210781" y="1143"/>
                  </a:lnTo>
                  <a:lnTo>
                    <a:pt x="210820" y="1016"/>
                  </a:lnTo>
                  <a:lnTo>
                    <a:pt x="210883" y="774"/>
                  </a:lnTo>
                  <a:lnTo>
                    <a:pt x="212801" y="901"/>
                  </a:lnTo>
                  <a:lnTo>
                    <a:pt x="214312" y="990"/>
                  </a:lnTo>
                  <a:lnTo>
                    <a:pt x="214757" y="1016"/>
                  </a:lnTo>
                  <a:lnTo>
                    <a:pt x="217678" y="1016"/>
                  </a:lnTo>
                  <a:lnTo>
                    <a:pt x="217728" y="1143"/>
                  </a:lnTo>
                  <a:lnTo>
                    <a:pt x="217728" y="774"/>
                  </a:lnTo>
                  <a:lnTo>
                    <a:pt x="217576" y="825"/>
                  </a:lnTo>
                  <a:lnTo>
                    <a:pt x="217081" y="762"/>
                  </a:lnTo>
                  <a:lnTo>
                    <a:pt x="217563" y="762"/>
                  </a:lnTo>
                  <a:lnTo>
                    <a:pt x="217703" y="762"/>
                  </a:lnTo>
                  <a:lnTo>
                    <a:pt x="218478" y="762"/>
                  </a:lnTo>
                  <a:lnTo>
                    <a:pt x="218490" y="381"/>
                  </a:lnTo>
                  <a:lnTo>
                    <a:pt x="218249" y="381"/>
                  </a:lnTo>
                  <a:lnTo>
                    <a:pt x="218389" y="254"/>
                  </a:lnTo>
                  <a:lnTo>
                    <a:pt x="216560" y="317"/>
                  </a:lnTo>
                  <a:lnTo>
                    <a:pt x="216560" y="635"/>
                  </a:lnTo>
                  <a:lnTo>
                    <a:pt x="215760" y="762"/>
                  </a:lnTo>
                  <a:lnTo>
                    <a:pt x="215531" y="762"/>
                  </a:lnTo>
                  <a:lnTo>
                    <a:pt x="215976" y="635"/>
                  </a:lnTo>
                  <a:lnTo>
                    <a:pt x="216560" y="635"/>
                  </a:lnTo>
                  <a:lnTo>
                    <a:pt x="216560" y="317"/>
                  </a:lnTo>
                  <a:lnTo>
                    <a:pt x="215811" y="342"/>
                  </a:lnTo>
                  <a:lnTo>
                    <a:pt x="215811" y="508"/>
                  </a:lnTo>
                  <a:lnTo>
                    <a:pt x="215074" y="381"/>
                  </a:lnTo>
                  <a:lnTo>
                    <a:pt x="215658" y="381"/>
                  </a:lnTo>
                  <a:lnTo>
                    <a:pt x="215811" y="508"/>
                  </a:lnTo>
                  <a:lnTo>
                    <a:pt x="215811" y="342"/>
                  </a:lnTo>
                  <a:lnTo>
                    <a:pt x="214274" y="381"/>
                  </a:lnTo>
                  <a:lnTo>
                    <a:pt x="213741" y="381"/>
                  </a:lnTo>
                  <a:lnTo>
                    <a:pt x="213563" y="393"/>
                  </a:lnTo>
                  <a:lnTo>
                    <a:pt x="212331" y="381"/>
                  </a:lnTo>
                  <a:lnTo>
                    <a:pt x="211721" y="508"/>
                  </a:lnTo>
                  <a:lnTo>
                    <a:pt x="209804" y="635"/>
                  </a:lnTo>
                  <a:lnTo>
                    <a:pt x="211112" y="635"/>
                  </a:lnTo>
                  <a:lnTo>
                    <a:pt x="210858" y="762"/>
                  </a:lnTo>
                  <a:lnTo>
                    <a:pt x="210324" y="762"/>
                  </a:lnTo>
                  <a:lnTo>
                    <a:pt x="209804" y="635"/>
                  </a:lnTo>
                  <a:lnTo>
                    <a:pt x="208889" y="736"/>
                  </a:lnTo>
                  <a:lnTo>
                    <a:pt x="209600" y="762"/>
                  </a:lnTo>
                  <a:lnTo>
                    <a:pt x="209003" y="787"/>
                  </a:lnTo>
                  <a:lnTo>
                    <a:pt x="209003" y="2794"/>
                  </a:lnTo>
                  <a:lnTo>
                    <a:pt x="208521" y="2794"/>
                  </a:lnTo>
                  <a:lnTo>
                    <a:pt x="208089" y="2794"/>
                  </a:lnTo>
                  <a:lnTo>
                    <a:pt x="207619" y="2540"/>
                  </a:lnTo>
                  <a:lnTo>
                    <a:pt x="208178" y="2540"/>
                  </a:lnTo>
                  <a:lnTo>
                    <a:pt x="209003" y="2794"/>
                  </a:lnTo>
                  <a:lnTo>
                    <a:pt x="209003" y="787"/>
                  </a:lnTo>
                  <a:lnTo>
                    <a:pt x="208851" y="800"/>
                  </a:lnTo>
                  <a:lnTo>
                    <a:pt x="208851" y="1651"/>
                  </a:lnTo>
                  <a:lnTo>
                    <a:pt x="208622" y="1778"/>
                  </a:lnTo>
                  <a:lnTo>
                    <a:pt x="208419" y="1778"/>
                  </a:lnTo>
                  <a:lnTo>
                    <a:pt x="208445" y="1651"/>
                  </a:lnTo>
                  <a:lnTo>
                    <a:pt x="208851" y="1651"/>
                  </a:lnTo>
                  <a:lnTo>
                    <a:pt x="208851" y="800"/>
                  </a:lnTo>
                  <a:lnTo>
                    <a:pt x="207162" y="850"/>
                  </a:lnTo>
                  <a:lnTo>
                    <a:pt x="206095" y="889"/>
                  </a:lnTo>
                  <a:lnTo>
                    <a:pt x="202920" y="1016"/>
                  </a:lnTo>
                  <a:lnTo>
                    <a:pt x="203822" y="1016"/>
                  </a:lnTo>
                  <a:lnTo>
                    <a:pt x="206425" y="1016"/>
                  </a:lnTo>
                  <a:lnTo>
                    <a:pt x="206527" y="1143"/>
                  </a:lnTo>
                  <a:lnTo>
                    <a:pt x="206895" y="1143"/>
                  </a:lnTo>
                  <a:lnTo>
                    <a:pt x="207162" y="1143"/>
                  </a:lnTo>
                  <a:lnTo>
                    <a:pt x="207162" y="1270"/>
                  </a:lnTo>
                  <a:lnTo>
                    <a:pt x="207175" y="1397"/>
                  </a:lnTo>
                  <a:lnTo>
                    <a:pt x="207810" y="1397"/>
                  </a:lnTo>
                  <a:lnTo>
                    <a:pt x="207479" y="1651"/>
                  </a:lnTo>
                  <a:lnTo>
                    <a:pt x="207187" y="1651"/>
                  </a:lnTo>
                  <a:lnTo>
                    <a:pt x="207175" y="1397"/>
                  </a:lnTo>
                  <a:lnTo>
                    <a:pt x="206629" y="1397"/>
                  </a:lnTo>
                  <a:lnTo>
                    <a:pt x="206235" y="1397"/>
                  </a:lnTo>
                  <a:lnTo>
                    <a:pt x="205105" y="1397"/>
                  </a:lnTo>
                  <a:lnTo>
                    <a:pt x="205079" y="1143"/>
                  </a:lnTo>
                  <a:lnTo>
                    <a:pt x="204609" y="1143"/>
                  </a:lnTo>
                  <a:lnTo>
                    <a:pt x="204609" y="3048"/>
                  </a:lnTo>
                  <a:lnTo>
                    <a:pt x="204165" y="3175"/>
                  </a:lnTo>
                  <a:lnTo>
                    <a:pt x="203936" y="3175"/>
                  </a:lnTo>
                  <a:lnTo>
                    <a:pt x="204609" y="3048"/>
                  </a:lnTo>
                  <a:lnTo>
                    <a:pt x="204609" y="1143"/>
                  </a:lnTo>
                  <a:lnTo>
                    <a:pt x="203822" y="1143"/>
                  </a:lnTo>
                  <a:lnTo>
                    <a:pt x="203390" y="1143"/>
                  </a:lnTo>
                  <a:lnTo>
                    <a:pt x="203390" y="2794"/>
                  </a:lnTo>
                  <a:lnTo>
                    <a:pt x="202336" y="2794"/>
                  </a:lnTo>
                  <a:lnTo>
                    <a:pt x="202425" y="2540"/>
                  </a:lnTo>
                  <a:lnTo>
                    <a:pt x="202171" y="2413"/>
                  </a:lnTo>
                  <a:lnTo>
                    <a:pt x="202653" y="2413"/>
                  </a:lnTo>
                  <a:lnTo>
                    <a:pt x="203390" y="2794"/>
                  </a:lnTo>
                  <a:lnTo>
                    <a:pt x="203390" y="1143"/>
                  </a:lnTo>
                  <a:lnTo>
                    <a:pt x="203161" y="1143"/>
                  </a:lnTo>
                  <a:lnTo>
                    <a:pt x="202450" y="1244"/>
                  </a:lnTo>
                  <a:lnTo>
                    <a:pt x="202704" y="1143"/>
                  </a:lnTo>
                  <a:lnTo>
                    <a:pt x="202501" y="1143"/>
                  </a:lnTo>
                  <a:lnTo>
                    <a:pt x="202438" y="1397"/>
                  </a:lnTo>
                  <a:lnTo>
                    <a:pt x="202095" y="1397"/>
                  </a:lnTo>
                  <a:lnTo>
                    <a:pt x="202311" y="1308"/>
                  </a:lnTo>
                  <a:lnTo>
                    <a:pt x="202438" y="1397"/>
                  </a:lnTo>
                  <a:lnTo>
                    <a:pt x="202438" y="1143"/>
                  </a:lnTo>
                  <a:lnTo>
                    <a:pt x="202120" y="1143"/>
                  </a:lnTo>
                  <a:lnTo>
                    <a:pt x="202272" y="1282"/>
                  </a:lnTo>
                  <a:lnTo>
                    <a:pt x="202082" y="1308"/>
                  </a:lnTo>
                  <a:lnTo>
                    <a:pt x="202082" y="2540"/>
                  </a:lnTo>
                  <a:lnTo>
                    <a:pt x="201536" y="2794"/>
                  </a:lnTo>
                  <a:lnTo>
                    <a:pt x="201002" y="2794"/>
                  </a:lnTo>
                  <a:lnTo>
                    <a:pt x="200685" y="2540"/>
                  </a:lnTo>
                  <a:lnTo>
                    <a:pt x="202082" y="2540"/>
                  </a:lnTo>
                  <a:lnTo>
                    <a:pt x="202082" y="1308"/>
                  </a:lnTo>
                  <a:lnTo>
                    <a:pt x="201409" y="1397"/>
                  </a:lnTo>
                  <a:lnTo>
                    <a:pt x="199072" y="1397"/>
                  </a:lnTo>
                  <a:lnTo>
                    <a:pt x="198234" y="1651"/>
                  </a:lnTo>
                  <a:lnTo>
                    <a:pt x="200634" y="1651"/>
                  </a:lnTo>
                  <a:lnTo>
                    <a:pt x="201129" y="1778"/>
                  </a:lnTo>
                  <a:lnTo>
                    <a:pt x="200190" y="2032"/>
                  </a:lnTo>
                  <a:lnTo>
                    <a:pt x="198742" y="2032"/>
                  </a:lnTo>
                  <a:lnTo>
                    <a:pt x="199529" y="1778"/>
                  </a:lnTo>
                  <a:lnTo>
                    <a:pt x="198551" y="1778"/>
                  </a:lnTo>
                  <a:lnTo>
                    <a:pt x="198551" y="2032"/>
                  </a:lnTo>
                  <a:lnTo>
                    <a:pt x="198526" y="2159"/>
                  </a:lnTo>
                  <a:lnTo>
                    <a:pt x="197840" y="2286"/>
                  </a:lnTo>
                  <a:lnTo>
                    <a:pt x="197942" y="2159"/>
                  </a:lnTo>
                  <a:lnTo>
                    <a:pt x="198551" y="2032"/>
                  </a:lnTo>
                  <a:lnTo>
                    <a:pt x="198551" y="1778"/>
                  </a:lnTo>
                  <a:lnTo>
                    <a:pt x="198056" y="1778"/>
                  </a:lnTo>
                  <a:lnTo>
                    <a:pt x="197802" y="1651"/>
                  </a:lnTo>
                  <a:lnTo>
                    <a:pt x="197358" y="1651"/>
                  </a:lnTo>
                  <a:lnTo>
                    <a:pt x="197358" y="2540"/>
                  </a:lnTo>
                  <a:lnTo>
                    <a:pt x="196570" y="2794"/>
                  </a:lnTo>
                  <a:lnTo>
                    <a:pt x="196316" y="2794"/>
                  </a:lnTo>
                  <a:lnTo>
                    <a:pt x="195961" y="2794"/>
                  </a:lnTo>
                  <a:lnTo>
                    <a:pt x="195961" y="3048"/>
                  </a:lnTo>
                  <a:lnTo>
                    <a:pt x="193649" y="3175"/>
                  </a:lnTo>
                  <a:lnTo>
                    <a:pt x="193662" y="3048"/>
                  </a:lnTo>
                  <a:lnTo>
                    <a:pt x="194056" y="3048"/>
                  </a:lnTo>
                  <a:lnTo>
                    <a:pt x="195961" y="3048"/>
                  </a:lnTo>
                  <a:lnTo>
                    <a:pt x="195961" y="2794"/>
                  </a:lnTo>
                  <a:lnTo>
                    <a:pt x="195630" y="2794"/>
                  </a:lnTo>
                  <a:lnTo>
                    <a:pt x="195745" y="2540"/>
                  </a:lnTo>
                  <a:lnTo>
                    <a:pt x="195808" y="2413"/>
                  </a:lnTo>
                  <a:lnTo>
                    <a:pt x="196888" y="2413"/>
                  </a:lnTo>
                  <a:lnTo>
                    <a:pt x="196291" y="2540"/>
                  </a:lnTo>
                  <a:lnTo>
                    <a:pt x="197358" y="2540"/>
                  </a:lnTo>
                  <a:lnTo>
                    <a:pt x="197358" y="1651"/>
                  </a:lnTo>
                  <a:lnTo>
                    <a:pt x="196380" y="1651"/>
                  </a:lnTo>
                  <a:lnTo>
                    <a:pt x="196913" y="1397"/>
                  </a:lnTo>
                  <a:lnTo>
                    <a:pt x="194665" y="1651"/>
                  </a:lnTo>
                  <a:lnTo>
                    <a:pt x="194068" y="1651"/>
                  </a:lnTo>
                  <a:lnTo>
                    <a:pt x="194068" y="2540"/>
                  </a:lnTo>
                  <a:lnTo>
                    <a:pt x="192722" y="2540"/>
                  </a:lnTo>
                  <a:lnTo>
                    <a:pt x="193154" y="2413"/>
                  </a:lnTo>
                  <a:lnTo>
                    <a:pt x="193128" y="2159"/>
                  </a:lnTo>
                  <a:lnTo>
                    <a:pt x="194005" y="2413"/>
                  </a:lnTo>
                  <a:lnTo>
                    <a:pt x="193814" y="2413"/>
                  </a:lnTo>
                  <a:lnTo>
                    <a:pt x="194068" y="2540"/>
                  </a:lnTo>
                  <a:lnTo>
                    <a:pt x="194068" y="1651"/>
                  </a:lnTo>
                  <a:lnTo>
                    <a:pt x="192354" y="1651"/>
                  </a:lnTo>
                  <a:lnTo>
                    <a:pt x="192303" y="1778"/>
                  </a:lnTo>
                  <a:lnTo>
                    <a:pt x="191668" y="1651"/>
                  </a:lnTo>
                  <a:lnTo>
                    <a:pt x="190030" y="1524"/>
                  </a:lnTo>
                  <a:lnTo>
                    <a:pt x="190030" y="3556"/>
                  </a:lnTo>
                  <a:lnTo>
                    <a:pt x="188937" y="3556"/>
                  </a:lnTo>
                  <a:lnTo>
                    <a:pt x="188379" y="3683"/>
                  </a:lnTo>
                  <a:lnTo>
                    <a:pt x="188315" y="3556"/>
                  </a:lnTo>
                  <a:lnTo>
                    <a:pt x="186118" y="3556"/>
                  </a:lnTo>
                  <a:lnTo>
                    <a:pt x="185674" y="3581"/>
                  </a:lnTo>
                  <a:lnTo>
                    <a:pt x="185674" y="3937"/>
                  </a:lnTo>
                  <a:lnTo>
                    <a:pt x="184569" y="3937"/>
                  </a:lnTo>
                  <a:lnTo>
                    <a:pt x="183311" y="3937"/>
                  </a:lnTo>
                  <a:lnTo>
                    <a:pt x="183311" y="4191"/>
                  </a:lnTo>
                  <a:lnTo>
                    <a:pt x="182435" y="4318"/>
                  </a:lnTo>
                  <a:lnTo>
                    <a:pt x="181813" y="4318"/>
                  </a:lnTo>
                  <a:lnTo>
                    <a:pt x="182524" y="4267"/>
                  </a:lnTo>
                  <a:lnTo>
                    <a:pt x="183311" y="4191"/>
                  </a:lnTo>
                  <a:lnTo>
                    <a:pt x="183311" y="3937"/>
                  </a:lnTo>
                  <a:lnTo>
                    <a:pt x="182359" y="3937"/>
                  </a:lnTo>
                  <a:lnTo>
                    <a:pt x="181775" y="3937"/>
                  </a:lnTo>
                  <a:lnTo>
                    <a:pt x="178536" y="3937"/>
                  </a:lnTo>
                  <a:lnTo>
                    <a:pt x="178536" y="4318"/>
                  </a:lnTo>
                  <a:lnTo>
                    <a:pt x="177596" y="4318"/>
                  </a:lnTo>
                  <a:lnTo>
                    <a:pt x="177825" y="4191"/>
                  </a:lnTo>
                  <a:lnTo>
                    <a:pt x="178219" y="4191"/>
                  </a:lnTo>
                  <a:lnTo>
                    <a:pt x="178536" y="4318"/>
                  </a:lnTo>
                  <a:lnTo>
                    <a:pt x="178536" y="3937"/>
                  </a:lnTo>
                  <a:lnTo>
                    <a:pt x="178231" y="3937"/>
                  </a:lnTo>
                  <a:lnTo>
                    <a:pt x="177330" y="4064"/>
                  </a:lnTo>
                  <a:lnTo>
                    <a:pt x="177279" y="3937"/>
                  </a:lnTo>
                  <a:lnTo>
                    <a:pt x="177228" y="3810"/>
                  </a:lnTo>
                  <a:lnTo>
                    <a:pt x="181165" y="3810"/>
                  </a:lnTo>
                  <a:lnTo>
                    <a:pt x="181825" y="3810"/>
                  </a:lnTo>
                  <a:lnTo>
                    <a:pt x="183070" y="3810"/>
                  </a:lnTo>
                  <a:lnTo>
                    <a:pt x="184137" y="3810"/>
                  </a:lnTo>
                  <a:lnTo>
                    <a:pt x="185470" y="3810"/>
                  </a:lnTo>
                  <a:lnTo>
                    <a:pt x="185674" y="3937"/>
                  </a:lnTo>
                  <a:lnTo>
                    <a:pt x="185674" y="3581"/>
                  </a:lnTo>
                  <a:lnTo>
                    <a:pt x="185470" y="3581"/>
                  </a:lnTo>
                  <a:lnTo>
                    <a:pt x="184467" y="3556"/>
                  </a:lnTo>
                  <a:lnTo>
                    <a:pt x="182168" y="3556"/>
                  </a:lnTo>
                  <a:lnTo>
                    <a:pt x="182676" y="3429"/>
                  </a:lnTo>
                  <a:lnTo>
                    <a:pt x="183438" y="3429"/>
                  </a:lnTo>
                  <a:lnTo>
                    <a:pt x="185356" y="3429"/>
                  </a:lnTo>
                  <a:lnTo>
                    <a:pt x="189471" y="3429"/>
                  </a:lnTo>
                  <a:lnTo>
                    <a:pt x="190030" y="3556"/>
                  </a:lnTo>
                  <a:lnTo>
                    <a:pt x="190030" y="1524"/>
                  </a:lnTo>
                  <a:lnTo>
                    <a:pt x="188544" y="1397"/>
                  </a:lnTo>
                  <a:lnTo>
                    <a:pt x="189801" y="1651"/>
                  </a:lnTo>
                  <a:lnTo>
                    <a:pt x="187871" y="1651"/>
                  </a:lnTo>
                  <a:lnTo>
                    <a:pt x="187871" y="2540"/>
                  </a:lnTo>
                  <a:lnTo>
                    <a:pt x="187693" y="2794"/>
                  </a:lnTo>
                  <a:lnTo>
                    <a:pt x="187490" y="2794"/>
                  </a:lnTo>
                  <a:lnTo>
                    <a:pt x="187121" y="2794"/>
                  </a:lnTo>
                  <a:lnTo>
                    <a:pt x="187629" y="2540"/>
                  </a:lnTo>
                  <a:lnTo>
                    <a:pt x="187871" y="2540"/>
                  </a:lnTo>
                  <a:lnTo>
                    <a:pt x="187871" y="1651"/>
                  </a:lnTo>
                  <a:lnTo>
                    <a:pt x="186817" y="1651"/>
                  </a:lnTo>
                  <a:lnTo>
                    <a:pt x="187350" y="1778"/>
                  </a:lnTo>
                  <a:lnTo>
                    <a:pt x="187071" y="1778"/>
                  </a:lnTo>
                  <a:lnTo>
                    <a:pt x="187071" y="3175"/>
                  </a:lnTo>
                  <a:lnTo>
                    <a:pt x="185242" y="3314"/>
                  </a:lnTo>
                  <a:lnTo>
                    <a:pt x="185127" y="3175"/>
                  </a:lnTo>
                  <a:lnTo>
                    <a:pt x="187071" y="3175"/>
                  </a:lnTo>
                  <a:lnTo>
                    <a:pt x="187071" y="1778"/>
                  </a:lnTo>
                  <a:lnTo>
                    <a:pt x="185051" y="1778"/>
                  </a:lnTo>
                  <a:lnTo>
                    <a:pt x="185051" y="2159"/>
                  </a:lnTo>
                  <a:lnTo>
                    <a:pt x="184975" y="2540"/>
                  </a:lnTo>
                  <a:lnTo>
                    <a:pt x="184480" y="2540"/>
                  </a:lnTo>
                  <a:lnTo>
                    <a:pt x="184289" y="2413"/>
                  </a:lnTo>
                  <a:lnTo>
                    <a:pt x="183883" y="2413"/>
                  </a:lnTo>
                  <a:lnTo>
                    <a:pt x="182816" y="2413"/>
                  </a:lnTo>
                  <a:lnTo>
                    <a:pt x="180848" y="2540"/>
                  </a:lnTo>
                  <a:lnTo>
                    <a:pt x="181508" y="2413"/>
                  </a:lnTo>
                  <a:lnTo>
                    <a:pt x="181737" y="2413"/>
                  </a:lnTo>
                  <a:lnTo>
                    <a:pt x="182562" y="2413"/>
                  </a:lnTo>
                  <a:lnTo>
                    <a:pt x="182714" y="2413"/>
                  </a:lnTo>
                  <a:lnTo>
                    <a:pt x="183426" y="2159"/>
                  </a:lnTo>
                  <a:lnTo>
                    <a:pt x="184124" y="2362"/>
                  </a:lnTo>
                  <a:lnTo>
                    <a:pt x="185051" y="2159"/>
                  </a:lnTo>
                  <a:lnTo>
                    <a:pt x="185051" y="1778"/>
                  </a:lnTo>
                  <a:lnTo>
                    <a:pt x="184848" y="1778"/>
                  </a:lnTo>
                  <a:lnTo>
                    <a:pt x="184835" y="1651"/>
                  </a:lnTo>
                  <a:lnTo>
                    <a:pt x="184569" y="1651"/>
                  </a:lnTo>
                  <a:lnTo>
                    <a:pt x="184607" y="1778"/>
                  </a:lnTo>
                  <a:lnTo>
                    <a:pt x="179095" y="2032"/>
                  </a:lnTo>
                  <a:lnTo>
                    <a:pt x="181165" y="2032"/>
                  </a:lnTo>
                  <a:lnTo>
                    <a:pt x="181317" y="2159"/>
                  </a:lnTo>
                  <a:lnTo>
                    <a:pt x="181521" y="2286"/>
                  </a:lnTo>
                  <a:lnTo>
                    <a:pt x="180238" y="2159"/>
                  </a:lnTo>
                  <a:lnTo>
                    <a:pt x="179781" y="2413"/>
                  </a:lnTo>
                  <a:lnTo>
                    <a:pt x="179298" y="2413"/>
                  </a:lnTo>
                  <a:lnTo>
                    <a:pt x="179298" y="2794"/>
                  </a:lnTo>
                  <a:lnTo>
                    <a:pt x="178803" y="2921"/>
                  </a:lnTo>
                  <a:lnTo>
                    <a:pt x="178930" y="2794"/>
                  </a:lnTo>
                  <a:lnTo>
                    <a:pt x="179298" y="2794"/>
                  </a:lnTo>
                  <a:lnTo>
                    <a:pt x="179298" y="2413"/>
                  </a:lnTo>
                  <a:lnTo>
                    <a:pt x="178308" y="2413"/>
                  </a:lnTo>
                  <a:lnTo>
                    <a:pt x="178308" y="3048"/>
                  </a:lnTo>
                  <a:lnTo>
                    <a:pt x="178181" y="3175"/>
                  </a:lnTo>
                  <a:lnTo>
                    <a:pt x="177774" y="3048"/>
                  </a:lnTo>
                  <a:lnTo>
                    <a:pt x="178308" y="3048"/>
                  </a:lnTo>
                  <a:lnTo>
                    <a:pt x="178308" y="2413"/>
                  </a:lnTo>
                  <a:lnTo>
                    <a:pt x="178015" y="2413"/>
                  </a:lnTo>
                  <a:lnTo>
                    <a:pt x="177647" y="2540"/>
                  </a:lnTo>
                  <a:lnTo>
                    <a:pt x="176847" y="2540"/>
                  </a:lnTo>
                  <a:lnTo>
                    <a:pt x="177190" y="2794"/>
                  </a:lnTo>
                  <a:lnTo>
                    <a:pt x="177177" y="4572"/>
                  </a:lnTo>
                  <a:lnTo>
                    <a:pt x="177152" y="4826"/>
                  </a:lnTo>
                  <a:lnTo>
                    <a:pt x="175323" y="4826"/>
                  </a:lnTo>
                  <a:lnTo>
                    <a:pt x="177177" y="4572"/>
                  </a:lnTo>
                  <a:lnTo>
                    <a:pt x="177177" y="2794"/>
                  </a:lnTo>
                  <a:lnTo>
                    <a:pt x="176999" y="2794"/>
                  </a:lnTo>
                  <a:lnTo>
                    <a:pt x="176682" y="2794"/>
                  </a:lnTo>
                  <a:lnTo>
                    <a:pt x="176682" y="3429"/>
                  </a:lnTo>
                  <a:lnTo>
                    <a:pt x="176517" y="3556"/>
                  </a:lnTo>
                  <a:lnTo>
                    <a:pt x="175933" y="3556"/>
                  </a:lnTo>
                  <a:lnTo>
                    <a:pt x="175933" y="3429"/>
                  </a:lnTo>
                  <a:lnTo>
                    <a:pt x="176682" y="3429"/>
                  </a:lnTo>
                  <a:lnTo>
                    <a:pt x="176682" y="2794"/>
                  </a:lnTo>
                  <a:lnTo>
                    <a:pt x="176453" y="2692"/>
                  </a:lnTo>
                  <a:lnTo>
                    <a:pt x="176453" y="3048"/>
                  </a:lnTo>
                  <a:lnTo>
                    <a:pt x="175729" y="3175"/>
                  </a:lnTo>
                  <a:lnTo>
                    <a:pt x="176085" y="3048"/>
                  </a:lnTo>
                  <a:lnTo>
                    <a:pt x="176453" y="3048"/>
                  </a:lnTo>
                  <a:lnTo>
                    <a:pt x="176453" y="2692"/>
                  </a:lnTo>
                  <a:lnTo>
                    <a:pt x="176009" y="2413"/>
                  </a:lnTo>
                  <a:lnTo>
                    <a:pt x="175742" y="2413"/>
                  </a:lnTo>
                  <a:lnTo>
                    <a:pt x="175691" y="2540"/>
                  </a:lnTo>
                  <a:lnTo>
                    <a:pt x="175044" y="2540"/>
                  </a:lnTo>
                  <a:lnTo>
                    <a:pt x="175044" y="3048"/>
                  </a:lnTo>
                  <a:lnTo>
                    <a:pt x="174764" y="3175"/>
                  </a:lnTo>
                  <a:lnTo>
                    <a:pt x="174421" y="3175"/>
                  </a:lnTo>
                  <a:lnTo>
                    <a:pt x="174701" y="3048"/>
                  </a:lnTo>
                  <a:lnTo>
                    <a:pt x="175044" y="3048"/>
                  </a:lnTo>
                  <a:lnTo>
                    <a:pt x="175044" y="2540"/>
                  </a:lnTo>
                  <a:lnTo>
                    <a:pt x="174650" y="2540"/>
                  </a:lnTo>
                  <a:lnTo>
                    <a:pt x="174155" y="2705"/>
                  </a:lnTo>
                  <a:lnTo>
                    <a:pt x="174155" y="3429"/>
                  </a:lnTo>
                  <a:lnTo>
                    <a:pt x="174091" y="3556"/>
                  </a:lnTo>
                  <a:lnTo>
                    <a:pt x="173228" y="3556"/>
                  </a:lnTo>
                  <a:lnTo>
                    <a:pt x="173304" y="3429"/>
                  </a:lnTo>
                  <a:lnTo>
                    <a:pt x="173697" y="3429"/>
                  </a:lnTo>
                  <a:lnTo>
                    <a:pt x="173875" y="3429"/>
                  </a:lnTo>
                  <a:lnTo>
                    <a:pt x="174155" y="3429"/>
                  </a:lnTo>
                  <a:lnTo>
                    <a:pt x="174155" y="2705"/>
                  </a:lnTo>
                  <a:lnTo>
                    <a:pt x="173875" y="2794"/>
                  </a:lnTo>
                  <a:lnTo>
                    <a:pt x="173253" y="2794"/>
                  </a:lnTo>
                  <a:lnTo>
                    <a:pt x="173113" y="2794"/>
                  </a:lnTo>
                  <a:lnTo>
                    <a:pt x="173113" y="3048"/>
                  </a:lnTo>
                  <a:lnTo>
                    <a:pt x="172872" y="3175"/>
                  </a:lnTo>
                  <a:lnTo>
                    <a:pt x="173075" y="3429"/>
                  </a:lnTo>
                  <a:lnTo>
                    <a:pt x="172783" y="3429"/>
                  </a:lnTo>
                  <a:lnTo>
                    <a:pt x="172681" y="3175"/>
                  </a:lnTo>
                  <a:lnTo>
                    <a:pt x="172631" y="3048"/>
                  </a:lnTo>
                  <a:lnTo>
                    <a:pt x="172847" y="3048"/>
                  </a:lnTo>
                  <a:lnTo>
                    <a:pt x="173113" y="3048"/>
                  </a:lnTo>
                  <a:lnTo>
                    <a:pt x="173113" y="2794"/>
                  </a:lnTo>
                  <a:lnTo>
                    <a:pt x="172783" y="2794"/>
                  </a:lnTo>
                  <a:lnTo>
                    <a:pt x="172364" y="2870"/>
                  </a:lnTo>
                  <a:lnTo>
                    <a:pt x="171462" y="2959"/>
                  </a:lnTo>
                  <a:lnTo>
                    <a:pt x="171970" y="2794"/>
                  </a:lnTo>
                  <a:lnTo>
                    <a:pt x="171589" y="2794"/>
                  </a:lnTo>
                  <a:lnTo>
                    <a:pt x="171043" y="2794"/>
                  </a:lnTo>
                  <a:lnTo>
                    <a:pt x="170408" y="2921"/>
                  </a:lnTo>
                  <a:lnTo>
                    <a:pt x="170624" y="2794"/>
                  </a:lnTo>
                  <a:lnTo>
                    <a:pt x="169786" y="2794"/>
                  </a:lnTo>
                  <a:lnTo>
                    <a:pt x="169278" y="2794"/>
                  </a:lnTo>
                  <a:lnTo>
                    <a:pt x="169735" y="3048"/>
                  </a:lnTo>
                  <a:lnTo>
                    <a:pt x="169697" y="3175"/>
                  </a:lnTo>
                  <a:lnTo>
                    <a:pt x="169646" y="3429"/>
                  </a:lnTo>
                  <a:lnTo>
                    <a:pt x="170751" y="3175"/>
                  </a:lnTo>
                  <a:lnTo>
                    <a:pt x="170751" y="3429"/>
                  </a:lnTo>
                  <a:lnTo>
                    <a:pt x="170395" y="3429"/>
                  </a:lnTo>
                  <a:lnTo>
                    <a:pt x="170395" y="3556"/>
                  </a:lnTo>
                  <a:lnTo>
                    <a:pt x="169887" y="3670"/>
                  </a:lnTo>
                  <a:lnTo>
                    <a:pt x="169887" y="4953"/>
                  </a:lnTo>
                  <a:lnTo>
                    <a:pt x="169875" y="5207"/>
                  </a:lnTo>
                  <a:lnTo>
                    <a:pt x="167436" y="5207"/>
                  </a:lnTo>
                  <a:lnTo>
                    <a:pt x="169418" y="4953"/>
                  </a:lnTo>
                  <a:lnTo>
                    <a:pt x="169887" y="4953"/>
                  </a:lnTo>
                  <a:lnTo>
                    <a:pt x="169887" y="3670"/>
                  </a:lnTo>
                  <a:lnTo>
                    <a:pt x="170040" y="3556"/>
                  </a:lnTo>
                  <a:lnTo>
                    <a:pt x="170395" y="3556"/>
                  </a:lnTo>
                  <a:lnTo>
                    <a:pt x="170395" y="3429"/>
                  </a:lnTo>
                  <a:lnTo>
                    <a:pt x="169646" y="3429"/>
                  </a:lnTo>
                  <a:lnTo>
                    <a:pt x="169278" y="3429"/>
                  </a:lnTo>
                  <a:lnTo>
                    <a:pt x="169278" y="4191"/>
                  </a:lnTo>
                  <a:lnTo>
                    <a:pt x="168440" y="4318"/>
                  </a:lnTo>
                  <a:lnTo>
                    <a:pt x="167906" y="4318"/>
                  </a:lnTo>
                  <a:lnTo>
                    <a:pt x="167881" y="4191"/>
                  </a:lnTo>
                  <a:lnTo>
                    <a:pt x="169100" y="4191"/>
                  </a:lnTo>
                  <a:lnTo>
                    <a:pt x="169278" y="4191"/>
                  </a:lnTo>
                  <a:lnTo>
                    <a:pt x="169278" y="3429"/>
                  </a:lnTo>
                  <a:lnTo>
                    <a:pt x="168770" y="3429"/>
                  </a:lnTo>
                  <a:lnTo>
                    <a:pt x="168770" y="3556"/>
                  </a:lnTo>
                  <a:lnTo>
                    <a:pt x="168554" y="3606"/>
                  </a:lnTo>
                  <a:lnTo>
                    <a:pt x="168338" y="3810"/>
                  </a:lnTo>
                  <a:lnTo>
                    <a:pt x="168554" y="3683"/>
                  </a:lnTo>
                  <a:lnTo>
                    <a:pt x="167614" y="3746"/>
                  </a:lnTo>
                  <a:lnTo>
                    <a:pt x="167614" y="4318"/>
                  </a:lnTo>
                  <a:lnTo>
                    <a:pt x="166979" y="4381"/>
                  </a:lnTo>
                  <a:lnTo>
                    <a:pt x="166979" y="7493"/>
                  </a:lnTo>
                  <a:lnTo>
                    <a:pt x="166573" y="7569"/>
                  </a:lnTo>
                  <a:lnTo>
                    <a:pt x="166966" y="7493"/>
                  </a:lnTo>
                  <a:lnTo>
                    <a:pt x="166674" y="7531"/>
                  </a:lnTo>
                  <a:lnTo>
                    <a:pt x="166954" y="7493"/>
                  </a:lnTo>
                  <a:lnTo>
                    <a:pt x="166979" y="4381"/>
                  </a:lnTo>
                  <a:lnTo>
                    <a:pt x="166751" y="4394"/>
                  </a:lnTo>
                  <a:lnTo>
                    <a:pt x="166751" y="7493"/>
                  </a:lnTo>
                  <a:lnTo>
                    <a:pt x="166598" y="7531"/>
                  </a:lnTo>
                  <a:lnTo>
                    <a:pt x="166509" y="9779"/>
                  </a:lnTo>
                  <a:lnTo>
                    <a:pt x="166065" y="9906"/>
                  </a:lnTo>
                  <a:lnTo>
                    <a:pt x="159461" y="9906"/>
                  </a:lnTo>
                  <a:lnTo>
                    <a:pt x="159931" y="9779"/>
                  </a:lnTo>
                  <a:lnTo>
                    <a:pt x="166509" y="9779"/>
                  </a:lnTo>
                  <a:lnTo>
                    <a:pt x="166509" y="7556"/>
                  </a:lnTo>
                  <a:lnTo>
                    <a:pt x="166306" y="7607"/>
                  </a:lnTo>
                  <a:lnTo>
                    <a:pt x="166509" y="7543"/>
                  </a:lnTo>
                  <a:lnTo>
                    <a:pt x="166687" y="7493"/>
                  </a:lnTo>
                  <a:lnTo>
                    <a:pt x="166751" y="4394"/>
                  </a:lnTo>
                  <a:lnTo>
                    <a:pt x="166293" y="4432"/>
                  </a:lnTo>
                  <a:lnTo>
                    <a:pt x="166293" y="7607"/>
                  </a:lnTo>
                  <a:lnTo>
                    <a:pt x="166255" y="8001"/>
                  </a:lnTo>
                  <a:lnTo>
                    <a:pt x="165633" y="8001"/>
                  </a:lnTo>
                  <a:lnTo>
                    <a:pt x="165633" y="8763"/>
                  </a:lnTo>
                  <a:lnTo>
                    <a:pt x="165290" y="8826"/>
                  </a:lnTo>
                  <a:lnTo>
                    <a:pt x="165633" y="8763"/>
                  </a:lnTo>
                  <a:lnTo>
                    <a:pt x="165633" y="8001"/>
                  </a:lnTo>
                  <a:lnTo>
                    <a:pt x="164680" y="8001"/>
                  </a:lnTo>
                  <a:lnTo>
                    <a:pt x="165747" y="7747"/>
                  </a:lnTo>
                  <a:lnTo>
                    <a:pt x="166090" y="7747"/>
                  </a:lnTo>
                  <a:lnTo>
                    <a:pt x="166255" y="8001"/>
                  </a:lnTo>
                  <a:lnTo>
                    <a:pt x="166255" y="7620"/>
                  </a:lnTo>
                  <a:lnTo>
                    <a:pt x="166293" y="4432"/>
                  </a:lnTo>
                  <a:lnTo>
                    <a:pt x="165493" y="4318"/>
                  </a:lnTo>
                  <a:lnTo>
                    <a:pt x="167614" y="4318"/>
                  </a:lnTo>
                  <a:lnTo>
                    <a:pt x="167614" y="3746"/>
                  </a:lnTo>
                  <a:lnTo>
                    <a:pt x="167119" y="3810"/>
                  </a:lnTo>
                  <a:lnTo>
                    <a:pt x="168770" y="3556"/>
                  </a:lnTo>
                  <a:lnTo>
                    <a:pt x="168770" y="3429"/>
                  </a:lnTo>
                  <a:lnTo>
                    <a:pt x="166103" y="3429"/>
                  </a:lnTo>
                  <a:lnTo>
                    <a:pt x="166509" y="3302"/>
                  </a:lnTo>
                  <a:lnTo>
                    <a:pt x="165315" y="3352"/>
                  </a:lnTo>
                  <a:lnTo>
                    <a:pt x="165315" y="4318"/>
                  </a:lnTo>
                  <a:lnTo>
                    <a:pt x="164782" y="4445"/>
                  </a:lnTo>
                  <a:lnTo>
                    <a:pt x="165049" y="4318"/>
                  </a:lnTo>
                  <a:lnTo>
                    <a:pt x="165315" y="4318"/>
                  </a:lnTo>
                  <a:lnTo>
                    <a:pt x="165315" y="3352"/>
                  </a:lnTo>
                  <a:lnTo>
                    <a:pt x="164668" y="3378"/>
                  </a:lnTo>
                  <a:lnTo>
                    <a:pt x="164668" y="6985"/>
                  </a:lnTo>
                  <a:lnTo>
                    <a:pt x="164655" y="7112"/>
                  </a:lnTo>
                  <a:lnTo>
                    <a:pt x="163512" y="7239"/>
                  </a:lnTo>
                  <a:lnTo>
                    <a:pt x="164007" y="7112"/>
                  </a:lnTo>
                  <a:lnTo>
                    <a:pt x="164236" y="7112"/>
                  </a:lnTo>
                  <a:lnTo>
                    <a:pt x="164668" y="6985"/>
                  </a:lnTo>
                  <a:lnTo>
                    <a:pt x="164668" y="3378"/>
                  </a:lnTo>
                  <a:lnTo>
                    <a:pt x="164414" y="3390"/>
                  </a:lnTo>
                  <a:lnTo>
                    <a:pt x="164414" y="5969"/>
                  </a:lnTo>
                  <a:lnTo>
                    <a:pt x="163614" y="6096"/>
                  </a:lnTo>
                  <a:lnTo>
                    <a:pt x="164033" y="5969"/>
                  </a:lnTo>
                  <a:lnTo>
                    <a:pt x="164414" y="5969"/>
                  </a:lnTo>
                  <a:lnTo>
                    <a:pt x="164414" y="3390"/>
                  </a:lnTo>
                  <a:lnTo>
                    <a:pt x="163258" y="3429"/>
                  </a:lnTo>
                  <a:lnTo>
                    <a:pt x="163233" y="4445"/>
                  </a:lnTo>
                  <a:lnTo>
                    <a:pt x="162814" y="4572"/>
                  </a:lnTo>
                  <a:lnTo>
                    <a:pt x="163233" y="4445"/>
                  </a:lnTo>
                  <a:lnTo>
                    <a:pt x="163233" y="3441"/>
                  </a:lnTo>
                  <a:lnTo>
                    <a:pt x="162140" y="3556"/>
                  </a:lnTo>
                  <a:lnTo>
                    <a:pt x="161912" y="3556"/>
                  </a:lnTo>
                  <a:lnTo>
                    <a:pt x="160794" y="3556"/>
                  </a:lnTo>
                  <a:lnTo>
                    <a:pt x="161226" y="3695"/>
                  </a:lnTo>
                  <a:lnTo>
                    <a:pt x="161671" y="3810"/>
                  </a:lnTo>
                  <a:lnTo>
                    <a:pt x="161810" y="3937"/>
                  </a:lnTo>
                  <a:lnTo>
                    <a:pt x="161226" y="3937"/>
                  </a:lnTo>
                  <a:lnTo>
                    <a:pt x="161378" y="4064"/>
                  </a:lnTo>
                  <a:lnTo>
                    <a:pt x="161213" y="4013"/>
                  </a:lnTo>
                  <a:lnTo>
                    <a:pt x="161213" y="5715"/>
                  </a:lnTo>
                  <a:lnTo>
                    <a:pt x="161213" y="5969"/>
                  </a:lnTo>
                  <a:lnTo>
                    <a:pt x="160388" y="5969"/>
                  </a:lnTo>
                  <a:lnTo>
                    <a:pt x="159169" y="5969"/>
                  </a:lnTo>
                  <a:lnTo>
                    <a:pt x="159169" y="9906"/>
                  </a:lnTo>
                  <a:lnTo>
                    <a:pt x="130505" y="9906"/>
                  </a:lnTo>
                  <a:lnTo>
                    <a:pt x="130746" y="9779"/>
                  </a:lnTo>
                  <a:lnTo>
                    <a:pt x="129425" y="9906"/>
                  </a:lnTo>
                  <a:lnTo>
                    <a:pt x="127101" y="9906"/>
                  </a:lnTo>
                  <a:lnTo>
                    <a:pt x="127774" y="9779"/>
                  </a:lnTo>
                  <a:lnTo>
                    <a:pt x="129336" y="9779"/>
                  </a:lnTo>
                  <a:lnTo>
                    <a:pt x="130746" y="9779"/>
                  </a:lnTo>
                  <a:lnTo>
                    <a:pt x="159131" y="9779"/>
                  </a:lnTo>
                  <a:lnTo>
                    <a:pt x="159169" y="9906"/>
                  </a:lnTo>
                  <a:lnTo>
                    <a:pt x="159169" y="5969"/>
                  </a:lnTo>
                  <a:lnTo>
                    <a:pt x="159080" y="6985"/>
                  </a:lnTo>
                  <a:lnTo>
                    <a:pt x="158457" y="7061"/>
                  </a:lnTo>
                  <a:lnTo>
                    <a:pt x="158457" y="7747"/>
                  </a:lnTo>
                  <a:lnTo>
                    <a:pt x="157784" y="7874"/>
                  </a:lnTo>
                  <a:lnTo>
                    <a:pt x="157988" y="7747"/>
                  </a:lnTo>
                  <a:lnTo>
                    <a:pt x="158457" y="7747"/>
                  </a:lnTo>
                  <a:lnTo>
                    <a:pt x="158457" y="7061"/>
                  </a:lnTo>
                  <a:lnTo>
                    <a:pt x="158394" y="7493"/>
                  </a:lnTo>
                  <a:lnTo>
                    <a:pt x="158038" y="7632"/>
                  </a:lnTo>
                  <a:lnTo>
                    <a:pt x="158330" y="7493"/>
                  </a:lnTo>
                  <a:lnTo>
                    <a:pt x="158394" y="7073"/>
                  </a:lnTo>
                  <a:lnTo>
                    <a:pt x="157988" y="7112"/>
                  </a:lnTo>
                  <a:lnTo>
                    <a:pt x="158038" y="6985"/>
                  </a:lnTo>
                  <a:lnTo>
                    <a:pt x="159080" y="6985"/>
                  </a:lnTo>
                  <a:lnTo>
                    <a:pt x="159080" y="5969"/>
                  </a:lnTo>
                  <a:lnTo>
                    <a:pt x="161213" y="5715"/>
                  </a:lnTo>
                  <a:lnTo>
                    <a:pt x="161213" y="4013"/>
                  </a:lnTo>
                  <a:lnTo>
                    <a:pt x="160985" y="3937"/>
                  </a:lnTo>
                  <a:lnTo>
                    <a:pt x="160858" y="3937"/>
                  </a:lnTo>
                  <a:lnTo>
                    <a:pt x="160858" y="4572"/>
                  </a:lnTo>
                  <a:lnTo>
                    <a:pt x="160197" y="4826"/>
                  </a:lnTo>
                  <a:lnTo>
                    <a:pt x="160362" y="4572"/>
                  </a:lnTo>
                  <a:lnTo>
                    <a:pt x="160858" y="4572"/>
                  </a:lnTo>
                  <a:lnTo>
                    <a:pt x="160858" y="3937"/>
                  </a:lnTo>
                  <a:lnTo>
                    <a:pt x="160210" y="3937"/>
                  </a:lnTo>
                  <a:lnTo>
                    <a:pt x="160210" y="4191"/>
                  </a:lnTo>
                  <a:lnTo>
                    <a:pt x="160210" y="4318"/>
                  </a:lnTo>
                  <a:lnTo>
                    <a:pt x="159893" y="4318"/>
                  </a:lnTo>
                  <a:lnTo>
                    <a:pt x="159677" y="4318"/>
                  </a:lnTo>
                  <a:lnTo>
                    <a:pt x="160210" y="4191"/>
                  </a:lnTo>
                  <a:lnTo>
                    <a:pt x="160210" y="3937"/>
                  </a:lnTo>
                  <a:lnTo>
                    <a:pt x="159918" y="3937"/>
                  </a:lnTo>
                  <a:lnTo>
                    <a:pt x="159562" y="4000"/>
                  </a:lnTo>
                  <a:lnTo>
                    <a:pt x="159321" y="3937"/>
                  </a:lnTo>
                  <a:lnTo>
                    <a:pt x="158724" y="3987"/>
                  </a:lnTo>
                  <a:lnTo>
                    <a:pt x="158724" y="4318"/>
                  </a:lnTo>
                  <a:lnTo>
                    <a:pt x="156908" y="4318"/>
                  </a:lnTo>
                  <a:lnTo>
                    <a:pt x="157048" y="4191"/>
                  </a:lnTo>
                  <a:lnTo>
                    <a:pt x="158521" y="4191"/>
                  </a:lnTo>
                  <a:lnTo>
                    <a:pt x="158724" y="4318"/>
                  </a:lnTo>
                  <a:lnTo>
                    <a:pt x="158724" y="3987"/>
                  </a:lnTo>
                  <a:lnTo>
                    <a:pt x="158127" y="3937"/>
                  </a:lnTo>
                  <a:lnTo>
                    <a:pt x="156997" y="3937"/>
                  </a:lnTo>
                  <a:lnTo>
                    <a:pt x="156768" y="3962"/>
                  </a:lnTo>
                  <a:lnTo>
                    <a:pt x="156171" y="3937"/>
                  </a:lnTo>
                  <a:lnTo>
                    <a:pt x="156083" y="8763"/>
                  </a:lnTo>
                  <a:lnTo>
                    <a:pt x="155625" y="8890"/>
                  </a:lnTo>
                  <a:lnTo>
                    <a:pt x="155333" y="8890"/>
                  </a:lnTo>
                  <a:lnTo>
                    <a:pt x="155333" y="9144"/>
                  </a:lnTo>
                  <a:lnTo>
                    <a:pt x="154520" y="9271"/>
                  </a:lnTo>
                  <a:lnTo>
                    <a:pt x="154647" y="9144"/>
                  </a:lnTo>
                  <a:lnTo>
                    <a:pt x="155333" y="9144"/>
                  </a:lnTo>
                  <a:lnTo>
                    <a:pt x="155333" y="8890"/>
                  </a:lnTo>
                  <a:lnTo>
                    <a:pt x="155194" y="8890"/>
                  </a:lnTo>
                  <a:lnTo>
                    <a:pt x="155460" y="8763"/>
                  </a:lnTo>
                  <a:lnTo>
                    <a:pt x="156083" y="8763"/>
                  </a:lnTo>
                  <a:lnTo>
                    <a:pt x="156083" y="3962"/>
                  </a:lnTo>
                  <a:lnTo>
                    <a:pt x="155651" y="4064"/>
                  </a:lnTo>
                  <a:lnTo>
                    <a:pt x="155600" y="8509"/>
                  </a:lnTo>
                  <a:lnTo>
                    <a:pt x="155194" y="8763"/>
                  </a:lnTo>
                  <a:lnTo>
                    <a:pt x="154622" y="8763"/>
                  </a:lnTo>
                  <a:lnTo>
                    <a:pt x="155232" y="8509"/>
                  </a:lnTo>
                  <a:lnTo>
                    <a:pt x="155600" y="8509"/>
                  </a:lnTo>
                  <a:lnTo>
                    <a:pt x="155600" y="4076"/>
                  </a:lnTo>
                  <a:lnTo>
                    <a:pt x="155244" y="4114"/>
                  </a:lnTo>
                  <a:lnTo>
                    <a:pt x="155244" y="6223"/>
                  </a:lnTo>
                  <a:lnTo>
                    <a:pt x="153720" y="6350"/>
                  </a:lnTo>
                  <a:lnTo>
                    <a:pt x="154203" y="6223"/>
                  </a:lnTo>
                  <a:lnTo>
                    <a:pt x="154660" y="6223"/>
                  </a:lnTo>
                  <a:lnTo>
                    <a:pt x="155244" y="6223"/>
                  </a:lnTo>
                  <a:lnTo>
                    <a:pt x="155244" y="4114"/>
                  </a:lnTo>
                  <a:lnTo>
                    <a:pt x="154305" y="4191"/>
                  </a:lnTo>
                  <a:lnTo>
                    <a:pt x="153885" y="4318"/>
                  </a:lnTo>
                  <a:lnTo>
                    <a:pt x="153758" y="4318"/>
                  </a:lnTo>
                  <a:lnTo>
                    <a:pt x="153758" y="5207"/>
                  </a:lnTo>
                  <a:lnTo>
                    <a:pt x="152577" y="5588"/>
                  </a:lnTo>
                  <a:lnTo>
                    <a:pt x="151726" y="5588"/>
                  </a:lnTo>
                  <a:lnTo>
                    <a:pt x="152349" y="5334"/>
                  </a:lnTo>
                  <a:lnTo>
                    <a:pt x="152666" y="5207"/>
                  </a:lnTo>
                  <a:lnTo>
                    <a:pt x="153758" y="5207"/>
                  </a:lnTo>
                  <a:lnTo>
                    <a:pt x="153758" y="4318"/>
                  </a:lnTo>
                  <a:lnTo>
                    <a:pt x="152768" y="4318"/>
                  </a:lnTo>
                  <a:lnTo>
                    <a:pt x="151828" y="4826"/>
                  </a:lnTo>
                  <a:lnTo>
                    <a:pt x="150685" y="4826"/>
                  </a:lnTo>
                  <a:lnTo>
                    <a:pt x="150787" y="4953"/>
                  </a:lnTo>
                  <a:lnTo>
                    <a:pt x="150291" y="5207"/>
                  </a:lnTo>
                  <a:lnTo>
                    <a:pt x="149974" y="5207"/>
                  </a:lnTo>
                  <a:lnTo>
                    <a:pt x="150228" y="4953"/>
                  </a:lnTo>
                  <a:lnTo>
                    <a:pt x="149847" y="4953"/>
                  </a:lnTo>
                  <a:lnTo>
                    <a:pt x="150329" y="4826"/>
                  </a:lnTo>
                  <a:lnTo>
                    <a:pt x="148488" y="4826"/>
                  </a:lnTo>
                  <a:lnTo>
                    <a:pt x="148907" y="5207"/>
                  </a:lnTo>
                  <a:lnTo>
                    <a:pt x="148018" y="5207"/>
                  </a:lnTo>
                  <a:lnTo>
                    <a:pt x="147599" y="5334"/>
                  </a:lnTo>
                  <a:lnTo>
                    <a:pt x="147167" y="5334"/>
                  </a:lnTo>
                  <a:lnTo>
                    <a:pt x="147561" y="4953"/>
                  </a:lnTo>
                  <a:lnTo>
                    <a:pt x="144691" y="5207"/>
                  </a:lnTo>
                  <a:lnTo>
                    <a:pt x="146240" y="5207"/>
                  </a:lnTo>
                  <a:lnTo>
                    <a:pt x="145288" y="5334"/>
                  </a:lnTo>
                  <a:lnTo>
                    <a:pt x="143840" y="5588"/>
                  </a:lnTo>
                  <a:lnTo>
                    <a:pt x="146418" y="5588"/>
                  </a:lnTo>
                  <a:lnTo>
                    <a:pt x="147205" y="5588"/>
                  </a:lnTo>
                  <a:lnTo>
                    <a:pt x="146875" y="5969"/>
                  </a:lnTo>
                  <a:lnTo>
                    <a:pt x="145770" y="5969"/>
                  </a:lnTo>
                  <a:lnTo>
                    <a:pt x="145770" y="9398"/>
                  </a:lnTo>
                  <a:lnTo>
                    <a:pt x="145618" y="9525"/>
                  </a:lnTo>
                  <a:lnTo>
                    <a:pt x="145084" y="9664"/>
                  </a:lnTo>
                  <a:lnTo>
                    <a:pt x="145300" y="9525"/>
                  </a:lnTo>
                  <a:lnTo>
                    <a:pt x="145046" y="9525"/>
                  </a:lnTo>
                  <a:lnTo>
                    <a:pt x="145770" y="9398"/>
                  </a:lnTo>
                  <a:lnTo>
                    <a:pt x="145770" y="5969"/>
                  </a:lnTo>
                  <a:lnTo>
                    <a:pt x="145567" y="5969"/>
                  </a:lnTo>
                  <a:lnTo>
                    <a:pt x="145567" y="9144"/>
                  </a:lnTo>
                  <a:lnTo>
                    <a:pt x="144894" y="9245"/>
                  </a:lnTo>
                  <a:lnTo>
                    <a:pt x="145173" y="9144"/>
                  </a:lnTo>
                  <a:lnTo>
                    <a:pt x="145554" y="9144"/>
                  </a:lnTo>
                  <a:lnTo>
                    <a:pt x="145567" y="5969"/>
                  </a:lnTo>
                  <a:lnTo>
                    <a:pt x="145529" y="7747"/>
                  </a:lnTo>
                  <a:lnTo>
                    <a:pt x="145529" y="8128"/>
                  </a:lnTo>
                  <a:lnTo>
                    <a:pt x="144995" y="8382"/>
                  </a:lnTo>
                  <a:lnTo>
                    <a:pt x="144653" y="8382"/>
                  </a:lnTo>
                  <a:lnTo>
                    <a:pt x="144310" y="8255"/>
                  </a:lnTo>
                  <a:lnTo>
                    <a:pt x="143840" y="8382"/>
                  </a:lnTo>
                  <a:lnTo>
                    <a:pt x="142849" y="8382"/>
                  </a:lnTo>
                  <a:lnTo>
                    <a:pt x="144284" y="8242"/>
                  </a:lnTo>
                  <a:lnTo>
                    <a:pt x="144030" y="8128"/>
                  </a:lnTo>
                  <a:lnTo>
                    <a:pt x="144729" y="8128"/>
                  </a:lnTo>
                  <a:lnTo>
                    <a:pt x="144399" y="8229"/>
                  </a:lnTo>
                  <a:lnTo>
                    <a:pt x="145288" y="8128"/>
                  </a:lnTo>
                  <a:lnTo>
                    <a:pt x="145529" y="8128"/>
                  </a:lnTo>
                  <a:lnTo>
                    <a:pt x="145529" y="7747"/>
                  </a:lnTo>
                  <a:lnTo>
                    <a:pt x="145275" y="7924"/>
                  </a:lnTo>
                  <a:lnTo>
                    <a:pt x="144945" y="7747"/>
                  </a:lnTo>
                  <a:lnTo>
                    <a:pt x="145529" y="7747"/>
                  </a:lnTo>
                  <a:lnTo>
                    <a:pt x="145529" y="5969"/>
                  </a:lnTo>
                  <a:lnTo>
                    <a:pt x="145453" y="7493"/>
                  </a:lnTo>
                  <a:lnTo>
                    <a:pt x="143535" y="7620"/>
                  </a:lnTo>
                  <a:lnTo>
                    <a:pt x="143103" y="7658"/>
                  </a:lnTo>
                  <a:lnTo>
                    <a:pt x="143408" y="7493"/>
                  </a:lnTo>
                  <a:lnTo>
                    <a:pt x="143649" y="7493"/>
                  </a:lnTo>
                  <a:lnTo>
                    <a:pt x="143878" y="7493"/>
                  </a:lnTo>
                  <a:lnTo>
                    <a:pt x="145453" y="7493"/>
                  </a:lnTo>
                  <a:lnTo>
                    <a:pt x="145453" y="5969"/>
                  </a:lnTo>
                  <a:lnTo>
                    <a:pt x="144297" y="5969"/>
                  </a:lnTo>
                  <a:lnTo>
                    <a:pt x="144297" y="6604"/>
                  </a:lnTo>
                  <a:lnTo>
                    <a:pt x="143891" y="6731"/>
                  </a:lnTo>
                  <a:lnTo>
                    <a:pt x="143637" y="6731"/>
                  </a:lnTo>
                  <a:lnTo>
                    <a:pt x="144297" y="6604"/>
                  </a:lnTo>
                  <a:lnTo>
                    <a:pt x="144297" y="5969"/>
                  </a:lnTo>
                  <a:lnTo>
                    <a:pt x="143979" y="5969"/>
                  </a:lnTo>
                  <a:lnTo>
                    <a:pt x="146646" y="5715"/>
                  </a:lnTo>
                  <a:lnTo>
                    <a:pt x="143217" y="5715"/>
                  </a:lnTo>
                  <a:lnTo>
                    <a:pt x="143217" y="7493"/>
                  </a:lnTo>
                  <a:lnTo>
                    <a:pt x="142417" y="7620"/>
                  </a:lnTo>
                  <a:lnTo>
                    <a:pt x="142913" y="7493"/>
                  </a:lnTo>
                  <a:lnTo>
                    <a:pt x="143217" y="7493"/>
                  </a:lnTo>
                  <a:lnTo>
                    <a:pt x="143217" y="5715"/>
                  </a:lnTo>
                  <a:lnTo>
                    <a:pt x="141452" y="5715"/>
                  </a:lnTo>
                  <a:lnTo>
                    <a:pt x="141452" y="6223"/>
                  </a:lnTo>
                  <a:lnTo>
                    <a:pt x="140690" y="6350"/>
                  </a:lnTo>
                  <a:lnTo>
                    <a:pt x="140436" y="6350"/>
                  </a:lnTo>
                  <a:lnTo>
                    <a:pt x="140639" y="6223"/>
                  </a:lnTo>
                  <a:lnTo>
                    <a:pt x="141452" y="6223"/>
                  </a:lnTo>
                  <a:lnTo>
                    <a:pt x="141452" y="5715"/>
                  </a:lnTo>
                  <a:lnTo>
                    <a:pt x="140855" y="5715"/>
                  </a:lnTo>
                  <a:lnTo>
                    <a:pt x="140563" y="5715"/>
                  </a:lnTo>
                  <a:lnTo>
                    <a:pt x="139954" y="5969"/>
                  </a:lnTo>
                  <a:lnTo>
                    <a:pt x="139230" y="5969"/>
                  </a:lnTo>
                  <a:lnTo>
                    <a:pt x="139230" y="6731"/>
                  </a:lnTo>
                  <a:lnTo>
                    <a:pt x="139103" y="6870"/>
                  </a:lnTo>
                  <a:lnTo>
                    <a:pt x="138709" y="6985"/>
                  </a:lnTo>
                  <a:lnTo>
                    <a:pt x="138531" y="7023"/>
                  </a:lnTo>
                  <a:lnTo>
                    <a:pt x="138531" y="7493"/>
                  </a:lnTo>
                  <a:lnTo>
                    <a:pt x="137414" y="8001"/>
                  </a:lnTo>
                  <a:lnTo>
                    <a:pt x="136753" y="8001"/>
                  </a:lnTo>
                  <a:lnTo>
                    <a:pt x="137312" y="7747"/>
                  </a:lnTo>
                  <a:lnTo>
                    <a:pt x="137325" y="7493"/>
                  </a:lnTo>
                  <a:lnTo>
                    <a:pt x="138531" y="7493"/>
                  </a:lnTo>
                  <a:lnTo>
                    <a:pt x="138531" y="7023"/>
                  </a:lnTo>
                  <a:lnTo>
                    <a:pt x="138112" y="7112"/>
                  </a:lnTo>
                  <a:lnTo>
                    <a:pt x="138506" y="6985"/>
                  </a:lnTo>
                  <a:lnTo>
                    <a:pt x="136639" y="6985"/>
                  </a:lnTo>
                  <a:lnTo>
                    <a:pt x="136639" y="8001"/>
                  </a:lnTo>
                  <a:lnTo>
                    <a:pt x="136448" y="8128"/>
                  </a:lnTo>
                  <a:lnTo>
                    <a:pt x="135153" y="8128"/>
                  </a:lnTo>
                  <a:lnTo>
                    <a:pt x="135420" y="8001"/>
                  </a:lnTo>
                  <a:lnTo>
                    <a:pt x="136639" y="8001"/>
                  </a:lnTo>
                  <a:lnTo>
                    <a:pt x="136639" y="6985"/>
                  </a:lnTo>
                  <a:lnTo>
                    <a:pt x="136423" y="6985"/>
                  </a:lnTo>
                  <a:lnTo>
                    <a:pt x="136004" y="6985"/>
                  </a:lnTo>
                  <a:lnTo>
                    <a:pt x="135699" y="7112"/>
                  </a:lnTo>
                  <a:lnTo>
                    <a:pt x="135458" y="7112"/>
                  </a:lnTo>
                  <a:lnTo>
                    <a:pt x="135153" y="7315"/>
                  </a:lnTo>
                  <a:lnTo>
                    <a:pt x="134988" y="7366"/>
                  </a:lnTo>
                  <a:lnTo>
                    <a:pt x="134048" y="7493"/>
                  </a:lnTo>
                  <a:lnTo>
                    <a:pt x="133832" y="7493"/>
                  </a:lnTo>
                  <a:lnTo>
                    <a:pt x="134112" y="7366"/>
                  </a:lnTo>
                  <a:lnTo>
                    <a:pt x="134543" y="7112"/>
                  </a:lnTo>
                  <a:lnTo>
                    <a:pt x="134239" y="6985"/>
                  </a:lnTo>
                  <a:lnTo>
                    <a:pt x="135674" y="6985"/>
                  </a:lnTo>
                  <a:lnTo>
                    <a:pt x="135458" y="7112"/>
                  </a:lnTo>
                  <a:lnTo>
                    <a:pt x="136461" y="6756"/>
                  </a:lnTo>
                  <a:lnTo>
                    <a:pt x="136423" y="6985"/>
                  </a:lnTo>
                  <a:lnTo>
                    <a:pt x="136537" y="6731"/>
                  </a:lnTo>
                  <a:lnTo>
                    <a:pt x="138417" y="6731"/>
                  </a:lnTo>
                  <a:lnTo>
                    <a:pt x="139230" y="6731"/>
                  </a:lnTo>
                  <a:lnTo>
                    <a:pt x="139230" y="5969"/>
                  </a:lnTo>
                  <a:lnTo>
                    <a:pt x="139217" y="6223"/>
                  </a:lnTo>
                  <a:lnTo>
                    <a:pt x="139166" y="6350"/>
                  </a:lnTo>
                  <a:lnTo>
                    <a:pt x="138772" y="6350"/>
                  </a:lnTo>
                  <a:lnTo>
                    <a:pt x="138645" y="6477"/>
                  </a:lnTo>
                  <a:lnTo>
                    <a:pt x="138531" y="6604"/>
                  </a:lnTo>
                  <a:lnTo>
                    <a:pt x="138341" y="6604"/>
                  </a:lnTo>
                  <a:lnTo>
                    <a:pt x="138518" y="6604"/>
                  </a:lnTo>
                  <a:lnTo>
                    <a:pt x="138531" y="6413"/>
                  </a:lnTo>
                  <a:lnTo>
                    <a:pt x="138176" y="6350"/>
                  </a:lnTo>
                  <a:lnTo>
                    <a:pt x="139217" y="6223"/>
                  </a:lnTo>
                  <a:lnTo>
                    <a:pt x="139217" y="5969"/>
                  </a:lnTo>
                  <a:lnTo>
                    <a:pt x="137236" y="5969"/>
                  </a:lnTo>
                  <a:lnTo>
                    <a:pt x="135864" y="5969"/>
                  </a:lnTo>
                  <a:lnTo>
                    <a:pt x="136804" y="6108"/>
                  </a:lnTo>
                  <a:lnTo>
                    <a:pt x="137756" y="6223"/>
                  </a:lnTo>
                  <a:lnTo>
                    <a:pt x="137350" y="6223"/>
                  </a:lnTo>
                  <a:lnTo>
                    <a:pt x="137198" y="6350"/>
                  </a:lnTo>
                  <a:lnTo>
                    <a:pt x="136499" y="6413"/>
                  </a:lnTo>
                  <a:lnTo>
                    <a:pt x="136499" y="6604"/>
                  </a:lnTo>
                  <a:lnTo>
                    <a:pt x="136474" y="6731"/>
                  </a:lnTo>
                  <a:lnTo>
                    <a:pt x="135394" y="6731"/>
                  </a:lnTo>
                  <a:lnTo>
                    <a:pt x="136499" y="6604"/>
                  </a:lnTo>
                  <a:lnTo>
                    <a:pt x="136499" y="6413"/>
                  </a:lnTo>
                  <a:lnTo>
                    <a:pt x="135699" y="6489"/>
                  </a:lnTo>
                  <a:lnTo>
                    <a:pt x="134327" y="6604"/>
                  </a:lnTo>
                  <a:lnTo>
                    <a:pt x="133565" y="6705"/>
                  </a:lnTo>
                  <a:lnTo>
                    <a:pt x="133565" y="7112"/>
                  </a:lnTo>
                  <a:lnTo>
                    <a:pt x="133375" y="7200"/>
                  </a:lnTo>
                  <a:lnTo>
                    <a:pt x="133375" y="8509"/>
                  </a:lnTo>
                  <a:lnTo>
                    <a:pt x="132892" y="8763"/>
                  </a:lnTo>
                  <a:lnTo>
                    <a:pt x="132689" y="8763"/>
                  </a:lnTo>
                  <a:lnTo>
                    <a:pt x="132664" y="8509"/>
                  </a:lnTo>
                  <a:lnTo>
                    <a:pt x="133375" y="8509"/>
                  </a:lnTo>
                  <a:lnTo>
                    <a:pt x="133375" y="7200"/>
                  </a:lnTo>
                  <a:lnTo>
                    <a:pt x="132994" y="7366"/>
                  </a:lnTo>
                  <a:lnTo>
                    <a:pt x="133184" y="7366"/>
                  </a:lnTo>
                  <a:lnTo>
                    <a:pt x="131940" y="7493"/>
                  </a:lnTo>
                  <a:lnTo>
                    <a:pt x="131648" y="7366"/>
                  </a:lnTo>
                  <a:lnTo>
                    <a:pt x="131470" y="7289"/>
                  </a:lnTo>
                  <a:lnTo>
                    <a:pt x="131470" y="8509"/>
                  </a:lnTo>
                  <a:lnTo>
                    <a:pt x="130568" y="8674"/>
                  </a:lnTo>
                  <a:lnTo>
                    <a:pt x="131445" y="8763"/>
                  </a:lnTo>
                  <a:lnTo>
                    <a:pt x="130073" y="8763"/>
                  </a:lnTo>
                  <a:lnTo>
                    <a:pt x="129654" y="8763"/>
                  </a:lnTo>
                  <a:lnTo>
                    <a:pt x="128790" y="8763"/>
                  </a:lnTo>
                  <a:lnTo>
                    <a:pt x="128803" y="8890"/>
                  </a:lnTo>
                  <a:lnTo>
                    <a:pt x="127800" y="8763"/>
                  </a:lnTo>
                  <a:lnTo>
                    <a:pt x="126936" y="8763"/>
                  </a:lnTo>
                  <a:lnTo>
                    <a:pt x="127266" y="8509"/>
                  </a:lnTo>
                  <a:lnTo>
                    <a:pt x="128016" y="8509"/>
                  </a:lnTo>
                  <a:lnTo>
                    <a:pt x="128041" y="8763"/>
                  </a:lnTo>
                  <a:lnTo>
                    <a:pt x="129070" y="8382"/>
                  </a:lnTo>
                  <a:lnTo>
                    <a:pt x="129565" y="8382"/>
                  </a:lnTo>
                  <a:lnTo>
                    <a:pt x="129247" y="8509"/>
                  </a:lnTo>
                  <a:lnTo>
                    <a:pt x="129019" y="8509"/>
                  </a:lnTo>
                  <a:lnTo>
                    <a:pt x="130225" y="8648"/>
                  </a:lnTo>
                  <a:lnTo>
                    <a:pt x="130822" y="8509"/>
                  </a:lnTo>
                  <a:lnTo>
                    <a:pt x="131470" y="8509"/>
                  </a:lnTo>
                  <a:lnTo>
                    <a:pt x="131470" y="7289"/>
                  </a:lnTo>
                  <a:lnTo>
                    <a:pt x="131267" y="7200"/>
                  </a:lnTo>
                  <a:lnTo>
                    <a:pt x="131102" y="7112"/>
                  </a:lnTo>
                  <a:lnTo>
                    <a:pt x="131305" y="7112"/>
                  </a:lnTo>
                  <a:lnTo>
                    <a:pt x="131610" y="6985"/>
                  </a:lnTo>
                  <a:lnTo>
                    <a:pt x="132740" y="6985"/>
                  </a:lnTo>
                  <a:lnTo>
                    <a:pt x="133019" y="6858"/>
                  </a:lnTo>
                  <a:lnTo>
                    <a:pt x="132803" y="6985"/>
                  </a:lnTo>
                  <a:lnTo>
                    <a:pt x="132727" y="7239"/>
                  </a:lnTo>
                  <a:lnTo>
                    <a:pt x="133565" y="7112"/>
                  </a:lnTo>
                  <a:lnTo>
                    <a:pt x="133565" y="6705"/>
                  </a:lnTo>
                  <a:lnTo>
                    <a:pt x="133299" y="6731"/>
                  </a:lnTo>
                  <a:lnTo>
                    <a:pt x="132918" y="6731"/>
                  </a:lnTo>
                  <a:lnTo>
                    <a:pt x="133108" y="6604"/>
                  </a:lnTo>
                  <a:lnTo>
                    <a:pt x="131737" y="6604"/>
                  </a:lnTo>
                  <a:lnTo>
                    <a:pt x="131533" y="6731"/>
                  </a:lnTo>
                  <a:lnTo>
                    <a:pt x="131191" y="6731"/>
                  </a:lnTo>
                  <a:lnTo>
                    <a:pt x="130886" y="6781"/>
                  </a:lnTo>
                  <a:lnTo>
                    <a:pt x="130886" y="7112"/>
                  </a:lnTo>
                  <a:lnTo>
                    <a:pt x="130479" y="7200"/>
                  </a:lnTo>
                  <a:lnTo>
                    <a:pt x="130479" y="7493"/>
                  </a:lnTo>
                  <a:lnTo>
                    <a:pt x="130060" y="7543"/>
                  </a:lnTo>
                  <a:lnTo>
                    <a:pt x="130479" y="7493"/>
                  </a:lnTo>
                  <a:lnTo>
                    <a:pt x="130479" y="7200"/>
                  </a:lnTo>
                  <a:lnTo>
                    <a:pt x="130276" y="7239"/>
                  </a:lnTo>
                  <a:lnTo>
                    <a:pt x="130441" y="7112"/>
                  </a:lnTo>
                  <a:lnTo>
                    <a:pt x="130022" y="7251"/>
                  </a:lnTo>
                  <a:lnTo>
                    <a:pt x="129540" y="7112"/>
                  </a:lnTo>
                  <a:lnTo>
                    <a:pt x="130606" y="6985"/>
                  </a:lnTo>
                  <a:lnTo>
                    <a:pt x="130441" y="7112"/>
                  </a:lnTo>
                  <a:lnTo>
                    <a:pt x="130886" y="7112"/>
                  </a:lnTo>
                  <a:lnTo>
                    <a:pt x="130886" y="6781"/>
                  </a:lnTo>
                  <a:lnTo>
                    <a:pt x="130251" y="6858"/>
                  </a:lnTo>
                  <a:lnTo>
                    <a:pt x="129311" y="6985"/>
                  </a:lnTo>
                  <a:lnTo>
                    <a:pt x="128714" y="7112"/>
                  </a:lnTo>
                  <a:lnTo>
                    <a:pt x="128854" y="7112"/>
                  </a:lnTo>
                  <a:lnTo>
                    <a:pt x="129146" y="7112"/>
                  </a:lnTo>
                  <a:lnTo>
                    <a:pt x="129044" y="7366"/>
                  </a:lnTo>
                  <a:lnTo>
                    <a:pt x="128765" y="7493"/>
                  </a:lnTo>
                  <a:lnTo>
                    <a:pt x="128422" y="7493"/>
                  </a:lnTo>
                  <a:lnTo>
                    <a:pt x="128473" y="7366"/>
                  </a:lnTo>
                  <a:lnTo>
                    <a:pt x="128879" y="7366"/>
                  </a:lnTo>
                  <a:lnTo>
                    <a:pt x="128524" y="7239"/>
                  </a:lnTo>
                  <a:lnTo>
                    <a:pt x="128333" y="7175"/>
                  </a:lnTo>
                  <a:lnTo>
                    <a:pt x="128168" y="7112"/>
                  </a:lnTo>
                  <a:lnTo>
                    <a:pt x="127762" y="7239"/>
                  </a:lnTo>
                  <a:lnTo>
                    <a:pt x="126669" y="7366"/>
                  </a:lnTo>
                  <a:lnTo>
                    <a:pt x="126301" y="7493"/>
                  </a:lnTo>
                  <a:lnTo>
                    <a:pt x="126149" y="7607"/>
                  </a:lnTo>
                  <a:lnTo>
                    <a:pt x="125691" y="7581"/>
                  </a:lnTo>
                  <a:lnTo>
                    <a:pt x="125704" y="7454"/>
                  </a:lnTo>
                  <a:lnTo>
                    <a:pt x="125310" y="7480"/>
                  </a:lnTo>
                  <a:lnTo>
                    <a:pt x="124968" y="7581"/>
                  </a:lnTo>
                  <a:lnTo>
                    <a:pt x="124739" y="7607"/>
                  </a:lnTo>
                  <a:lnTo>
                    <a:pt x="124485" y="7594"/>
                  </a:lnTo>
                  <a:lnTo>
                    <a:pt x="124040" y="7607"/>
                  </a:lnTo>
                  <a:lnTo>
                    <a:pt x="123761" y="7581"/>
                  </a:lnTo>
                  <a:lnTo>
                    <a:pt x="123698" y="7708"/>
                  </a:lnTo>
                  <a:lnTo>
                    <a:pt x="123456" y="7861"/>
                  </a:lnTo>
                  <a:lnTo>
                    <a:pt x="124015" y="7886"/>
                  </a:lnTo>
                  <a:lnTo>
                    <a:pt x="124231" y="7823"/>
                  </a:lnTo>
                  <a:lnTo>
                    <a:pt x="124739" y="7708"/>
                  </a:lnTo>
                  <a:lnTo>
                    <a:pt x="124917" y="7759"/>
                  </a:lnTo>
                  <a:lnTo>
                    <a:pt x="125399" y="7848"/>
                  </a:lnTo>
                  <a:lnTo>
                    <a:pt x="126072" y="7772"/>
                  </a:lnTo>
                  <a:lnTo>
                    <a:pt x="126403" y="7683"/>
                  </a:lnTo>
                  <a:lnTo>
                    <a:pt x="126212" y="7620"/>
                  </a:lnTo>
                  <a:lnTo>
                    <a:pt x="127215" y="7493"/>
                  </a:lnTo>
                  <a:lnTo>
                    <a:pt x="128104" y="7366"/>
                  </a:lnTo>
                  <a:lnTo>
                    <a:pt x="127914" y="7493"/>
                  </a:lnTo>
                  <a:lnTo>
                    <a:pt x="127635" y="7620"/>
                  </a:lnTo>
                  <a:lnTo>
                    <a:pt x="127355" y="7747"/>
                  </a:lnTo>
                  <a:lnTo>
                    <a:pt x="127088" y="7747"/>
                  </a:lnTo>
                  <a:lnTo>
                    <a:pt x="126733" y="8001"/>
                  </a:lnTo>
                  <a:lnTo>
                    <a:pt x="125666" y="8128"/>
                  </a:lnTo>
                  <a:lnTo>
                    <a:pt x="127165" y="8128"/>
                  </a:lnTo>
                  <a:lnTo>
                    <a:pt x="127787" y="7747"/>
                  </a:lnTo>
                  <a:lnTo>
                    <a:pt x="128231" y="7747"/>
                  </a:lnTo>
                  <a:lnTo>
                    <a:pt x="130225" y="7747"/>
                  </a:lnTo>
                  <a:lnTo>
                    <a:pt x="130517" y="7747"/>
                  </a:lnTo>
                  <a:lnTo>
                    <a:pt x="129578" y="8001"/>
                  </a:lnTo>
                  <a:lnTo>
                    <a:pt x="128663" y="8128"/>
                  </a:lnTo>
                  <a:lnTo>
                    <a:pt x="128968" y="8001"/>
                  </a:lnTo>
                  <a:lnTo>
                    <a:pt x="127787" y="8001"/>
                  </a:lnTo>
                  <a:lnTo>
                    <a:pt x="127203" y="8382"/>
                  </a:lnTo>
                  <a:lnTo>
                    <a:pt x="126746" y="8382"/>
                  </a:lnTo>
                  <a:lnTo>
                    <a:pt x="126746" y="9779"/>
                  </a:lnTo>
                  <a:lnTo>
                    <a:pt x="126746" y="9906"/>
                  </a:lnTo>
                  <a:lnTo>
                    <a:pt x="126733" y="10541"/>
                  </a:lnTo>
                  <a:lnTo>
                    <a:pt x="126365" y="10668"/>
                  </a:lnTo>
                  <a:lnTo>
                    <a:pt x="125780" y="10795"/>
                  </a:lnTo>
                  <a:lnTo>
                    <a:pt x="126111" y="10668"/>
                  </a:lnTo>
                  <a:lnTo>
                    <a:pt x="126619" y="10541"/>
                  </a:lnTo>
                  <a:lnTo>
                    <a:pt x="126733" y="9906"/>
                  </a:lnTo>
                  <a:lnTo>
                    <a:pt x="125171" y="9906"/>
                  </a:lnTo>
                  <a:lnTo>
                    <a:pt x="124866" y="9994"/>
                  </a:lnTo>
                  <a:lnTo>
                    <a:pt x="124866" y="11557"/>
                  </a:lnTo>
                  <a:lnTo>
                    <a:pt x="124714" y="11633"/>
                  </a:lnTo>
                  <a:lnTo>
                    <a:pt x="124714" y="12954"/>
                  </a:lnTo>
                  <a:lnTo>
                    <a:pt x="124396" y="13081"/>
                  </a:lnTo>
                  <a:lnTo>
                    <a:pt x="123723" y="13081"/>
                  </a:lnTo>
                  <a:lnTo>
                    <a:pt x="123723" y="14097"/>
                  </a:lnTo>
                  <a:lnTo>
                    <a:pt x="123431" y="14351"/>
                  </a:lnTo>
                  <a:lnTo>
                    <a:pt x="123063" y="14478"/>
                  </a:lnTo>
                  <a:lnTo>
                    <a:pt x="123253" y="14351"/>
                  </a:lnTo>
                  <a:lnTo>
                    <a:pt x="122605" y="14351"/>
                  </a:lnTo>
                  <a:lnTo>
                    <a:pt x="123723" y="14097"/>
                  </a:lnTo>
                  <a:lnTo>
                    <a:pt x="123723" y="13081"/>
                  </a:lnTo>
                  <a:lnTo>
                    <a:pt x="123126" y="13081"/>
                  </a:lnTo>
                  <a:lnTo>
                    <a:pt x="123126" y="13843"/>
                  </a:lnTo>
                  <a:lnTo>
                    <a:pt x="122174" y="13957"/>
                  </a:lnTo>
                  <a:lnTo>
                    <a:pt x="122174" y="15240"/>
                  </a:lnTo>
                  <a:lnTo>
                    <a:pt x="122135" y="15494"/>
                  </a:lnTo>
                  <a:lnTo>
                    <a:pt x="121627" y="15494"/>
                  </a:lnTo>
                  <a:lnTo>
                    <a:pt x="121412" y="15240"/>
                  </a:lnTo>
                  <a:lnTo>
                    <a:pt x="122174" y="15240"/>
                  </a:lnTo>
                  <a:lnTo>
                    <a:pt x="122174" y="13957"/>
                  </a:lnTo>
                  <a:lnTo>
                    <a:pt x="122047" y="13970"/>
                  </a:lnTo>
                  <a:lnTo>
                    <a:pt x="122516" y="13843"/>
                  </a:lnTo>
                  <a:lnTo>
                    <a:pt x="123126" y="13843"/>
                  </a:lnTo>
                  <a:lnTo>
                    <a:pt x="123126" y="13081"/>
                  </a:lnTo>
                  <a:lnTo>
                    <a:pt x="121666" y="13081"/>
                  </a:lnTo>
                  <a:lnTo>
                    <a:pt x="121666" y="14732"/>
                  </a:lnTo>
                  <a:lnTo>
                    <a:pt x="121158" y="14859"/>
                  </a:lnTo>
                  <a:lnTo>
                    <a:pt x="121335" y="14732"/>
                  </a:lnTo>
                  <a:lnTo>
                    <a:pt x="121666" y="14732"/>
                  </a:lnTo>
                  <a:lnTo>
                    <a:pt x="121666" y="13081"/>
                  </a:lnTo>
                  <a:lnTo>
                    <a:pt x="121564" y="12954"/>
                  </a:lnTo>
                  <a:lnTo>
                    <a:pt x="124561" y="12954"/>
                  </a:lnTo>
                  <a:lnTo>
                    <a:pt x="124714" y="12954"/>
                  </a:lnTo>
                  <a:lnTo>
                    <a:pt x="124714" y="11633"/>
                  </a:lnTo>
                  <a:lnTo>
                    <a:pt x="124282" y="11811"/>
                  </a:lnTo>
                  <a:lnTo>
                    <a:pt x="124282" y="12446"/>
                  </a:lnTo>
                  <a:lnTo>
                    <a:pt x="123596" y="12573"/>
                  </a:lnTo>
                  <a:lnTo>
                    <a:pt x="124282" y="12446"/>
                  </a:lnTo>
                  <a:lnTo>
                    <a:pt x="124282" y="11811"/>
                  </a:lnTo>
                  <a:lnTo>
                    <a:pt x="123964" y="11938"/>
                  </a:lnTo>
                  <a:lnTo>
                    <a:pt x="123520" y="11938"/>
                  </a:lnTo>
                  <a:lnTo>
                    <a:pt x="123647" y="11684"/>
                  </a:lnTo>
                  <a:lnTo>
                    <a:pt x="123710" y="11557"/>
                  </a:lnTo>
                  <a:lnTo>
                    <a:pt x="124866" y="11557"/>
                  </a:lnTo>
                  <a:lnTo>
                    <a:pt x="124866" y="9994"/>
                  </a:lnTo>
                  <a:lnTo>
                    <a:pt x="124726" y="10033"/>
                  </a:lnTo>
                  <a:lnTo>
                    <a:pt x="124879" y="9906"/>
                  </a:lnTo>
                  <a:lnTo>
                    <a:pt x="124256" y="9906"/>
                  </a:lnTo>
                  <a:lnTo>
                    <a:pt x="124256" y="10160"/>
                  </a:lnTo>
                  <a:lnTo>
                    <a:pt x="123837" y="10287"/>
                  </a:lnTo>
                  <a:lnTo>
                    <a:pt x="123837" y="10541"/>
                  </a:lnTo>
                  <a:lnTo>
                    <a:pt x="123164" y="10668"/>
                  </a:lnTo>
                  <a:lnTo>
                    <a:pt x="123380" y="10541"/>
                  </a:lnTo>
                  <a:lnTo>
                    <a:pt x="123583" y="10541"/>
                  </a:lnTo>
                  <a:lnTo>
                    <a:pt x="123812" y="10541"/>
                  </a:lnTo>
                  <a:lnTo>
                    <a:pt x="123837" y="10287"/>
                  </a:lnTo>
                  <a:lnTo>
                    <a:pt x="122999" y="10287"/>
                  </a:lnTo>
                  <a:lnTo>
                    <a:pt x="122885" y="10922"/>
                  </a:lnTo>
                  <a:lnTo>
                    <a:pt x="122885" y="11176"/>
                  </a:lnTo>
                  <a:lnTo>
                    <a:pt x="121615" y="11176"/>
                  </a:lnTo>
                  <a:lnTo>
                    <a:pt x="121615" y="11684"/>
                  </a:lnTo>
                  <a:lnTo>
                    <a:pt x="121196" y="11772"/>
                  </a:lnTo>
                  <a:lnTo>
                    <a:pt x="121196" y="12954"/>
                  </a:lnTo>
                  <a:lnTo>
                    <a:pt x="121183" y="13081"/>
                  </a:lnTo>
                  <a:lnTo>
                    <a:pt x="120053" y="13081"/>
                  </a:lnTo>
                  <a:lnTo>
                    <a:pt x="120053" y="13462"/>
                  </a:lnTo>
                  <a:lnTo>
                    <a:pt x="119202" y="13589"/>
                  </a:lnTo>
                  <a:lnTo>
                    <a:pt x="119392" y="13462"/>
                  </a:lnTo>
                  <a:lnTo>
                    <a:pt x="120053" y="13462"/>
                  </a:lnTo>
                  <a:lnTo>
                    <a:pt x="120053" y="13081"/>
                  </a:lnTo>
                  <a:lnTo>
                    <a:pt x="116725" y="13081"/>
                  </a:lnTo>
                  <a:lnTo>
                    <a:pt x="116725" y="13843"/>
                  </a:lnTo>
                  <a:lnTo>
                    <a:pt x="116090" y="13843"/>
                  </a:lnTo>
                  <a:lnTo>
                    <a:pt x="116090" y="14732"/>
                  </a:lnTo>
                  <a:lnTo>
                    <a:pt x="115773" y="14859"/>
                  </a:lnTo>
                  <a:lnTo>
                    <a:pt x="115201" y="14998"/>
                  </a:lnTo>
                  <a:lnTo>
                    <a:pt x="115392" y="14859"/>
                  </a:lnTo>
                  <a:lnTo>
                    <a:pt x="114731" y="14986"/>
                  </a:lnTo>
                  <a:lnTo>
                    <a:pt x="115138" y="14859"/>
                  </a:lnTo>
                  <a:lnTo>
                    <a:pt x="116090" y="14732"/>
                  </a:lnTo>
                  <a:lnTo>
                    <a:pt x="116090" y="13843"/>
                  </a:lnTo>
                  <a:lnTo>
                    <a:pt x="115938" y="13843"/>
                  </a:lnTo>
                  <a:lnTo>
                    <a:pt x="115747" y="13716"/>
                  </a:lnTo>
                  <a:lnTo>
                    <a:pt x="116090" y="13716"/>
                  </a:lnTo>
                  <a:lnTo>
                    <a:pt x="116281" y="13716"/>
                  </a:lnTo>
                  <a:lnTo>
                    <a:pt x="116725" y="13843"/>
                  </a:lnTo>
                  <a:lnTo>
                    <a:pt x="116725" y="13081"/>
                  </a:lnTo>
                  <a:lnTo>
                    <a:pt x="116408" y="13081"/>
                  </a:lnTo>
                  <a:lnTo>
                    <a:pt x="116408" y="13462"/>
                  </a:lnTo>
                  <a:lnTo>
                    <a:pt x="116116" y="13576"/>
                  </a:lnTo>
                  <a:lnTo>
                    <a:pt x="115989" y="13462"/>
                  </a:lnTo>
                  <a:lnTo>
                    <a:pt x="115709" y="13487"/>
                  </a:lnTo>
                  <a:lnTo>
                    <a:pt x="115836" y="13462"/>
                  </a:lnTo>
                  <a:lnTo>
                    <a:pt x="115989" y="13462"/>
                  </a:lnTo>
                  <a:lnTo>
                    <a:pt x="116408" y="13462"/>
                  </a:lnTo>
                  <a:lnTo>
                    <a:pt x="116408" y="13081"/>
                  </a:lnTo>
                  <a:lnTo>
                    <a:pt x="114668" y="13081"/>
                  </a:lnTo>
                  <a:lnTo>
                    <a:pt x="114668" y="15113"/>
                  </a:lnTo>
                  <a:lnTo>
                    <a:pt x="113563" y="15367"/>
                  </a:lnTo>
                  <a:lnTo>
                    <a:pt x="113068" y="15240"/>
                  </a:lnTo>
                  <a:lnTo>
                    <a:pt x="113258" y="15240"/>
                  </a:lnTo>
                  <a:lnTo>
                    <a:pt x="113969" y="15113"/>
                  </a:lnTo>
                  <a:lnTo>
                    <a:pt x="114325" y="15113"/>
                  </a:lnTo>
                  <a:lnTo>
                    <a:pt x="114668" y="15113"/>
                  </a:lnTo>
                  <a:lnTo>
                    <a:pt x="114668" y="13081"/>
                  </a:lnTo>
                  <a:lnTo>
                    <a:pt x="114477" y="13081"/>
                  </a:lnTo>
                  <a:lnTo>
                    <a:pt x="114477" y="14097"/>
                  </a:lnTo>
                  <a:lnTo>
                    <a:pt x="113626" y="14351"/>
                  </a:lnTo>
                  <a:lnTo>
                    <a:pt x="114300" y="14351"/>
                  </a:lnTo>
                  <a:lnTo>
                    <a:pt x="113868" y="14478"/>
                  </a:lnTo>
                  <a:lnTo>
                    <a:pt x="113436" y="14478"/>
                  </a:lnTo>
                  <a:lnTo>
                    <a:pt x="113626" y="14351"/>
                  </a:lnTo>
                  <a:lnTo>
                    <a:pt x="113157" y="14351"/>
                  </a:lnTo>
                  <a:lnTo>
                    <a:pt x="114477" y="14097"/>
                  </a:lnTo>
                  <a:lnTo>
                    <a:pt x="114477" y="13081"/>
                  </a:lnTo>
                  <a:lnTo>
                    <a:pt x="113157" y="13081"/>
                  </a:lnTo>
                  <a:lnTo>
                    <a:pt x="113157" y="13716"/>
                  </a:lnTo>
                  <a:lnTo>
                    <a:pt x="112852" y="13843"/>
                  </a:lnTo>
                  <a:lnTo>
                    <a:pt x="111658" y="13843"/>
                  </a:lnTo>
                  <a:lnTo>
                    <a:pt x="111264" y="13716"/>
                  </a:lnTo>
                  <a:lnTo>
                    <a:pt x="113157" y="13716"/>
                  </a:lnTo>
                  <a:lnTo>
                    <a:pt x="113157" y="13081"/>
                  </a:lnTo>
                  <a:lnTo>
                    <a:pt x="111480" y="13081"/>
                  </a:lnTo>
                  <a:lnTo>
                    <a:pt x="111252" y="13081"/>
                  </a:lnTo>
                  <a:lnTo>
                    <a:pt x="111252" y="13970"/>
                  </a:lnTo>
                  <a:lnTo>
                    <a:pt x="110896" y="14097"/>
                  </a:lnTo>
                  <a:lnTo>
                    <a:pt x="111252" y="13970"/>
                  </a:lnTo>
                  <a:lnTo>
                    <a:pt x="111252" y="13081"/>
                  </a:lnTo>
                  <a:lnTo>
                    <a:pt x="111074" y="13081"/>
                  </a:lnTo>
                  <a:lnTo>
                    <a:pt x="110807" y="13195"/>
                  </a:lnTo>
                  <a:lnTo>
                    <a:pt x="110807" y="14732"/>
                  </a:lnTo>
                  <a:lnTo>
                    <a:pt x="109042" y="14846"/>
                  </a:lnTo>
                  <a:lnTo>
                    <a:pt x="109042" y="15113"/>
                  </a:lnTo>
                  <a:lnTo>
                    <a:pt x="108800" y="15240"/>
                  </a:lnTo>
                  <a:lnTo>
                    <a:pt x="108597" y="15278"/>
                  </a:lnTo>
                  <a:lnTo>
                    <a:pt x="108597" y="15494"/>
                  </a:lnTo>
                  <a:lnTo>
                    <a:pt x="107543" y="15748"/>
                  </a:lnTo>
                  <a:lnTo>
                    <a:pt x="108559" y="15748"/>
                  </a:lnTo>
                  <a:lnTo>
                    <a:pt x="108546" y="15875"/>
                  </a:lnTo>
                  <a:lnTo>
                    <a:pt x="107721" y="16002"/>
                  </a:lnTo>
                  <a:lnTo>
                    <a:pt x="107975" y="15875"/>
                  </a:lnTo>
                  <a:lnTo>
                    <a:pt x="107162" y="15875"/>
                  </a:lnTo>
                  <a:lnTo>
                    <a:pt x="107162" y="17907"/>
                  </a:lnTo>
                  <a:lnTo>
                    <a:pt x="105854" y="18415"/>
                  </a:lnTo>
                  <a:lnTo>
                    <a:pt x="105625" y="18415"/>
                  </a:lnTo>
                  <a:lnTo>
                    <a:pt x="106451" y="18034"/>
                  </a:lnTo>
                  <a:lnTo>
                    <a:pt x="105905" y="18161"/>
                  </a:lnTo>
                  <a:lnTo>
                    <a:pt x="106387" y="17907"/>
                  </a:lnTo>
                  <a:lnTo>
                    <a:pt x="106730" y="17907"/>
                  </a:lnTo>
                  <a:lnTo>
                    <a:pt x="106997" y="17907"/>
                  </a:lnTo>
                  <a:lnTo>
                    <a:pt x="107162" y="17907"/>
                  </a:lnTo>
                  <a:lnTo>
                    <a:pt x="107162" y="15875"/>
                  </a:lnTo>
                  <a:lnTo>
                    <a:pt x="106248" y="15875"/>
                  </a:lnTo>
                  <a:lnTo>
                    <a:pt x="104952" y="15875"/>
                  </a:lnTo>
                  <a:lnTo>
                    <a:pt x="104952" y="17018"/>
                  </a:lnTo>
                  <a:lnTo>
                    <a:pt x="104089" y="17018"/>
                  </a:lnTo>
                  <a:lnTo>
                    <a:pt x="104089" y="17272"/>
                  </a:lnTo>
                  <a:lnTo>
                    <a:pt x="104025" y="17907"/>
                  </a:lnTo>
                  <a:lnTo>
                    <a:pt x="103466" y="18021"/>
                  </a:lnTo>
                  <a:lnTo>
                    <a:pt x="103466" y="19050"/>
                  </a:lnTo>
                  <a:lnTo>
                    <a:pt x="101701" y="19431"/>
                  </a:lnTo>
                  <a:lnTo>
                    <a:pt x="102019" y="19431"/>
                  </a:lnTo>
                  <a:lnTo>
                    <a:pt x="101523" y="19558"/>
                  </a:lnTo>
                  <a:lnTo>
                    <a:pt x="101523" y="19431"/>
                  </a:lnTo>
                  <a:lnTo>
                    <a:pt x="101790" y="19304"/>
                  </a:lnTo>
                  <a:lnTo>
                    <a:pt x="102806" y="19050"/>
                  </a:lnTo>
                  <a:lnTo>
                    <a:pt x="103466" y="19050"/>
                  </a:lnTo>
                  <a:lnTo>
                    <a:pt x="103466" y="18021"/>
                  </a:lnTo>
                  <a:lnTo>
                    <a:pt x="102311" y="18237"/>
                  </a:lnTo>
                  <a:lnTo>
                    <a:pt x="102450" y="17907"/>
                  </a:lnTo>
                  <a:lnTo>
                    <a:pt x="104025" y="17907"/>
                  </a:lnTo>
                  <a:lnTo>
                    <a:pt x="104025" y="17310"/>
                  </a:lnTo>
                  <a:lnTo>
                    <a:pt x="103505" y="17526"/>
                  </a:lnTo>
                  <a:lnTo>
                    <a:pt x="103251" y="17526"/>
                  </a:lnTo>
                  <a:lnTo>
                    <a:pt x="103073" y="17526"/>
                  </a:lnTo>
                  <a:lnTo>
                    <a:pt x="102882" y="17526"/>
                  </a:lnTo>
                  <a:lnTo>
                    <a:pt x="102095" y="17526"/>
                  </a:lnTo>
                  <a:lnTo>
                    <a:pt x="102387" y="17437"/>
                  </a:lnTo>
                  <a:lnTo>
                    <a:pt x="102908" y="17513"/>
                  </a:lnTo>
                  <a:lnTo>
                    <a:pt x="103314" y="17272"/>
                  </a:lnTo>
                  <a:lnTo>
                    <a:pt x="102476" y="17411"/>
                  </a:lnTo>
                  <a:lnTo>
                    <a:pt x="102870" y="17272"/>
                  </a:lnTo>
                  <a:lnTo>
                    <a:pt x="103314" y="17272"/>
                  </a:lnTo>
                  <a:lnTo>
                    <a:pt x="104089" y="17272"/>
                  </a:lnTo>
                  <a:lnTo>
                    <a:pt x="104089" y="17018"/>
                  </a:lnTo>
                  <a:lnTo>
                    <a:pt x="103543" y="17018"/>
                  </a:lnTo>
                  <a:lnTo>
                    <a:pt x="102616" y="17106"/>
                  </a:lnTo>
                  <a:lnTo>
                    <a:pt x="103022" y="17018"/>
                  </a:lnTo>
                  <a:lnTo>
                    <a:pt x="103251" y="16891"/>
                  </a:lnTo>
                  <a:lnTo>
                    <a:pt x="104228" y="16637"/>
                  </a:lnTo>
                  <a:lnTo>
                    <a:pt x="103708" y="16637"/>
                  </a:lnTo>
                  <a:lnTo>
                    <a:pt x="103822" y="16510"/>
                  </a:lnTo>
                  <a:lnTo>
                    <a:pt x="104292" y="16510"/>
                  </a:lnTo>
                  <a:lnTo>
                    <a:pt x="104228" y="16637"/>
                  </a:lnTo>
                  <a:lnTo>
                    <a:pt x="103339" y="16891"/>
                  </a:lnTo>
                  <a:lnTo>
                    <a:pt x="104089" y="16891"/>
                  </a:lnTo>
                  <a:lnTo>
                    <a:pt x="104495" y="16891"/>
                  </a:lnTo>
                  <a:lnTo>
                    <a:pt x="104952" y="17018"/>
                  </a:lnTo>
                  <a:lnTo>
                    <a:pt x="104952" y="15875"/>
                  </a:lnTo>
                  <a:lnTo>
                    <a:pt x="104394" y="15875"/>
                  </a:lnTo>
                  <a:lnTo>
                    <a:pt x="104394" y="16256"/>
                  </a:lnTo>
                  <a:lnTo>
                    <a:pt x="103974" y="16395"/>
                  </a:lnTo>
                  <a:lnTo>
                    <a:pt x="104140" y="16256"/>
                  </a:lnTo>
                  <a:lnTo>
                    <a:pt x="104394" y="16256"/>
                  </a:lnTo>
                  <a:lnTo>
                    <a:pt x="104394" y="15875"/>
                  </a:lnTo>
                  <a:lnTo>
                    <a:pt x="103695" y="15875"/>
                  </a:lnTo>
                  <a:lnTo>
                    <a:pt x="102831" y="16002"/>
                  </a:lnTo>
                  <a:lnTo>
                    <a:pt x="103212" y="15875"/>
                  </a:lnTo>
                  <a:lnTo>
                    <a:pt x="103695" y="15748"/>
                  </a:lnTo>
                  <a:lnTo>
                    <a:pt x="106400" y="15748"/>
                  </a:lnTo>
                  <a:lnTo>
                    <a:pt x="106616" y="15748"/>
                  </a:lnTo>
                  <a:lnTo>
                    <a:pt x="106248" y="15875"/>
                  </a:lnTo>
                  <a:lnTo>
                    <a:pt x="107543" y="15748"/>
                  </a:lnTo>
                  <a:lnTo>
                    <a:pt x="108572" y="15494"/>
                  </a:lnTo>
                  <a:lnTo>
                    <a:pt x="108597" y="15278"/>
                  </a:lnTo>
                  <a:lnTo>
                    <a:pt x="108305" y="15328"/>
                  </a:lnTo>
                  <a:lnTo>
                    <a:pt x="108305" y="15494"/>
                  </a:lnTo>
                  <a:lnTo>
                    <a:pt x="107353" y="15621"/>
                  </a:lnTo>
                  <a:lnTo>
                    <a:pt x="107924" y="15494"/>
                  </a:lnTo>
                  <a:lnTo>
                    <a:pt x="108305" y="15494"/>
                  </a:lnTo>
                  <a:lnTo>
                    <a:pt x="108305" y="15328"/>
                  </a:lnTo>
                  <a:lnTo>
                    <a:pt x="108051" y="15367"/>
                  </a:lnTo>
                  <a:lnTo>
                    <a:pt x="108483" y="15240"/>
                  </a:lnTo>
                  <a:lnTo>
                    <a:pt x="108089" y="15240"/>
                  </a:lnTo>
                  <a:lnTo>
                    <a:pt x="108470" y="15113"/>
                  </a:lnTo>
                  <a:lnTo>
                    <a:pt x="109042" y="15113"/>
                  </a:lnTo>
                  <a:lnTo>
                    <a:pt x="109042" y="14846"/>
                  </a:lnTo>
                  <a:lnTo>
                    <a:pt x="108661" y="14859"/>
                  </a:lnTo>
                  <a:lnTo>
                    <a:pt x="108064" y="14859"/>
                  </a:lnTo>
                  <a:lnTo>
                    <a:pt x="108369" y="14732"/>
                  </a:lnTo>
                  <a:lnTo>
                    <a:pt x="110807" y="14732"/>
                  </a:lnTo>
                  <a:lnTo>
                    <a:pt x="110807" y="13195"/>
                  </a:lnTo>
                  <a:lnTo>
                    <a:pt x="110718" y="14097"/>
                  </a:lnTo>
                  <a:lnTo>
                    <a:pt x="109448" y="14351"/>
                  </a:lnTo>
                  <a:lnTo>
                    <a:pt x="108889" y="14351"/>
                  </a:lnTo>
                  <a:lnTo>
                    <a:pt x="109778" y="14097"/>
                  </a:lnTo>
                  <a:lnTo>
                    <a:pt x="110718" y="14097"/>
                  </a:lnTo>
                  <a:lnTo>
                    <a:pt x="110718" y="13220"/>
                  </a:lnTo>
                  <a:lnTo>
                    <a:pt x="110312" y="13335"/>
                  </a:lnTo>
                  <a:lnTo>
                    <a:pt x="110693" y="13208"/>
                  </a:lnTo>
                  <a:lnTo>
                    <a:pt x="111074" y="13081"/>
                  </a:lnTo>
                  <a:lnTo>
                    <a:pt x="108750" y="13081"/>
                  </a:lnTo>
                  <a:lnTo>
                    <a:pt x="108800" y="12954"/>
                  </a:lnTo>
                  <a:lnTo>
                    <a:pt x="111620" y="12954"/>
                  </a:lnTo>
                  <a:lnTo>
                    <a:pt x="112687" y="12954"/>
                  </a:lnTo>
                  <a:lnTo>
                    <a:pt x="113233" y="12954"/>
                  </a:lnTo>
                  <a:lnTo>
                    <a:pt x="120878" y="12954"/>
                  </a:lnTo>
                  <a:lnTo>
                    <a:pt x="121196" y="12954"/>
                  </a:lnTo>
                  <a:lnTo>
                    <a:pt x="121196" y="11772"/>
                  </a:lnTo>
                  <a:lnTo>
                    <a:pt x="120954" y="11811"/>
                  </a:lnTo>
                  <a:lnTo>
                    <a:pt x="120434" y="11899"/>
                  </a:lnTo>
                  <a:lnTo>
                    <a:pt x="121196" y="11684"/>
                  </a:lnTo>
                  <a:lnTo>
                    <a:pt x="121615" y="11684"/>
                  </a:lnTo>
                  <a:lnTo>
                    <a:pt x="121615" y="11176"/>
                  </a:lnTo>
                  <a:lnTo>
                    <a:pt x="121462" y="11176"/>
                  </a:lnTo>
                  <a:lnTo>
                    <a:pt x="122377" y="10922"/>
                  </a:lnTo>
                  <a:lnTo>
                    <a:pt x="122885" y="10922"/>
                  </a:lnTo>
                  <a:lnTo>
                    <a:pt x="122885" y="10337"/>
                  </a:lnTo>
                  <a:lnTo>
                    <a:pt x="122682" y="10401"/>
                  </a:lnTo>
                  <a:lnTo>
                    <a:pt x="122974" y="10287"/>
                  </a:lnTo>
                  <a:lnTo>
                    <a:pt x="123469" y="10160"/>
                  </a:lnTo>
                  <a:lnTo>
                    <a:pt x="124256" y="10160"/>
                  </a:lnTo>
                  <a:lnTo>
                    <a:pt x="124256" y="9906"/>
                  </a:lnTo>
                  <a:lnTo>
                    <a:pt x="123647" y="9906"/>
                  </a:lnTo>
                  <a:lnTo>
                    <a:pt x="123736" y="9779"/>
                  </a:lnTo>
                  <a:lnTo>
                    <a:pt x="126161" y="9779"/>
                  </a:lnTo>
                  <a:lnTo>
                    <a:pt x="126746" y="9779"/>
                  </a:lnTo>
                  <a:lnTo>
                    <a:pt x="126746" y="8382"/>
                  </a:lnTo>
                  <a:lnTo>
                    <a:pt x="126657" y="9144"/>
                  </a:lnTo>
                  <a:lnTo>
                    <a:pt x="126225" y="9271"/>
                  </a:lnTo>
                  <a:lnTo>
                    <a:pt x="126238" y="9144"/>
                  </a:lnTo>
                  <a:lnTo>
                    <a:pt x="126657" y="9144"/>
                  </a:lnTo>
                  <a:lnTo>
                    <a:pt x="126657" y="8382"/>
                  </a:lnTo>
                  <a:lnTo>
                    <a:pt x="126288" y="8382"/>
                  </a:lnTo>
                  <a:lnTo>
                    <a:pt x="126212" y="9525"/>
                  </a:lnTo>
                  <a:lnTo>
                    <a:pt x="125730" y="9525"/>
                  </a:lnTo>
                  <a:lnTo>
                    <a:pt x="125374" y="9398"/>
                  </a:lnTo>
                  <a:lnTo>
                    <a:pt x="125793" y="9398"/>
                  </a:lnTo>
                  <a:lnTo>
                    <a:pt x="126072" y="9398"/>
                  </a:lnTo>
                  <a:lnTo>
                    <a:pt x="126212" y="9525"/>
                  </a:lnTo>
                  <a:lnTo>
                    <a:pt x="126212" y="8394"/>
                  </a:lnTo>
                  <a:lnTo>
                    <a:pt x="125501" y="8458"/>
                  </a:lnTo>
                  <a:lnTo>
                    <a:pt x="125501" y="9144"/>
                  </a:lnTo>
                  <a:lnTo>
                    <a:pt x="125095" y="9271"/>
                  </a:lnTo>
                  <a:lnTo>
                    <a:pt x="125310" y="9144"/>
                  </a:lnTo>
                  <a:lnTo>
                    <a:pt x="125501" y="9144"/>
                  </a:lnTo>
                  <a:lnTo>
                    <a:pt x="125501" y="8458"/>
                  </a:lnTo>
                  <a:lnTo>
                    <a:pt x="124790" y="8509"/>
                  </a:lnTo>
                  <a:lnTo>
                    <a:pt x="124777" y="8382"/>
                  </a:lnTo>
                  <a:lnTo>
                    <a:pt x="124625" y="8382"/>
                  </a:lnTo>
                  <a:lnTo>
                    <a:pt x="124650" y="8128"/>
                  </a:lnTo>
                  <a:lnTo>
                    <a:pt x="124155" y="8128"/>
                  </a:lnTo>
                  <a:lnTo>
                    <a:pt x="124155" y="9398"/>
                  </a:lnTo>
                  <a:lnTo>
                    <a:pt x="124053" y="9525"/>
                  </a:lnTo>
                  <a:lnTo>
                    <a:pt x="123685" y="9525"/>
                  </a:lnTo>
                  <a:lnTo>
                    <a:pt x="123647" y="9398"/>
                  </a:lnTo>
                  <a:lnTo>
                    <a:pt x="124155" y="9398"/>
                  </a:lnTo>
                  <a:lnTo>
                    <a:pt x="124155" y="8128"/>
                  </a:lnTo>
                  <a:lnTo>
                    <a:pt x="124066" y="8382"/>
                  </a:lnTo>
                  <a:lnTo>
                    <a:pt x="123507" y="8509"/>
                  </a:lnTo>
                  <a:lnTo>
                    <a:pt x="122732" y="8509"/>
                  </a:lnTo>
                  <a:lnTo>
                    <a:pt x="122580" y="8458"/>
                  </a:lnTo>
                  <a:lnTo>
                    <a:pt x="122580" y="10541"/>
                  </a:lnTo>
                  <a:lnTo>
                    <a:pt x="122262" y="10668"/>
                  </a:lnTo>
                  <a:lnTo>
                    <a:pt x="122415" y="10541"/>
                  </a:lnTo>
                  <a:lnTo>
                    <a:pt x="122580" y="10541"/>
                  </a:lnTo>
                  <a:lnTo>
                    <a:pt x="122580" y="8458"/>
                  </a:lnTo>
                  <a:lnTo>
                    <a:pt x="122377" y="8382"/>
                  </a:lnTo>
                  <a:lnTo>
                    <a:pt x="122377" y="9144"/>
                  </a:lnTo>
                  <a:lnTo>
                    <a:pt x="122174" y="9144"/>
                  </a:lnTo>
                  <a:lnTo>
                    <a:pt x="121627" y="9398"/>
                  </a:lnTo>
                  <a:lnTo>
                    <a:pt x="121869" y="9398"/>
                  </a:lnTo>
                  <a:lnTo>
                    <a:pt x="121246" y="9525"/>
                  </a:lnTo>
                  <a:lnTo>
                    <a:pt x="121107" y="9525"/>
                  </a:lnTo>
                  <a:lnTo>
                    <a:pt x="121627" y="9398"/>
                  </a:lnTo>
                  <a:lnTo>
                    <a:pt x="122097" y="9144"/>
                  </a:lnTo>
                  <a:lnTo>
                    <a:pt x="120789" y="9144"/>
                  </a:lnTo>
                  <a:lnTo>
                    <a:pt x="121831" y="8890"/>
                  </a:lnTo>
                  <a:lnTo>
                    <a:pt x="122085" y="8763"/>
                  </a:lnTo>
                  <a:lnTo>
                    <a:pt x="122351" y="8763"/>
                  </a:lnTo>
                  <a:lnTo>
                    <a:pt x="122377" y="9144"/>
                  </a:lnTo>
                  <a:lnTo>
                    <a:pt x="122377" y="8382"/>
                  </a:lnTo>
                  <a:lnTo>
                    <a:pt x="124066" y="8382"/>
                  </a:lnTo>
                  <a:lnTo>
                    <a:pt x="124066" y="8128"/>
                  </a:lnTo>
                  <a:lnTo>
                    <a:pt x="123228" y="8128"/>
                  </a:lnTo>
                  <a:lnTo>
                    <a:pt x="120878" y="8128"/>
                  </a:lnTo>
                  <a:lnTo>
                    <a:pt x="119951" y="8280"/>
                  </a:lnTo>
                  <a:lnTo>
                    <a:pt x="120548" y="8128"/>
                  </a:lnTo>
                  <a:lnTo>
                    <a:pt x="120789" y="8001"/>
                  </a:lnTo>
                  <a:lnTo>
                    <a:pt x="120243" y="8128"/>
                  </a:lnTo>
                  <a:lnTo>
                    <a:pt x="119710" y="8318"/>
                  </a:lnTo>
                  <a:lnTo>
                    <a:pt x="119253" y="8382"/>
                  </a:lnTo>
                  <a:lnTo>
                    <a:pt x="119507" y="8382"/>
                  </a:lnTo>
                  <a:lnTo>
                    <a:pt x="120383" y="8382"/>
                  </a:lnTo>
                  <a:lnTo>
                    <a:pt x="118872" y="8763"/>
                  </a:lnTo>
                  <a:lnTo>
                    <a:pt x="120269" y="8509"/>
                  </a:lnTo>
                  <a:lnTo>
                    <a:pt x="120929" y="8509"/>
                  </a:lnTo>
                  <a:lnTo>
                    <a:pt x="120180" y="8763"/>
                  </a:lnTo>
                  <a:lnTo>
                    <a:pt x="120116" y="8890"/>
                  </a:lnTo>
                  <a:lnTo>
                    <a:pt x="120002" y="9144"/>
                  </a:lnTo>
                  <a:lnTo>
                    <a:pt x="119672" y="9144"/>
                  </a:lnTo>
                  <a:lnTo>
                    <a:pt x="119672" y="10668"/>
                  </a:lnTo>
                  <a:lnTo>
                    <a:pt x="119545" y="10706"/>
                  </a:lnTo>
                  <a:lnTo>
                    <a:pt x="119545" y="11557"/>
                  </a:lnTo>
                  <a:lnTo>
                    <a:pt x="118795" y="11684"/>
                  </a:lnTo>
                  <a:lnTo>
                    <a:pt x="118795" y="12319"/>
                  </a:lnTo>
                  <a:lnTo>
                    <a:pt x="117970" y="12446"/>
                  </a:lnTo>
                  <a:lnTo>
                    <a:pt x="118249" y="12319"/>
                  </a:lnTo>
                  <a:lnTo>
                    <a:pt x="118795" y="12319"/>
                  </a:lnTo>
                  <a:lnTo>
                    <a:pt x="118795" y="11684"/>
                  </a:lnTo>
                  <a:lnTo>
                    <a:pt x="118364" y="11938"/>
                  </a:lnTo>
                  <a:lnTo>
                    <a:pt x="117779" y="11938"/>
                  </a:lnTo>
                  <a:lnTo>
                    <a:pt x="117779" y="11684"/>
                  </a:lnTo>
                  <a:lnTo>
                    <a:pt x="117779" y="11557"/>
                  </a:lnTo>
                  <a:lnTo>
                    <a:pt x="118516" y="11557"/>
                  </a:lnTo>
                  <a:lnTo>
                    <a:pt x="118757" y="11557"/>
                  </a:lnTo>
                  <a:lnTo>
                    <a:pt x="119545" y="11557"/>
                  </a:lnTo>
                  <a:lnTo>
                    <a:pt x="119545" y="10706"/>
                  </a:lnTo>
                  <a:lnTo>
                    <a:pt x="119227" y="10795"/>
                  </a:lnTo>
                  <a:lnTo>
                    <a:pt x="119418" y="10668"/>
                  </a:lnTo>
                  <a:lnTo>
                    <a:pt x="119672" y="10668"/>
                  </a:lnTo>
                  <a:lnTo>
                    <a:pt x="119672" y="9144"/>
                  </a:lnTo>
                  <a:lnTo>
                    <a:pt x="118872" y="9144"/>
                  </a:lnTo>
                  <a:lnTo>
                    <a:pt x="118706" y="9105"/>
                  </a:lnTo>
                  <a:lnTo>
                    <a:pt x="118706" y="11176"/>
                  </a:lnTo>
                  <a:lnTo>
                    <a:pt x="118452" y="11303"/>
                  </a:lnTo>
                  <a:lnTo>
                    <a:pt x="118275" y="11303"/>
                  </a:lnTo>
                  <a:lnTo>
                    <a:pt x="118262" y="11176"/>
                  </a:lnTo>
                  <a:lnTo>
                    <a:pt x="118706" y="11176"/>
                  </a:lnTo>
                  <a:lnTo>
                    <a:pt x="118706" y="9105"/>
                  </a:lnTo>
                  <a:lnTo>
                    <a:pt x="117792" y="8890"/>
                  </a:lnTo>
                  <a:lnTo>
                    <a:pt x="118262" y="8763"/>
                  </a:lnTo>
                  <a:lnTo>
                    <a:pt x="118681" y="8763"/>
                  </a:lnTo>
                  <a:lnTo>
                    <a:pt x="119507" y="8382"/>
                  </a:lnTo>
                  <a:lnTo>
                    <a:pt x="116420" y="8763"/>
                  </a:lnTo>
                  <a:lnTo>
                    <a:pt x="117411" y="8763"/>
                  </a:lnTo>
                  <a:lnTo>
                    <a:pt x="117386" y="11684"/>
                  </a:lnTo>
                  <a:lnTo>
                    <a:pt x="116497" y="11938"/>
                  </a:lnTo>
                  <a:lnTo>
                    <a:pt x="116065" y="11938"/>
                  </a:lnTo>
                  <a:lnTo>
                    <a:pt x="117386" y="11684"/>
                  </a:lnTo>
                  <a:lnTo>
                    <a:pt x="117386" y="8851"/>
                  </a:lnTo>
                  <a:lnTo>
                    <a:pt x="117259" y="8890"/>
                  </a:lnTo>
                  <a:lnTo>
                    <a:pt x="117259" y="10668"/>
                  </a:lnTo>
                  <a:lnTo>
                    <a:pt x="116751" y="10668"/>
                  </a:lnTo>
                  <a:lnTo>
                    <a:pt x="117182" y="10541"/>
                  </a:lnTo>
                  <a:lnTo>
                    <a:pt x="117259" y="10668"/>
                  </a:lnTo>
                  <a:lnTo>
                    <a:pt x="117259" y="8890"/>
                  </a:lnTo>
                  <a:lnTo>
                    <a:pt x="116700" y="8890"/>
                  </a:lnTo>
                  <a:lnTo>
                    <a:pt x="116700" y="9779"/>
                  </a:lnTo>
                  <a:lnTo>
                    <a:pt x="116687" y="10287"/>
                  </a:lnTo>
                  <a:lnTo>
                    <a:pt x="115912" y="10375"/>
                  </a:lnTo>
                  <a:lnTo>
                    <a:pt x="115912" y="10668"/>
                  </a:lnTo>
                  <a:lnTo>
                    <a:pt x="115150" y="10795"/>
                  </a:lnTo>
                  <a:lnTo>
                    <a:pt x="115417" y="10668"/>
                  </a:lnTo>
                  <a:lnTo>
                    <a:pt x="115912" y="10668"/>
                  </a:lnTo>
                  <a:lnTo>
                    <a:pt x="115912" y="10375"/>
                  </a:lnTo>
                  <a:lnTo>
                    <a:pt x="115189" y="10452"/>
                  </a:lnTo>
                  <a:lnTo>
                    <a:pt x="114884" y="10604"/>
                  </a:lnTo>
                  <a:lnTo>
                    <a:pt x="114884" y="10922"/>
                  </a:lnTo>
                  <a:lnTo>
                    <a:pt x="114681" y="11023"/>
                  </a:lnTo>
                  <a:lnTo>
                    <a:pt x="114681" y="12065"/>
                  </a:lnTo>
                  <a:lnTo>
                    <a:pt x="114325" y="12065"/>
                  </a:lnTo>
                  <a:lnTo>
                    <a:pt x="113919" y="11938"/>
                  </a:lnTo>
                  <a:lnTo>
                    <a:pt x="114515" y="11938"/>
                  </a:lnTo>
                  <a:lnTo>
                    <a:pt x="114681" y="12065"/>
                  </a:lnTo>
                  <a:lnTo>
                    <a:pt x="114681" y="11023"/>
                  </a:lnTo>
                  <a:lnTo>
                    <a:pt x="114350" y="11176"/>
                  </a:lnTo>
                  <a:lnTo>
                    <a:pt x="113893" y="11176"/>
                  </a:lnTo>
                  <a:lnTo>
                    <a:pt x="114503" y="10922"/>
                  </a:lnTo>
                  <a:lnTo>
                    <a:pt x="114884" y="10922"/>
                  </a:lnTo>
                  <a:lnTo>
                    <a:pt x="114884" y="10604"/>
                  </a:lnTo>
                  <a:lnTo>
                    <a:pt x="114592" y="10668"/>
                  </a:lnTo>
                  <a:lnTo>
                    <a:pt x="114033" y="10922"/>
                  </a:lnTo>
                  <a:lnTo>
                    <a:pt x="113779" y="10922"/>
                  </a:lnTo>
                  <a:lnTo>
                    <a:pt x="114185" y="10668"/>
                  </a:lnTo>
                  <a:lnTo>
                    <a:pt x="114007" y="10668"/>
                  </a:lnTo>
                  <a:lnTo>
                    <a:pt x="114249" y="10541"/>
                  </a:lnTo>
                  <a:lnTo>
                    <a:pt x="113842" y="10541"/>
                  </a:lnTo>
                  <a:lnTo>
                    <a:pt x="113512" y="10668"/>
                  </a:lnTo>
                  <a:lnTo>
                    <a:pt x="112407" y="10795"/>
                  </a:lnTo>
                  <a:lnTo>
                    <a:pt x="112407" y="11176"/>
                  </a:lnTo>
                  <a:lnTo>
                    <a:pt x="111912" y="11303"/>
                  </a:lnTo>
                  <a:lnTo>
                    <a:pt x="111620" y="11303"/>
                  </a:lnTo>
                  <a:lnTo>
                    <a:pt x="112141" y="11176"/>
                  </a:lnTo>
                  <a:lnTo>
                    <a:pt x="112407" y="11176"/>
                  </a:lnTo>
                  <a:lnTo>
                    <a:pt x="112407" y="10795"/>
                  </a:lnTo>
                  <a:lnTo>
                    <a:pt x="113182" y="10668"/>
                  </a:lnTo>
                  <a:lnTo>
                    <a:pt x="113474" y="10541"/>
                  </a:lnTo>
                  <a:lnTo>
                    <a:pt x="113677" y="10541"/>
                  </a:lnTo>
                  <a:lnTo>
                    <a:pt x="113842" y="10541"/>
                  </a:lnTo>
                  <a:lnTo>
                    <a:pt x="114109" y="10414"/>
                  </a:lnTo>
                  <a:lnTo>
                    <a:pt x="114376" y="10287"/>
                  </a:lnTo>
                  <a:lnTo>
                    <a:pt x="114744" y="10287"/>
                  </a:lnTo>
                  <a:lnTo>
                    <a:pt x="115328" y="10287"/>
                  </a:lnTo>
                  <a:lnTo>
                    <a:pt x="115506" y="10287"/>
                  </a:lnTo>
                  <a:lnTo>
                    <a:pt x="116687" y="10287"/>
                  </a:lnTo>
                  <a:lnTo>
                    <a:pt x="116687" y="9791"/>
                  </a:lnTo>
                  <a:lnTo>
                    <a:pt x="116179" y="9906"/>
                  </a:lnTo>
                  <a:lnTo>
                    <a:pt x="116535" y="9779"/>
                  </a:lnTo>
                  <a:lnTo>
                    <a:pt x="116700" y="9779"/>
                  </a:lnTo>
                  <a:lnTo>
                    <a:pt x="116700" y="8890"/>
                  </a:lnTo>
                  <a:lnTo>
                    <a:pt x="116154" y="8890"/>
                  </a:lnTo>
                  <a:lnTo>
                    <a:pt x="116128" y="9144"/>
                  </a:lnTo>
                  <a:lnTo>
                    <a:pt x="116039" y="9525"/>
                  </a:lnTo>
                  <a:lnTo>
                    <a:pt x="115265" y="9652"/>
                  </a:lnTo>
                  <a:lnTo>
                    <a:pt x="115570" y="9525"/>
                  </a:lnTo>
                  <a:lnTo>
                    <a:pt x="116039" y="9525"/>
                  </a:lnTo>
                  <a:lnTo>
                    <a:pt x="116039" y="9144"/>
                  </a:lnTo>
                  <a:lnTo>
                    <a:pt x="114858" y="9144"/>
                  </a:lnTo>
                  <a:lnTo>
                    <a:pt x="114858" y="9906"/>
                  </a:lnTo>
                  <a:lnTo>
                    <a:pt x="114604" y="9982"/>
                  </a:lnTo>
                  <a:lnTo>
                    <a:pt x="114566" y="10160"/>
                  </a:lnTo>
                  <a:lnTo>
                    <a:pt x="113601" y="10287"/>
                  </a:lnTo>
                  <a:lnTo>
                    <a:pt x="114020" y="10160"/>
                  </a:lnTo>
                  <a:lnTo>
                    <a:pt x="114566" y="10160"/>
                  </a:lnTo>
                  <a:lnTo>
                    <a:pt x="114566" y="9906"/>
                  </a:lnTo>
                  <a:lnTo>
                    <a:pt x="114122" y="9906"/>
                  </a:lnTo>
                  <a:lnTo>
                    <a:pt x="113842" y="10007"/>
                  </a:lnTo>
                  <a:lnTo>
                    <a:pt x="113461" y="9906"/>
                  </a:lnTo>
                  <a:lnTo>
                    <a:pt x="113601" y="9779"/>
                  </a:lnTo>
                  <a:lnTo>
                    <a:pt x="113906" y="9829"/>
                  </a:lnTo>
                  <a:lnTo>
                    <a:pt x="114147" y="9779"/>
                  </a:lnTo>
                  <a:lnTo>
                    <a:pt x="114490" y="9779"/>
                  </a:lnTo>
                  <a:lnTo>
                    <a:pt x="114249" y="9867"/>
                  </a:lnTo>
                  <a:lnTo>
                    <a:pt x="114630" y="9906"/>
                  </a:lnTo>
                  <a:lnTo>
                    <a:pt x="114858" y="9906"/>
                  </a:lnTo>
                  <a:lnTo>
                    <a:pt x="114858" y="9144"/>
                  </a:lnTo>
                  <a:lnTo>
                    <a:pt x="114604" y="9144"/>
                  </a:lnTo>
                  <a:lnTo>
                    <a:pt x="114604" y="9398"/>
                  </a:lnTo>
                  <a:lnTo>
                    <a:pt x="114363" y="9525"/>
                  </a:lnTo>
                  <a:lnTo>
                    <a:pt x="114020" y="9525"/>
                  </a:lnTo>
                  <a:lnTo>
                    <a:pt x="113347" y="9525"/>
                  </a:lnTo>
                  <a:lnTo>
                    <a:pt x="113385" y="9779"/>
                  </a:lnTo>
                  <a:lnTo>
                    <a:pt x="113322" y="9398"/>
                  </a:lnTo>
                  <a:lnTo>
                    <a:pt x="112509" y="9525"/>
                  </a:lnTo>
                  <a:lnTo>
                    <a:pt x="112661" y="9398"/>
                  </a:lnTo>
                  <a:lnTo>
                    <a:pt x="113322" y="9398"/>
                  </a:lnTo>
                  <a:lnTo>
                    <a:pt x="114401" y="9398"/>
                  </a:lnTo>
                  <a:lnTo>
                    <a:pt x="114604" y="9398"/>
                  </a:lnTo>
                  <a:lnTo>
                    <a:pt x="114604" y="9144"/>
                  </a:lnTo>
                  <a:lnTo>
                    <a:pt x="113677" y="9144"/>
                  </a:lnTo>
                  <a:lnTo>
                    <a:pt x="113030" y="9144"/>
                  </a:lnTo>
                  <a:lnTo>
                    <a:pt x="111848" y="9525"/>
                  </a:lnTo>
                  <a:lnTo>
                    <a:pt x="111734" y="9906"/>
                  </a:lnTo>
                  <a:lnTo>
                    <a:pt x="111442" y="9918"/>
                  </a:lnTo>
                  <a:lnTo>
                    <a:pt x="111442" y="12065"/>
                  </a:lnTo>
                  <a:lnTo>
                    <a:pt x="110604" y="12319"/>
                  </a:lnTo>
                  <a:lnTo>
                    <a:pt x="110909" y="12319"/>
                  </a:lnTo>
                  <a:lnTo>
                    <a:pt x="110007" y="12446"/>
                  </a:lnTo>
                  <a:lnTo>
                    <a:pt x="110350" y="12319"/>
                  </a:lnTo>
                  <a:lnTo>
                    <a:pt x="110553" y="12319"/>
                  </a:lnTo>
                  <a:lnTo>
                    <a:pt x="111442" y="12065"/>
                  </a:lnTo>
                  <a:lnTo>
                    <a:pt x="111442" y="9918"/>
                  </a:lnTo>
                  <a:lnTo>
                    <a:pt x="110248" y="9969"/>
                  </a:lnTo>
                  <a:lnTo>
                    <a:pt x="110248" y="10287"/>
                  </a:lnTo>
                  <a:lnTo>
                    <a:pt x="109982" y="10350"/>
                  </a:lnTo>
                  <a:lnTo>
                    <a:pt x="109982" y="12700"/>
                  </a:lnTo>
                  <a:lnTo>
                    <a:pt x="108851" y="12827"/>
                  </a:lnTo>
                  <a:lnTo>
                    <a:pt x="108902" y="12700"/>
                  </a:lnTo>
                  <a:lnTo>
                    <a:pt x="109982" y="12700"/>
                  </a:lnTo>
                  <a:lnTo>
                    <a:pt x="109982" y="10350"/>
                  </a:lnTo>
                  <a:lnTo>
                    <a:pt x="109956" y="10541"/>
                  </a:lnTo>
                  <a:lnTo>
                    <a:pt x="109893" y="10668"/>
                  </a:lnTo>
                  <a:lnTo>
                    <a:pt x="109613" y="10668"/>
                  </a:lnTo>
                  <a:lnTo>
                    <a:pt x="109613" y="11176"/>
                  </a:lnTo>
                  <a:lnTo>
                    <a:pt x="109474" y="11239"/>
                  </a:lnTo>
                  <a:lnTo>
                    <a:pt x="109474" y="11938"/>
                  </a:lnTo>
                  <a:lnTo>
                    <a:pt x="109435" y="12065"/>
                  </a:lnTo>
                  <a:lnTo>
                    <a:pt x="109270" y="12065"/>
                  </a:lnTo>
                  <a:lnTo>
                    <a:pt x="109474" y="11938"/>
                  </a:lnTo>
                  <a:lnTo>
                    <a:pt x="109474" y="11239"/>
                  </a:lnTo>
                  <a:lnTo>
                    <a:pt x="109296" y="11303"/>
                  </a:lnTo>
                  <a:lnTo>
                    <a:pt x="109283" y="11176"/>
                  </a:lnTo>
                  <a:lnTo>
                    <a:pt x="109613" y="11176"/>
                  </a:lnTo>
                  <a:lnTo>
                    <a:pt x="109613" y="10668"/>
                  </a:lnTo>
                  <a:lnTo>
                    <a:pt x="109410" y="10668"/>
                  </a:lnTo>
                  <a:lnTo>
                    <a:pt x="109347" y="10922"/>
                  </a:lnTo>
                  <a:lnTo>
                    <a:pt x="108699" y="11112"/>
                  </a:lnTo>
                  <a:lnTo>
                    <a:pt x="108699" y="13716"/>
                  </a:lnTo>
                  <a:lnTo>
                    <a:pt x="108445" y="13843"/>
                  </a:lnTo>
                  <a:lnTo>
                    <a:pt x="108127" y="13843"/>
                  </a:lnTo>
                  <a:lnTo>
                    <a:pt x="108699" y="13716"/>
                  </a:lnTo>
                  <a:lnTo>
                    <a:pt x="108699" y="11112"/>
                  </a:lnTo>
                  <a:lnTo>
                    <a:pt x="108534" y="11150"/>
                  </a:lnTo>
                  <a:lnTo>
                    <a:pt x="108940" y="10922"/>
                  </a:lnTo>
                  <a:lnTo>
                    <a:pt x="109347" y="10922"/>
                  </a:lnTo>
                  <a:lnTo>
                    <a:pt x="109347" y="10706"/>
                  </a:lnTo>
                  <a:lnTo>
                    <a:pt x="109169" y="10795"/>
                  </a:lnTo>
                  <a:lnTo>
                    <a:pt x="108699" y="10668"/>
                  </a:lnTo>
                  <a:lnTo>
                    <a:pt x="108927" y="10541"/>
                  </a:lnTo>
                  <a:lnTo>
                    <a:pt x="109423" y="10541"/>
                  </a:lnTo>
                  <a:lnTo>
                    <a:pt x="109588" y="10541"/>
                  </a:lnTo>
                  <a:lnTo>
                    <a:pt x="109956" y="10541"/>
                  </a:lnTo>
                  <a:lnTo>
                    <a:pt x="109956" y="10350"/>
                  </a:lnTo>
                  <a:lnTo>
                    <a:pt x="110248" y="10287"/>
                  </a:lnTo>
                  <a:lnTo>
                    <a:pt x="110248" y="9969"/>
                  </a:lnTo>
                  <a:lnTo>
                    <a:pt x="108940" y="10033"/>
                  </a:lnTo>
                  <a:lnTo>
                    <a:pt x="108940" y="10287"/>
                  </a:lnTo>
                  <a:lnTo>
                    <a:pt x="108267" y="10388"/>
                  </a:lnTo>
                  <a:lnTo>
                    <a:pt x="108267" y="12319"/>
                  </a:lnTo>
                  <a:lnTo>
                    <a:pt x="107734" y="12319"/>
                  </a:lnTo>
                  <a:lnTo>
                    <a:pt x="107734" y="13081"/>
                  </a:lnTo>
                  <a:lnTo>
                    <a:pt x="106426" y="13081"/>
                  </a:lnTo>
                  <a:lnTo>
                    <a:pt x="105664" y="13208"/>
                  </a:lnTo>
                  <a:lnTo>
                    <a:pt x="105918" y="13081"/>
                  </a:lnTo>
                  <a:lnTo>
                    <a:pt x="105130" y="13081"/>
                  </a:lnTo>
                  <a:lnTo>
                    <a:pt x="104978" y="13081"/>
                  </a:lnTo>
                  <a:lnTo>
                    <a:pt x="105117" y="13309"/>
                  </a:lnTo>
                  <a:lnTo>
                    <a:pt x="104597" y="13462"/>
                  </a:lnTo>
                  <a:lnTo>
                    <a:pt x="103581" y="13614"/>
                  </a:lnTo>
                  <a:lnTo>
                    <a:pt x="103581" y="14732"/>
                  </a:lnTo>
                  <a:lnTo>
                    <a:pt x="103162" y="15113"/>
                  </a:lnTo>
                  <a:lnTo>
                    <a:pt x="102349" y="15113"/>
                  </a:lnTo>
                  <a:lnTo>
                    <a:pt x="102349" y="17424"/>
                  </a:lnTo>
                  <a:lnTo>
                    <a:pt x="101663" y="17526"/>
                  </a:lnTo>
                  <a:lnTo>
                    <a:pt x="101650" y="19050"/>
                  </a:lnTo>
                  <a:lnTo>
                    <a:pt x="101231" y="19126"/>
                  </a:lnTo>
                  <a:lnTo>
                    <a:pt x="101231" y="19304"/>
                  </a:lnTo>
                  <a:lnTo>
                    <a:pt x="101066" y="19431"/>
                  </a:lnTo>
                  <a:lnTo>
                    <a:pt x="100749" y="19431"/>
                  </a:lnTo>
                  <a:lnTo>
                    <a:pt x="101015" y="19304"/>
                  </a:lnTo>
                  <a:lnTo>
                    <a:pt x="100037" y="19431"/>
                  </a:lnTo>
                  <a:lnTo>
                    <a:pt x="100330" y="19304"/>
                  </a:lnTo>
                  <a:lnTo>
                    <a:pt x="101015" y="19304"/>
                  </a:lnTo>
                  <a:lnTo>
                    <a:pt x="101231" y="19304"/>
                  </a:lnTo>
                  <a:lnTo>
                    <a:pt x="101231" y="19126"/>
                  </a:lnTo>
                  <a:lnTo>
                    <a:pt x="100990" y="19151"/>
                  </a:lnTo>
                  <a:lnTo>
                    <a:pt x="100863" y="19177"/>
                  </a:lnTo>
                  <a:lnTo>
                    <a:pt x="100558" y="19050"/>
                  </a:lnTo>
                  <a:lnTo>
                    <a:pt x="101320" y="19050"/>
                  </a:lnTo>
                  <a:lnTo>
                    <a:pt x="101650" y="19050"/>
                  </a:lnTo>
                  <a:lnTo>
                    <a:pt x="101650" y="17526"/>
                  </a:lnTo>
                  <a:lnTo>
                    <a:pt x="100876" y="17526"/>
                  </a:lnTo>
                  <a:lnTo>
                    <a:pt x="100609" y="17272"/>
                  </a:lnTo>
                  <a:lnTo>
                    <a:pt x="101333" y="17272"/>
                  </a:lnTo>
                  <a:lnTo>
                    <a:pt x="102349" y="17424"/>
                  </a:lnTo>
                  <a:lnTo>
                    <a:pt x="102349" y="15113"/>
                  </a:lnTo>
                  <a:lnTo>
                    <a:pt x="102285" y="16256"/>
                  </a:lnTo>
                  <a:lnTo>
                    <a:pt x="101892" y="16344"/>
                  </a:lnTo>
                  <a:lnTo>
                    <a:pt x="101892" y="16510"/>
                  </a:lnTo>
                  <a:lnTo>
                    <a:pt x="101447" y="16637"/>
                  </a:lnTo>
                  <a:lnTo>
                    <a:pt x="100952" y="16637"/>
                  </a:lnTo>
                  <a:lnTo>
                    <a:pt x="101142" y="16510"/>
                  </a:lnTo>
                  <a:lnTo>
                    <a:pt x="101892" y="16510"/>
                  </a:lnTo>
                  <a:lnTo>
                    <a:pt x="101892" y="16344"/>
                  </a:lnTo>
                  <a:lnTo>
                    <a:pt x="101650" y="16383"/>
                  </a:lnTo>
                  <a:lnTo>
                    <a:pt x="101460" y="16421"/>
                  </a:lnTo>
                  <a:lnTo>
                    <a:pt x="102057" y="16256"/>
                  </a:lnTo>
                  <a:lnTo>
                    <a:pt x="102285" y="16256"/>
                  </a:lnTo>
                  <a:lnTo>
                    <a:pt x="102285" y="15113"/>
                  </a:lnTo>
                  <a:lnTo>
                    <a:pt x="102120" y="15113"/>
                  </a:lnTo>
                  <a:lnTo>
                    <a:pt x="102552" y="14859"/>
                  </a:lnTo>
                  <a:lnTo>
                    <a:pt x="103339" y="14859"/>
                  </a:lnTo>
                  <a:lnTo>
                    <a:pt x="103581" y="14732"/>
                  </a:lnTo>
                  <a:lnTo>
                    <a:pt x="103581" y="13614"/>
                  </a:lnTo>
                  <a:lnTo>
                    <a:pt x="102730" y="13716"/>
                  </a:lnTo>
                  <a:lnTo>
                    <a:pt x="103238" y="13716"/>
                  </a:lnTo>
                  <a:lnTo>
                    <a:pt x="102793" y="13843"/>
                  </a:lnTo>
                  <a:lnTo>
                    <a:pt x="101917" y="14097"/>
                  </a:lnTo>
                  <a:lnTo>
                    <a:pt x="102793" y="13843"/>
                  </a:lnTo>
                  <a:lnTo>
                    <a:pt x="102285" y="13843"/>
                  </a:lnTo>
                  <a:lnTo>
                    <a:pt x="101320" y="13843"/>
                  </a:lnTo>
                  <a:lnTo>
                    <a:pt x="101282" y="14351"/>
                  </a:lnTo>
                  <a:lnTo>
                    <a:pt x="101079" y="14478"/>
                  </a:lnTo>
                  <a:lnTo>
                    <a:pt x="100317" y="14732"/>
                  </a:lnTo>
                  <a:lnTo>
                    <a:pt x="100304" y="15494"/>
                  </a:lnTo>
                  <a:lnTo>
                    <a:pt x="99453" y="15621"/>
                  </a:lnTo>
                  <a:lnTo>
                    <a:pt x="99809" y="15494"/>
                  </a:lnTo>
                  <a:lnTo>
                    <a:pt x="100304" y="15494"/>
                  </a:lnTo>
                  <a:lnTo>
                    <a:pt x="100304" y="14732"/>
                  </a:lnTo>
                  <a:lnTo>
                    <a:pt x="99618" y="14732"/>
                  </a:lnTo>
                  <a:lnTo>
                    <a:pt x="99618" y="15494"/>
                  </a:lnTo>
                  <a:lnTo>
                    <a:pt x="99352" y="15570"/>
                  </a:lnTo>
                  <a:lnTo>
                    <a:pt x="99352" y="16510"/>
                  </a:lnTo>
                  <a:lnTo>
                    <a:pt x="99314" y="17907"/>
                  </a:lnTo>
                  <a:lnTo>
                    <a:pt x="98971" y="17970"/>
                  </a:lnTo>
                  <a:lnTo>
                    <a:pt x="98971" y="18415"/>
                  </a:lnTo>
                  <a:lnTo>
                    <a:pt x="98221" y="18669"/>
                  </a:lnTo>
                  <a:lnTo>
                    <a:pt x="97561" y="18669"/>
                  </a:lnTo>
                  <a:lnTo>
                    <a:pt x="98298" y="18415"/>
                  </a:lnTo>
                  <a:lnTo>
                    <a:pt x="98971" y="18415"/>
                  </a:lnTo>
                  <a:lnTo>
                    <a:pt x="98971" y="17970"/>
                  </a:lnTo>
                  <a:lnTo>
                    <a:pt x="98818" y="17983"/>
                  </a:lnTo>
                  <a:lnTo>
                    <a:pt x="98971" y="17907"/>
                  </a:lnTo>
                  <a:lnTo>
                    <a:pt x="99314" y="17907"/>
                  </a:lnTo>
                  <a:lnTo>
                    <a:pt x="99314" y="16535"/>
                  </a:lnTo>
                  <a:lnTo>
                    <a:pt x="99034" y="16637"/>
                  </a:lnTo>
                  <a:lnTo>
                    <a:pt x="99148" y="16510"/>
                  </a:lnTo>
                  <a:lnTo>
                    <a:pt x="99352" y="16510"/>
                  </a:lnTo>
                  <a:lnTo>
                    <a:pt x="99352" y="15570"/>
                  </a:lnTo>
                  <a:lnTo>
                    <a:pt x="99110" y="15621"/>
                  </a:lnTo>
                  <a:lnTo>
                    <a:pt x="99390" y="15494"/>
                  </a:lnTo>
                  <a:lnTo>
                    <a:pt x="99618" y="15494"/>
                  </a:lnTo>
                  <a:lnTo>
                    <a:pt x="99618" y="14732"/>
                  </a:lnTo>
                  <a:lnTo>
                    <a:pt x="98983" y="14732"/>
                  </a:lnTo>
                  <a:lnTo>
                    <a:pt x="101015" y="14478"/>
                  </a:lnTo>
                  <a:lnTo>
                    <a:pt x="100863" y="14351"/>
                  </a:lnTo>
                  <a:lnTo>
                    <a:pt x="101282" y="14351"/>
                  </a:lnTo>
                  <a:lnTo>
                    <a:pt x="101282" y="13843"/>
                  </a:lnTo>
                  <a:lnTo>
                    <a:pt x="101155" y="13843"/>
                  </a:lnTo>
                  <a:lnTo>
                    <a:pt x="101358" y="13716"/>
                  </a:lnTo>
                  <a:lnTo>
                    <a:pt x="102374" y="13716"/>
                  </a:lnTo>
                  <a:lnTo>
                    <a:pt x="102285" y="13843"/>
                  </a:lnTo>
                  <a:lnTo>
                    <a:pt x="102730" y="13716"/>
                  </a:lnTo>
                  <a:lnTo>
                    <a:pt x="103606" y="13589"/>
                  </a:lnTo>
                  <a:lnTo>
                    <a:pt x="104482" y="13462"/>
                  </a:lnTo>
                  <a:lnTo>
                    <a:pt x="105079" y="13347"/>
                  </a:lnTo>
                  <a:lnTo>
                    <a:pt x="104419" y="13220"/>
                  </a:lnTo>
                  <a:lnTo>
                    <a:pt x="103974" y="13131"/>
                  </a:lnTo>
                  <a:lnTo>
                    <a:pt x="103517" y="13208"/>
                  </a:lnTo>
                  <a:lnTo>
                    <a:pt x="103733" y="13093"/>
                  </a:lnTo>
                  <a:lnTo>
                    <a:pt x="102844" y="13081"/>
                  </a:lnTo>
                  <a:lnTo>
                    <a:pt x="103454" y="12954"/>
                  </a:lnTo>
                  <a:lnTo>
                    <a:pt x="104800" y="12954"/>
                  </a:lnTo>
                  <a:lnTo>
                    <a:pt x="105117" y="12954"/>
                  </a:lnTo>
                  <a:lnTo>
                    <a:pt x="105130" y="13081"/>
                  </a:lnTo>
                  <a:lnTo>
                    <a:pt x="105410" y="12954"/>
                  </a:lnTo>
                  <a:lnTo>
                    <a:pt x="105562" y="12954"/>
                  </a:lnTo>
                  <a:lnTo>
                    <a:pt x="107721" y="12954"/>
                  </a:lnTo>
                  <a:lnTo>
                    <a:pt x="107734" y="13081"/>
                  </a:lnTo>
                  <a:lnTo>
                    <a:pt x="107734" y="12319"/>
                  </a:lnTo>
                  <a:lnTo>
                    <a:pt x="107213" y="12319"/>
                  </a:lnTo>
                  <a:lnTo>
                    <a:pt x="106794" y="12319"/>
                  </a:lnTo>
                  <a:lnTo>
                    <a:pt x="106502" y="12319"/>
                  </a:lnTo>
                  <a:lnTo>
                    <a:pt x="106997" y="12065"/>
                  </a:lnTo>
                  <a:lnTo>
                    <a:pt x="107416" y="12065"/>
                  </a:lnTo>
                  <a:lnTo>
                    <a:pt x="107721" y="11938"/>
                  </a:lnTo>
                  <a:lnTo>
                    <a:pt x="107581" y="12065"/>
                  </a:lnTo>
                  <a:lnTo>
                    <a:pt x="108267" y="12319"/>
                  </a:lnTo>
                  <a:lnTo>
                    <a:pt x="108267" y="10388"/>
                  </a:lnTo>
                  <a:lnTo>
                    <a:pt x="108115" y="10414"/>
                  </a:lnTo>
                  <a:lnTo>
                    <a:pt x="108115" y="10668"/>
                  </a:lnTo>
                  <a:lnTo>
                    <a:pt x="107188" y="10668"/>
                  </a:lnTo>
                  <a:lnTo>
                    <a:pt x="107188" y="11938"/>
                  </a:lnTo>
                  <a:lnTo>
                    <a:pt x="106299" y="11938"/>
                  </a:lnTo>
                  <a:lnTo>
                    <a:pt x="106299" y="12573"/>
                  </a:lnTo>
                  <a:lnTo>
                    <a:pt x="106057" y="12700"/>
                  </a:lnTo>
                  <a:lnTo>
                    <a:pt x="105486" y="12700"/>
                  </a:lnTo>
                  <a:lnTo>
                    <a:pt x="105892" y="12573"/>
                  </a:lnTo>
                  <a:lnTo>
                    <a:pt x="106299" y="12573"/>
                  </a:lnTo>
                  <a:lnTo>
                    <a:pt x="106299" y="11938"/>
                  </a:lnTo>
                  <a:lnTo>
                    <a:pt x="105498" y="11938"/>
                  </a:lnTo>
                  <a:lnTo>
                    <a:pt x="105498" y="12065"/>
                  </a:lnTo>
                  <a:lnTo>
                    <a:pt x="104990" y="12268"/>
                  </a:lnTo>
                  <a:lnTo>
                    <a:pt x="104990" y="12700"/>
                  </a:lnTo>
                  <a:lnTo>
                    <a:pt x="103708" y="12827"/>
                  </a:lnTo>
                  <a:lnTo>
                    <a:pt x="104228" y="12700"/>
                  </a:lnTo>
                  <a:lnTo>
                    <a:pt x="104990" y="12700"/>
                  </a:lnTo>
                  <a:lnTo>
                    <a:pt x="104990" y="12268"/>
                  </a:lnTo>
                  <a:lnTo>
                    <a:pt x="104863" y="12319"/>
                  </a:lnTo>
                  <a:lnTo>
                    <a:pt x="104546" y="12319"/>
                  </a:lnTo>
                  <a:lnTo>
                    <a:pt x="104305" y="12484"/>
                  </a:lnTo>
                  <a:lnTo>
                    <a:pt x="104152" y="12573"/>
                  </a:lnTo>
                  <a:lnTo>
                    <a:pt x="103962" y="12700"/>
                  </a:lnTo>
                  <a:lnTo>
                    <a:pt x="103682" y="12573"/>
                  </a:lnTo>
                  <a:lnTo>
                    <a:pt x="103860" y="12573"/>
                  </a:lnTo>
                  <a:lnTo>
                    <a:pt x="104038" y="12573"/>
                  </a:lnTo>
                  <a:lnTo>
                    <a:pt x="104165" y="12509"/>
                  </a:lnTo>
                  <a:lnTo>
                    <a:pt x="104546" y="12319"/>
                  </a:lnTo>
                  <a:lnTo>
                    <a:pt x="104406" y="12319"/>
                  </a:lnTo>
                  <a:lnTo>
                    <a:pt x="105498" y="12065"/>
                  </a:lnTo>
                  <a:lnTo>
                    <a:pt x="105498" y="11938"/>
                  </a:lnTo>
                  <a:lnTo>
                    <a:pt x="105943" y="11684"/>
                  </a:lnTo>
                  <a:lnTo>
                    <a:pt x="105803" y="11557"/>
                  </a:lnTo>
                  <a:lnTo>
                    <a:pt x="107061" y="11684"/>
                  </a:lnTo>
                  <a:lnTo>
                    <a:pt x="107188" y="11938"/>
                  </a:lnTo>
                  <a:lnTo>
                    <a:pt x="107188" y="10668"/>
                  </a:lnTo>
                  <a:lnTo>
                    <a:pt x="105968" y="10668"/>
                  </a:lnTo>
                  <a:lnTo>
                    <a:pt x="106108" y="10541"/>
                  </a:lnTo>
                  <a:lnTo>
                    <a:pt x="107162" y="10541"/>
                  </a:lnTo>
                  <a:lnTo>
                    <a:pt x="108115" y="10668"/>
                  </a:lnTo>
                  <a:lnTo>
                    <a:pt x="108115" y="10414"/>
                  </a:lnTo>
                  <a:lnTo>
                    <a:pt x="108559" y="10287"/>
                  </a:lnTo>
                  <a:lnTo>
                    <a:pt x="108940" y="10287"/>
                  </a:lnTo>
                  <a:lnTo>
                    <a:pt x="108940" y="10033"/>
                  </a:lnTo>
                  <a:lnTo>
                    <a:pt x="108648" y="10033"/>
                  </a:lnTo>
                  <a:lnTo>
                    <a:pt x="109029" y="9906"/>
                  </a:lnTo>
                  <a:lnTo>
                    <a:pt x="109397" y="9906"/>
                  </a:lnTo>
                  <a:lnTo>
                    <a:pt x="111734" y="9906"/>
                  </a:lnTo>
                  <a:lnTo>
                    <a:pt x="111734" y="9550"/>
                  </a:lnTo>
                  <a:lnTo>
                    <a:pt x="110185" y="9652"/>
                  </a:lnTo>
                  <a:lnTo>
                    <a:pt x="108521" y="9779"/>
                  </a:lnTo>
                  <a:lnTo>
                    <a:pt x="108216" y="9906"/>
                  </a:lnTo>
                  <a:lnTo>
                    <a:pt x="108877" y="9906"/>
                  </a:lnTo>
                  <a:lnTo>
                    <a:pt x="108458" y="10045"/>
                  </a:lnTo>
                  <a:lnTo>
                    <a:pt x="108051" y="10071"/>
                  </a:lnTo>
                  <a:lnTo>
                    <a:pt x="107823" y="10160"/>
                  </a:lnTo>
                  <a:lnTo>
                    <a:pt x="108051" y="10160"/>
                  </a:lnTo>
                  <a:lnTo>
                    <a:pt x="107188" y="10096"/>
                  </a:lnTo>
                  <a:lnTo>
                    <a:pt x="107188" y="10287"/>
                  </a:lnTo>
                  <a:lnTo>
                    <a:pt x="106578" y="10375"/>
                  </a:lnTo>
                  <a:lnTo>
                    <a:pt x="106819" y="10287"/>
                  </a:lnTo>
                  <a:lnTo>
                    <a:pt x="107188" y="10287"/>
                  </a:lnTo>
                  <a:lnTo>
                    <a:pt x="107188" y="10096"/>
                  </a:lnTo>
                  <a:lnTo>
                    <a:pt x="105549" y="10160"/>
                  </a:lnTo>
                  <a:lnTo>
                    <a:pt x="105587" y="10287"/>
                  </a:lnTo>
                  <a:lnTo>
                    <a:pt x="105892" y="10287"/>
                  </a:lnTo>
                  <a:lnTo>
                    <a:pt x="106489" y="10160"/>
                  </a:lnTo>
                  <a:lnTo>
                    <a:pt x="106172" y="10426"/>
                  </a:lnTo>
                  <a:lnTo>
                    <a:pt x="105194" y="10541"/>
                  </a:lnTo>
                  <a:lnTo>
                    <a:pt x="104952" y="10668"/>
                  </a:lnTo>
                  <a:lnTo>
                    <a:pt x="105765" y="10668"/>
                  </a:lnTo>
                  <a:lnTo>
                    <a:pt x="105575" y="10706"/>
                  </a:lnTo>
                  <a:lnTo>
                    <a:pt x="105575" y="11176"/>
                  </a:lnTo>
                  <a:lnTo>
                    <a:pt x="104813" y="11468"/>
                  </a:lnTo>
                  <a:lnTo>
                    <a:pt x="104838" y="11303"/>
                  </a:lnTo>
                  <a:lnTo>
                    <a:pt x="105575" y="11176"/>
                  </a:lnTo>
                  <a:lnTo>
                    <a:pt x="105575" y="10706"/>
                  </a:lnTo>
                  <a:lnTo>
                    <a:pt x="104863" y="10807"/>
                  </a:lnTo>
                  <a:lnTo>
                    <a:pt x="104736" y="10668"/>
                  </a:lnTo>
                  <a:lnTo>
                    <a:pt x="104584" y="10668"/>
                  </a:lnTo>
                  <a:lnTo>
                    <a:pt x="104584" y="11557"/>
                  </a:lnTo>
                  <a:lnTo>
                    <a:pt x="104254" y="11684"/>
                  </a:lnTo>
                  <a:lnTo>
                    <a:pt x="103555" y="11798"/>
                  </a:lnTo>
                  <a:lnTo>
                    <a:pt x="103555" y="11938"/>
                  </a:lnTo>
                  <a:lnTo>
                    <a:pt x="103174" y="12065"/>
                  </a:lnTo>
                  <a:lnTo>
                    <a:pt x="102641" y="12319"/>
                  </a:lnTo>
                  <a:lnTo>
                    <a:pt x="102374" y="12319"/>
                  </a:lnTo>
                  <a:lnTo>
                    <a:pt x="102882" y="12065"/>
                  </a:lnTo>
                  <a:lnTo>
                    <a:pt x="103492" y="11938"/>
                  </a:lnTo>
                  <a:lnTo>
                    <a:pt x="103555" y="11798"/>
                  </a:lnTo>
                  <a:lnTo>
                    <a:pt x="103428" y="11811"/>
                  </a:lnTo>
                  <a:lnTo>
                    <a:pt x="103568" y="11684"/>
                  </a:lnTo>
                  <a:lnTo>
                    <a:pt x="104089" y="11684"/>
                  </a:lnTo>
                  <a:lnTo>
                    <a:pt x="104394" y="11557"/>
                  </a:lnTo>
                  <a:lnTo>
                    <a:pt x="104584" y="11557"/>
                  </a:lnTo>
                  <a:lnTo>
                    <a:pt x="104584" y="10668"/>
                  </a:lnTo>
                  <a:lnTo>
                    <a:pt x="103987" y="10668"/>
                  </a:lnTo>
                  <a:lnTo>
                    <a:pt x="103987" y="10922"/>
                  </a:lnTo>
                  <a:lnTo>
                    <a:pt x="103073" y="11176"/>
                  </a:lnTo>
                  <a:lnTo>
                    <a:pt x="102298" y="11176"/>
                  </a:lnTo>
                  <a:lnTo>
                    <a:pt x="102501" y="10922"/>
                  </a:lnTo>
                  <a:lnTo>
                    <a:pt x="103987" y="10922"/>
                  </a:lnTo>
                  <a:lnTo>
                    <a:pt x="103987" y="10668"/>
                  </a:lnTo>
                  <a:lnTo>
                    <a:pt x="102831" y="10668"/>
                  </a:lnTo>
                  <a:lnTo>
                    <a:pt x="103505" y="10541"/>
                  </a:lnTo>
                  <a:lnTo>
                    <a:pt x="102666" y="10541"/>
                  </a:lnTo>
                  <a:lnTo>
                    <a:pt x="102463" y="10668"/>
                  </a:lnTo>
                  <a:lnTo>
                    <a:pt x="102323" y="10668"/>
                  </a:lnTo>
                  <a:lnTo>
                    <a:pt x="102095" y="10922"/>
                  </a:lnTo>
                  <a:lnTo>
                    <a:pt x="102057" y="12954"/>
                  </a:lnTo>
                  <a:lnTo>
                    <a:pt x="101815" y="13081"/>
                  </a:lnTo>
                  <a:lnTo>
                    <a:pt x="101663" y="13081"/>
                  </a:lnTo>
                  <a:lnTo>
                    <a:pt x="99225" y="13081"/>
                  </a:lnTo>
                  <a:lnTo>
                    <a:pt x="99606" y="12954"/>
                  </a:lnTo>
                  <a:lnTo>
                    <a:pt x="99834" y="12954"/>
                  </a:lnTo>
                  <a:lnTo>
                    <a:pt x="101777" y="12954"/>
                  </a:lnTo>
                  <a:lnTo>
                    <a:pt x="102057" y="12954"/>
                  </a:lnTo>
                  <a:lnTo>
                    <a:pt x="102057" y="10934"/>
                  </a:lnTo>
                  <a:lnTo>
                    <a:pt x="101333" y="11036"/>
                  </a:lnTo>
                  <a:lnTo>
                    <a:pt x="101333" y="11176"/>
                  </a:lnTo>
                  <a:lnTo>
                    <a:pt x="100228" y="11557"/>
                  </a:lnTo>
                  <a:lnTo>
                    <a:pt x="100012" y="11557"/>
                  </a:lnTo>
                  <a:lnTo>
                    <a:pt x="100520" y="11303"/>
                  </a:lnTo>
                  <a:lnTo>
                    <a:pt x="100774" y="11176"/>
                  </a:lnTo>
                  <a:lnTo>
                    <a:pt x="101333" y="11176"/>
                  </a:lnTo>
                  <a:lnTo>
                    <a:pt x="101333" y="11036"/>
                  </a:lnTo>
                  <a:lnTo>
                    <a:pt x="100558" y="11137"/>
                  </a:lnTo>
                  <a:lnTo>
                    <a:pt x="101371" y="10922"/>
                  </a:lnTo>
                  <a:lnTo>
                    <a:pt x="101714" y="10795"/>
                  </a:lnTo>
                  <a:lnTo>
                    <a:pt x="101485" y="10922"/>
                  </a:lnTo>
                  <a:lnTo>
                    <a:pt x="102069" y="10922"/>
                  </a:lnTo>
                  <a:lnTo>
                    <a:pt x="102323" y="10756"/>
                  </a:lnTo>
                  <a:lnTo>
                    <a:pt x="102057" y="10668"/>
                  </a:lnTo>
                  <a:lnTo>
                    <a:pt x="101600" y="10668"/>
                  </a:lnTo>
                  <a:lnTo>
                    <a:pt x="99834" y="11176"/>
                  </a:lnTo>
                  <a:lnTo>
                    <a:pt x="99656" y="11176"/>
                  </a:lnTo>
                  <a:lnTo>
                    <a:pt x="99504" y="11379"/>
                  </a:lnTo>
                  <a:lnTo>
                    <a:pt x="99834" y="11303"/>
                  </a:lnTo>
                  <a:lnTo>
                    <a:pt x="99390" y="11557"/>
                  </a:lnTo>
                  <a:lnTo>
                    <a:pt x="99174" y="11684"/>
                  </a:lnTo>
                  <a:lnTo>
                    <a:pt x="98361" y="11938"/>
                  </a:lnTo>
                  <a:lnTo>
                    <a:pt x="99390" y="11938"/>
                  </a:lnTo>
                  <a:lnTo>
                    <a:pt x="101396" y="11684"/>
                  </a:lnTo>
                  <a:lnTo>
                    <a:pt x="101130" y="11785"/>
                  </a:lnTo>
                  <a:lnTo>
                    <a:pt x="101130" y="12700"/>
                  </a:lnTo>
                  <a:lnTo>
                    <a:pt x="100368" y="12827"/>
                  </a:lnTo>
                  <a:lnTo>
                    <a:pt x="100901" y="12700"/>
                  </a:lnTo>
                  <a:lnTo>
                    <a:pt x="101130" y="12700"/>
                  </a:lnTo>
                  <a:lnTo>
                    <a:pt x="101130" y="11785"/>
                  </a:lnTo>
                  <a:lnTo>
                    <a:pt x="100685" y="11938"/>
                  </a:lnTo>
                  <a:lnTo>
                    <a:pt x="100393" y="12014"/>
                  </a:lnTo>
                  <a:lnTo>
                    <a:pt x="100393" y="12573"/>
                  </a:lnTo>
                  <a:lnTo>
                    <a:pt x="99631" y="12700"/>
                  </a:lnTo>
                  <a:lnTo>
                    <a:pt x="99199" y="12573"/>
                  </a:lnTo>
                  <a:lnTo>
                    <a:pt x="100393" y="12573"/>
                  </a:lnTo>
                  <a:lnTo>
                    <a:pt x="100393" y="12014"/>
                  </a:lnTo>
                  <a:lnTo>
                    <a:pt x="99453" y="12255"/>
                  </a:lnTo>
                  <a:lnTo>
                    <a:pt x="99618" y="12065"/>
                  </a:lnTo>
                  <a:lnTo>
                    <a:pt x="99847" y="11938"/>
                  </a:lnTo>
                  <a:lnTo>
                    <a:pt x="98894" y="12065"/>
                  </a:lnTo>
                  <a:lnTo>
                    <a:pt x="98679" y="12065"/>
                  </a:lnTo>
                  <a:lnTo>
                    <a:pt x="98679" y="16129"/>
                  </a:lnTo>
                  <a:lnTo>
                    <a:pt x="98412" y="16256"/>
                  </a:lnTo>
                  <a:lnTo>
                    <a:pt x="98259" y="16205"/>
                  </a:lnTo>
                  <a:lnTo>
                    <a:pt x="98259" y="17907"/>
                  </a:lnTo>
                  <a:lnTo>
                    <a:pt x="97802" y="18122"/>
                  </a:lnTo>
                  <a:lnTo>
                    <a:pt x="96024" y="18364"/>
                  </a:lnTo>
                  <a:lnTo>
                    <a:pt x="96901" y="17907"/>
                  </a:lnTo>
                  <a:lnTo>
                    <a:pt x="98259" y="17907"/>
                  </a:lnTo>
                  <a:lnTo>
                    <a:pt x="98259" y="16205"/>
                  </a:lnTo>
                  <a:lnTo>
                    <a:pt x="98056" y="16129"/>
                  </a:lnTo>
                  <a:lnTo>
                    <a:pt x="98679" y="16129"/>
                  </a:lnTo>
                  <a:lnTo>
                    <a:pt x="98679" y="12065"/>
                  </a:lnTo>
                  <a:lnTo>
                    <a:pt x="98386" y="12090"/>
                  </a:lnTo>
                  <a:lnTo>
                    <a:pt x="98386" y="14351"/>
                  </a:lnTo>
                  <a:lnTo>
                    <a:pt x="97967" y="14478"/>
                  </a:lnTo>
                  <a:lnTo>
                    <a:pt x="97917" y="17272"/>
                  </a:lnTo>
                  <a:lnTo>
                    <a:pt x="97256" y="17526"/>
                  </a:lnTo>
                  <a:lnTo>
                    <a:pt x="96774" y="17526"/>
                  </a:lnTo>
                  <a:lnTo>
                    <a:pt x="97878" y="17272"/>
                  </a:lnTo>
                  <a:lnTo>
                    <a:pt x="97917" y="14490"/>
                  </a:lnTo>
                  <a:lnTo>
                    <a:pt x="97294" y="14617"/>
                  </a:lnTo>
                  <a:lnTo>
                    <a:pt x="97561" y="14478"/>
                  </a:lnTo>
                  <a:lnTo>
                    <a:pt x="97726" y="14478"/>
                  </a:lnTo>
                  <a:lnTo>
                    <a:pt x="98386" y="14351"/>
                  </a:lnTo>
                  <a:lnTo>
                    <a:pt x="98386" y="12090"/>
                  </a:lnTo>
                  <a:lnTo>
                    <a:pt x="97777" y="12179"/>
                  </a:lnTo>
                  <a:lnTo>
                    <a:pt x="97777" y="12954"/>
                  </a:lnTo>
                  <a:lnTo>
                    <a:pt x="97396" y="13081"/>
                  </a:lnTo>
                  <a:lnTo>
                    <a:pt x="97155" y="13081"/>
                  </a:lnTo>
                  <a:lnTo>
                    <a:pt x="97142" y="12954"/>
                  </a:lnTo>
                  <a:lnTo>
                    <a:pt x="97777" y="12954"/>
                  </a:lnTo>
                  <a:lnTo>
                    <a:pt x="97777" y="12179"/>
                  </a:lnTo>
                  <a:lnTo>
                    <a:pt x="97523" y="12204"/>
                  </a:lnTo>
                  <a:lnTo>
                    <a:pt x="97866" y="12065"/>
                  </a:lnTo>
                  <a:lnTo>
                    <a:pt x="97142" y="12065"/>
                  </a:lnTo>
                  <a:lnTo>
                    <a:pt x="97142" y="12573"/>
                  </a:lnTo>
                  <a:lnTo>
                    <a:pt x="96850" y="12700"/>
                  </a:lnTo>
                  <a:lnTo>
                    <a:pt x="97015" y="12700"/>
                  </a:lnTo>
                  <a:lnTo>
                    <a:pt x="96977" y="13081"/>
                  </a:lnTo>
                  <a:lnTo>
                    <a:pt x="96685" y="13169"/>
                  </a:lnTo>
                  <a:lnTo>
                    <a:pt x="96685" y="14732"/>
                  </a:lnTo>
                  <a:lnTo>
                    <a:pt x="96494" y="14859"/>
                  </a:lnTo>
                  <a:lnTo>
                    <a:pt x="95961" y="15113"/>
                  </a:lnTo>
                  <a:lnTo>
                    <a:pt x="95770" y="15113"/>
                  </a:lnTo>
                  <a:lnTo>
                    <a:pt x="95770" y="18415"/>
                  </a:lnTo>
                  <a:lnTo>
                    <a:pt x="95072" y="18656"/>
                  </a:lnTo>
                  <a:lnTo>
                    <a:pt x="95072" y="18923"/>
                  </a:lnTo>
                  <a:lnTo>
                    <a:pt x="94932" y="19050"/>
                  </a:lnTo>
                  <a:lnTo>
                    <a:pt x="94602" y="19011"/>
                  </a:lnTo>
                  <a:lnTo>
                    <a:pt x="94589" y="19304"/>
                  </a:lnTo>
                  <a:lnTo>
                    <a:pt x="93586" y="19304"/>
                  </a:lnTo>
                  <a:lnTo>
                    <a:pt x="93167" y="19431"/>
                  </a:lnTo>
                  <a:lnTo>
                    <a:pt x="93332" y="19304"/>
                  </a:lnTo>
                  <a:lnTo>
                    <a:pt x="92760" y="19304"/>
                  </a:lnTo>
                  <a:lnTo>
                    <a:pt x="92417" y="19304"/>
                  </a:lnTo>
                  <a:lnTo>
                    <a:pt x="92875" y="19253"/>
                  </a:lnTo>
                  <a:lnTo>
                    <a:pt x="93345" y="19050"/>
                  </a:lnTo>
                  <a:lnTo>
                    <a:pt x="93535" y="19050"/>
                  </a:lnTo>
                  <a:lnTo>
                    <a:pt x="93548" y="19177"/>
                  </a:lnTo>
                  <a:lnTo>
                    <a:pt x="94602" y="19050"/>
                  </a:lnTo>
                  <a:lnTo>
                    <a:pt x="94068" y="18923"/>
                  </a:lnTo>
                  <a:lnTo>
                    <a:pt x="95072" y="18923"/>
                  </a:lnTo>
                  <a:lnTo>
                    <a:pt x="95072" y="18656"/>
                  </a:lnTo>
                  <a:lnTo>
                    <a:pt x="94754" y="18669"/>
                  </a:lnTo>
                  <a:lnTo>
                    <a:pt x="93980" y="18669"/>
                  </a:lnTo>
                  <a:lnTo>
                    <a:pt x="94894" y="18415"/>
                  </a:lnTo>
                  <a:lnTo>
                    <a:pt x="95656" y="18415"/>
                  </a:lnTo>
                  <a:lnTo>
                    <a:pt x="95770" y="15113"/>
                  </a:lnTo>
                  <a:lnTo>
                    <a:pt x="95504" y="15113"/>
                  </a:lnTo>
                  <a:lnTo>
                    <a:pt x="96380" y="14859"/>
                  </a:lnTo>
                  <a:lnTo>
                    <a:pt x="96685" y="14732"/>
                  </a:lnTo>
                  <a:lnTo>
                    <a:pt x="96685" y="13169"/>
                  </a:lnTo>
                  <a:lnTo>
                    <a:pt x="95669" y="13462"/>
                  </a:lnTo>
                  <a:lnTo>
                    <a:pt x="96088" y="13335"/>
                  </a:lnTo>
                  <a:lnTo>
                    <a:pt x="96977" y="13081"/>
                  </a:lnTo>
                  <a:lnTo>
                    <a:pt x="96977" y="12712"/>
                  </a:lnTo>
                  <a:lnTo>
                    <a:pt x="96304" y="12827"/>
                  </a:lnTo>
                  <a:lnTo>
                    <a:pt x="96583" y="12700"/>
                  </a:lnTo>
                  <a:lnTo>
                    <a:pt x="96062" y="12839"/>
                  </a:lnTo>
                  <a:lnTo>
                    <a:pt x="96558" y="12700"/>
                  </a:lnTo>
                  <a:lnTo>
                    <a:pt x="96367" y="12700"/>
                  </a:lnTo>
                  <a:lnTo>
                    <a:pt x="96672" y="12573"/>
                  </a:lnTo>
                  <a:lnTo>
                    <a:pt x="97142" y="12573"/>
                  </a:lnTo>
                  <a:lnTo>
                    <a:pt x="97142" y="12065"/>
                  </a:lnTo>
                  <a:lnTo>
                    <a:pt x="97688" y="11938"/>
                  </a:lnTo>
                  <a:lnTo>
                    <a:pt x="97294" y="11938"/>
                  </a:lnTo>
                  <a:lnTo>
                    <a:pt x="96062" y="12065"/>
                  </a:lnTo>
                  <a:lnTo>
                    <a:pt x="96037" y="12573"/>
                  </a:lnTo>
                  <a:lnTo>
                    <a:pt x="95783" y="12636"/>
                  </a:lnTo>
                  <a:lnTo>
                    <a:pt x="95783" y="13081"/>
                  </a:lnTo>
                  <a:lnTo>
                    <a:pt x="95364" y="13208"/>
                  </a:lnTo>
                  <a:lnTo>
                    <a:pt x="95275" y="14732"/>
                  </a:lnTo>
                  <a:lnTo>
                    <a:pt x="94894" y="15113"/>
                  </a:lnTo>
                  <a:lnTo>
                    <a:pt x="94157" y="15113"/>
                  </a:lnTo>
                  <a:lnTo>
                    <a:pt x="94742" y="14859"/>
                  </a:lnTo>
                  <a:lnTo>
                    <a:pt x="95275" y="14732"/>
                  </a:lnTo>
                  <a:lnTo>
                    <a:pt x="95275" y="13246"/>
                  </a:lnTo>
                  <a:lnTo>
                    <a:pt x="94932" y="13335"/>
                  </a:lnTo>
                  <a:lnTo>
                    <a:pt x="94729" y="13398"/>
                  </a:lnTo>
                  <a:lnTo>
                    <a:pt x="94729" y="14478"/>
                  </a:lnTo>
                  <a:lnTo>
                    <a:pt x="94488" y="14732"/>
                  </a:lnTo>
                  <a:lnTo>
                    <a:pt x="93764" y="14732"/>
                  </a:lnTo>
                  <a:lnTo>
                    <a:pt x="93700" y="16256"/>
                  </a:lnTo>
                  <a:lnTo>
                    <a:pt x="93408" y="16306"/>
                  </a:lnTo>
                  <a:lnTo>
                    <a:pt x="93408" y="16510"/>
                  </a:lnTo>
                  <a:lnTo>
                    <a:pt x="93230" y="16548"/>
                  </a:lnTo>
                  <a:lnTo>
                    <a:pt x="93230" y="17018"/>
                  </a:lnTo>
                  <a:lnTo>
                    <a:pt x="91871" y="17195"/>
                  </a:lnTo>
                  <a:lnTo>
                    <a:pt x="91871" y="17907"/>
                  </a:lnTo>
                  <a:lnTo>
                    <a:pt x="91147" y="18415"/>
                  </a:lnTo>
                  <a:lnTo>
                    <a:pt x="90678" y="18415"/>
                  </a:lnTo>
                  <a:lnTo>
                    <a:pt x="91363" y="17907"/>
                  </a:lnTo>
                  <a:lnTo>
                    <a:pt x="91871" y="17907"/>
                  </a:lnTo>
                  <a:lnTo>
                    <a:pt x="91871" y="17195"/>
                  </a:lnTo>
                  <a:lnTo>
                    <a:pt x="91617" y="17221"/>
                  </a:lnTo>
                  <a:lnTo>
                    <a:pt x="93230" y="17018"/>
                  </a:lnTo>
                  <a:lnTo>
                    <a:pt x="93230" y="16548"/>
                  </a:lnTo>
                  <a:lnTo>
                    <a:pt x="92811" y="16637"/>
                  </a:lnTo>
                  <a:lnTo>
                    <a:pt x="92659" y="16637"/>
                  </a:lnTo>
                  <a:lnTo>
                    <a:pt x="91503" y="16637"/>
                  </a:lnTo>
                  <a:lnTo>
                    <a:pt x="91389" y="16510"/>
                  </a:lnTo>
                  <a:lnTo>
                    <a:pt x="91719" y="16510"/>
                  </a:lnTo>
                  <a:lnTo>
                    <a:pt x="91922" y="16510"/>
                  </a:lnTo>
                  <a:lnTo>
                    <a:pt x="92290" y="16383"/>
                  </a:lnTo>
                  <a:lnTo>
                    <a:pt x="92062" y="16497"/>
                  </a:lnTo>
                  <a:lnTo>
                    <a:pt x="92557" y="16510"/>
                  </a:lnTo>
                  <a:lnTo>
                    <a:pt x="93078" y="16510"/>
                  </a:lnTo>
                  <a:lnTo>
                    <a:pt x="92659" y="16637"/>
                  </a:lnTo>
                  <a:lnTo>
                    <a:pt x="93408" y="16510"/>
                  </a:lnTo>
                  <a:lnTo>
                    <a:pt x="93408" y="16306"/>
                  </a:lnTo>
                  <a:lnTo>
                    <a:pt x="92811" y="16383"/>
                  </a:lnTo>
                  <a:lnTo>
                    <a:pt x="93065" y="16256"/>
                  </a:lnTo>
                  <a:lnTo>
                    <a:pt x="93700" y="16256"/>
                  </a:lnTo>
                  <a:lnTo>
                    <a:pt x="93700" y="14744"/>
                  </a:lnTo>
                  <a:lnTo>
                    <a:pt x="93154" y="14859"/>
                  </a:lnTo>
                  <a:lnTo>
                    <a:pt x="93154" y="15748"/>
                  </a:lnTo>
                  <a:lnTo>
                    <a:pt x="93014" y="15786"/>
                  </a:lnTo>
                  <a:lnTo>
                    <a:pt x="93014" y="16129"/>
                  </a:lnTo>
                  <a:lnTo>
                    <a:pt x="92557" y="16256"/>
                  </a:lnTo>
                  <a:lnTo>
                    <a:pt x="91782" y="16256"/>
                  </a:lnTo>
                  <a:lnTo>
                    <a:pt x="91821" y="16129"/>
                  </a:lnTo>
                  <a:lnTo>
                    <a:pt x="92075" y="16129"/>
                  </a:lnTo>
                  <a:lnTo>
                    <a:pt x="93014" y="16129"/>
                  </a:lnTo>
                  <a:lnTo>
                    <a:pt x="93014" y="15786"/>
                  </a:lnTo>
                  <a:lnTo>
                    <a:pt x="92544" y="15875"/>
                  </a:lnTo>
                  <a:lnTo>
                    <a:pt x="92341" y="15875"/>
                  </a:lnTo>
                  <a:lnTo>
                    <a:pt x="92710" y="15748"/>
                  </a:lnTo>
                  <a:lnTo>
                    <a:pt x="93154" y="15748"/>
                  </a:lnTo>
                  <a:lnTo>
                    <a:pt x="93154" y="14859"/>
                  </a:lnTo>
                  <a:lnTo>
                    <a:pt x="93446" y="14732"/>
                  </a:lnTo>
                  <a:lnTo>
                    <a:pt x="93256" y="14732"/>
                  </a:lnTo>
                  <a:lnTo>
                    <a:pt x="94246" y="14478"/>
                  </a:lnTo>
                  <a:lnTo>
                    <a:pt x="94729" y="14478"/>
                  </a:lnTo>
                  <a:lnTo>
                    <a:pt x="94729" y="13398"/>
                  </a:lnTo>
                  <a:lnTo>
                    <a:pt x="94589" y="13449"/>
                  </a:lnTo>
                  <a:lnTo>
                    <a:pt x="94589" y="13716"/>
                  </a:lnTo>
                  <a:lnTo>
                    <a:pt x="94183" y="13843"/>
                  </a:lnTo>
                  <a:lnTo>
                    <a:pt x="93992" y="13843"/>
                  </a:lnTo>
                  <a:lnTo>
                    <a:pt x="93484" y="13843"/>
                  </a:lnTo>
                  <a:lnTo>
                    <a:pt x="93395" y="14097"/>
                  </a:lnTo>
                  <a:lnTo>
                    <a:pt x="93141" y="14224"/>
                  </a:lnTo>
                  <a:lnTo>
                    <a:pt x="93078" y="14097"/>
                  </a:lnTo>
                  <a:lnTo>
                    <a:pt x="93395" y="14097"/>
                  </a:lnTo>
                  <a:lnTo>
                    <a:pt x="93395" y="13843"/>
                  </a:lnTo>
                  <a:lnTo>
                    <a:pt x="93738" y="13716"/>
                  </a:lnTo>
                  <a:lnTo>
                    <a:pt x="93992" y="13716"/>
                  </a:lnTo>
                  <a:lnTo>
                    <a:pt x="94322" y="13716"/>
                  </a:lnTo>
                  <a:lnTo>
                    <a:pt x="94589" y="13716"/>
                  </a:lnTo>
                  <a:lnTo>
                    <a:pt x="94589" y="13449"/>
                  </a:lnTo>
                  <a:lnTo>
                    <a:pt x="94818" y="13335"/>
                  </a:lnTo>
                  <a:lnTo>
                    <a:pt x="95364" y="13208"/>
                  </a:lnTo>
                  <a:lnTo>
                    <a:pt x="95783" y="13081"/>
                  </a:lnTo>
                  <a:lnTo>
                    <a:pt x="95783" y="12636"/>
                  </a:lnTo>
                  <a:lnTo>
                    <a:pt x="95465" y="12700"/>
                  </a:lnTo>
                  <a:lnTo>
                    <a:pt x="95465" y="13081"/>
                  </a:lnTo>
                  <a:lnTo>
                    <a:pt x="95326" y="13106"/>
                  </a:lnTo>
                  <a:lnTo>
                    <a:pt x="94602" y="13182"/>
                  </a:lnTo>
                  <a:lnTo>
                    <a:pt x="94805" y="13081"/>
                  </a:lnTo>
                  <a:lnTo>
                    <a:pt x="95440" y="13081"/>
                  </a:lnTo>
                  <a:lnTo>
                    <a:pt x="95465" y="12700"/>
                  </a:lnTo>
                  <a:lnTo>
                    <a:pt x="95707" y="12573"/>
                  </a:lnTo>
                  <a:lnTo>
                    <a:pt x="96037" y="12573"/>
                  </a:lnTo>
                  <a:lnTo>
                    <a:pt x="96037" y="12065"/>
                  </a:lnTo>
                  <a:lnTo>
                    <a:pt x="95542" y="12065"/>
                  </a:lnTo>
                  <a:lnTo>
                    <a:pt x="95554" y="11938"/>
                  </a:lnTo>
                  <a:lnTo>
                    <a:pt x="95110" y="11938"/>
                  </a:lnTo>
                  <a:lnTo>
                    <a:pt x="94996" y="12319"/>
                  </a:lnTo>
                  <a:lnTo>
                    <a:pt x="94030" y="12319"/>
                  </a:lnTo>
                  <a:lnTo>
                    <a:pt x="94030" y="12700"/>
                  </a:lnTo>
                  <a:lnTo>
                    <a:pt x="93916" y="12954"/>
                  </a:lnTo>
                  <a:lnTo>
                    <a:pt x="93751" y="13081"/>
                  </a:lnTo>
                  <a:lnTo>
                    <a:pt x="93510" y="13131"/>
                  </a:lnTo>
                  <a:lnTo>
                    <a:pt x="93510" y="13462"/>
                  </a:lnTo>
                  <a:lnTo>
                    <a:pt x="93091" y="13589"/>
                  </a:lnTo>
                  <a:lnTo>
                    <a:pt x="93294" y="13462"/>
                  </a:lnTo>
                  <a:lnTo>
                    <a:pt x="93510" y="13462"/>
                  </a:lnTo>
                  <a:lnTo>
                    <a:pt x="93510" y="13131"/>
                  </a:lnTo>
                  <a:lnTo>
                    <a:pt x="93091" y="13208"/>
                  </a:lnTo>
                  <a:lnTo>
                    <a:pt x="93091" y="13335"/>
                  </a:lnTo>
                  <a:lnTo>
                    <a:pt x="92354" y="13449"/>
                  </a:lnTo>
                  <a:lnTo>
                    <a:pt x="92760" y="13335"/>
                  </a:lnTo>
                  <a:lnTo>
                    <a:pt x="93091" y="13335"/>
                  </a:lnTo>
                  <a:lnTo>
                    <a:pt x="93091" y="13208"/>
                  </a:lnTo>
                  <a:lnTo>
                    <a:pt x="93421" y="13081"/>
                  </a:lnTo>
                  <a:lnTo>
                    <a:pt x="93751" y="12954"/>
                  </a:lnTo>
                  <a:lnTo>
                    <a:pt x="93916" y="12954"/>
                  </a:lnTo>
                  <a:lnTo>
                    <a:pt x="93916" y="12725"/>
                  </a:lnTo>
                  <a:lnTo>
                    <a:pt x="93586" y="12750"/>
                  </a:lnTo>
                  <a:lnTo>
                    <a:pt x="93751" y="12700"/>
                  </a:lnTo>
                  <a:lnTo>
                    <a:pt x="94030" y="12700"/>
                  </a:lnTo>
                  <a:lnTo>
                    <a:pt x="94030" y="12319"/>
                  </a:lnTo>
                  <a:lnTo>
                    <a:pt x="93230" y="12319"/>
                  </a:lnTo>
                  <a:lnTo>
                    <a:pt x="92837" y="12319"/>
                  </a:lnTo>
                  <a:lnTo>
                    <a:pt x="92748" y="12573"/>
                  </a:lnTo>
                  <a:lnTo>
                    <a:pt x="92494" y="12636"/>
                  </a:lnTo>
                  <a:lnTo>
                    <a:pt x="92748" y="12573"/>
                  </a:lnTo>
                  <a:lnTo>
                    <a:pt x="92748" y="12357"/>
                  </a:lnTo>
                  <a:lnTo>
                    <a:pt x="91173" y="12839"/>
                  </a:lnTo>
                  <a:lnTo>
                    <a:pt x="92049" y="12725"/>
                  </a:lnTo>
                  <a:lnTo>
                    <a:pt x="91452" y="12954"/>
                  </a:lnTo>
                  <a:lnTo>
                    <a:pt x="92557" y="12954"/>
                  </a:lnTo>
                  <a:lnTo>
                    <a:pt x="92837" y="12954"/>
                  </a:lnTo>
                  <a:lnTo>
                    <a:pt x="93065" y="12954"/>
                  </a:lnTo>
                  <a:lnTo>
                    <a:pt x="92290" y="13081"/>
                  </a:lnTo>
                  <a:lnTo>
                    <a:pt x="92290" y="15595"/>
                  </a:lnTo>
                  <a:lnTo>
                    <a:pt x="91630" y="15722"/>
                  </a:lnTo>
                  <a:lnTo>
                    <a:pt x="91490" y="15748"/>
                  </a:lnTo>
                  <a:lnTo>
                    <a:pt x="91655" y="15697"/>
                  </a:lnTo>
                  <a:lnTo>
                    <a:pt x="92290" y="15595"/>
                  </a:lnTo>
                  <a:lnTo>
                    <a:pt x="92290" y="13081"/>
                  </a:lnTo>
                  <a:lnTo>
                    <a:pt x="91554" y="13081"/>
                  </a:lnTo>
                  <a:lnTo>
                    <a:pt x="91554" y="15494"/>
                  </a:lnTo>
                  <a:lnTo>
                    <a:pt x="91147" y="15621"/>
                  </a:lnTo>
                  <a:lnTo>
                    <a:pt x="91147" y="17272"/>
                  </a:lnTo>
                  <a:lnTo>
                    <a:pt x="90246" y="17411"/>
                  </a:lnTo>
                  <a:lnTo>
                    <a:pt x="90538" y="17272"/>
                  </a:lnTo>
                  <a:lnTo>
                    <a:pt x="91071" y="17272"/>
                  </a:lnTo>
                  <a:lnTo>
                    <a:pt x="91147" y="15621"/>
                  </a:lnTo>
                  <a:lnTo>
                    <a:pt x="91224" y="15494"/>
                  </a:lnTo>
                  <a:lnTo>
                    <a:pt x="91554" y="15494"/>
                  </a:lnTo>
                  <a:lnTo>
                    <a:pt x="91554" y="13081"/>
                  </a:lnTo>
                  <a:lnTo>
                    <a:pt x="91300" y="13081"/>
                  </a:lnTo>
                  <a:lnTo>
                    <a:pt x="90982" y="13081"/>
                  </a:lnTo>
                  <a:lnTo>
                    <a:pt x="91211" y="13335"/>
                  </a:lnTo>
                  <a:lnTo>
                    <a:pt x="91338" y="13462"/>
                  </a:lnTo>
                  <a:lnTo>
                    <a:pt x="91313" y="13843"/>
                  </a:lnTo>
                  <a:lnTo>
                    <a:pt x="91084" y="13881"/>
                  </a:lnTo>
                  <a:lnTo>
                    <a:pt x="91313" y="13843"/>
                  </a:lnTo>
                  <a:lnTo>
                    <a:pt x="91313" y="13474"/>
                  </a:lnTo>
                  <a:lnTo>
                    <a:pt x="91020" y="13550"/>
                  </a:lnTo>
                  <a:lnTo>
                    <a:pt x="91020" y="15748"/>
                  </a:lnTo>
                  <a:lnTo>
                    <a:pt x="90919" y="15875"/>
                  </a:lnTo>
                  <a:lnTo>
                    <a:pt x="90144" y="15875"/>
                  </a:lnTo>
                  <a:lnTo>
                    <a:pt x="90144" y="17653"/>
                  </a:lnTo>
                  <a:lnTo>
                    <a:pt x="89687" y="17767"/>
                  </a:lnTo>
                  <a:lnTo>
                    <a:pt x="89687" y="18923"/>
                  </a:lnTo>
                  <a:lnTo>
                    <a:pt x="89369" y="19011"/>
                  </a:lnTo>
                  <a:lnTo>
                    <a:pt x="89369" y="19431"/>
                  </a:lnTo>
                  <a:lnTo>
                    <a:pt x="87960" y="19558"/>
                  </a:lnTo>
                  <a:lnTo>
                    <a:pt x="88341" y="19431"/>
                  </a:lnTo>
                  <a:lnTo>
                    <a:pt x="89369" y="19431"/>
                  </a:lnTo>
                  <a:lnTo>
                    <a:pt x="89369" y="19011"/>
                  </a:lnTo>
                  <a:lnTo>
                    <a:pt x="89192" y="19050"/>
                  </a:lnTo>
                  <a:lnTo>
                    <a:pt x="89357" y="18923"/>
                  </a:lnTo>
                  <a:lnTo>
                    <a:pt x="89687" y="18923"/>
                  </a:lnTo>
                  <a:lnTo>
                    <a:pt x="89687" y="17767"/>
                  </a:lnTo>
                  <a:lnTo>
                    <a:pt x="89103" y="17907"/>
                  </a:lnTo>
                  <a:lnTo>
                    <a:pt x="89662" y="17907"/>
                  </a:lnTo>
                  <a:lnTo>
                    <a:pt x="88874" y="18415"/>
                  </a:lnTo>
                  <a:lnTo>
                    <a:pt x="89535" y="18415"/>
                  </a:lnTo>
                  <a:lnTo>
                    <a:pt x="88620" y="18669"/>
                  </a:lnTo>
                  <a:lnTo>
                    <a:pt x="88023" y="18669"/>
                  </a:lnTo>
                  <a:lnTo>
                    <a:pt x="87553" y="18669"/>
                  </a:lnTo>
                  <a:lnTo>
                    <a:pt x="87553" y="19304"/>
                  </a:lnTo>
                  <a:lnTo>
                    <a:pt x="87096" y="19431"/>
                  </a:lnTo>
                  <a:lnTo>
                    <a:pt x="86550" y="19507"/>
                  </a:lnTo>
                  <a:lnTo>
                    <a:pt x="86550" y="19685"/>
                  </a:lnTo>
                  <a:lnTo>
                    <a:pt x="86029" y="19812"/>
                  </a:lnTo>
                  <a:lnTo>
                    <a:pt x="80695" y="19812"/>
                  </a:lnTo>
                  <a:lnTo>
                    <a:pt x="80695" y="20066"/>
                  </a:lnTo>
                  <a:lnTo>
                    <a:pt x="80568" y="20193"/>
                  </a:lnTo>
                  <a:lnTo>
                    <a:pt x="80264" y="20193"/>
                  </a:lnTo>
                  <a:lnTo>
                    <a:pt x="80695" y="20066"/>
                  </a:lnTo>
                  <a:lnTo>
                    <a:pt x="80695" y="19812"/>
                  </a:lnTo>
                  <a:lnTo>
                    <a:pt x="80187" y="19812"/>
                  </a:lnTo>
                  <a:lnTo>
                    <a:pt x="79819" y="19812"/>
                  </a:lnTo>
                  <a:lnTo>
                    <a:pt x="79451" y="19812"/>
                  </a:lnTo>
                  <a:lnTo>
                    <a:pt x="79451" y="20193"/>
                  </a:lnTo>
                  <a:lnTo>
                    <a:pt x="78968" y="20243"/>
                  </a:lnTo>
                  <a:lnTo>
                    <a:pt x="79324" y="20193"/>
                  </a:lnTo>
                  <a:lnTo>
                    <a:pt x="79451" y="20193"/>
                  </a:lnTo>
                  <a:lnTo>
                    <a:pt x="79451" y="19812"/>
                  </a:lnTo>
                  <a:lnTo>
                    <a:pt x="79184" y="19812"/>
                  </a:lnTo>
                  <a:lnTo>
                    <a:pt x="78663" y="19812"/>
                  </a:lnTo>
                  <a:lnTo>
                    <a:pt x="79235" y="19685"/>
                  </a:lnTo>
                  <a:lnTo>
                    <a:pt x="80467" y="19685"/>
                  </a:lnTo>
                  <a:lnTo>
                    <a:pt x="80187" y="19812"/>
                  </a:lnTo>
                  <a:lnTo>
                    <a:pt x="80645" y="19685"/>
                  </a:lnTo>
                  <a:lnTo>
                    <a:pt x="85217" y="19685"/>
                  </a:lnTo>
                  <a:lnTo>
                    <a:pt x="85966" y="19685"/>
                  </a:lnTo>
                  <a:lnTo>
                    <a:pt x="86550" y="19685"/>
                  </a:lnTo>
                  <a:lnTo>
                    <a:pt x="86550" y="19507"/>
                  </a:lnTo>
                  <a:lnTo>
                    <a:pt x="86156" y="19558"/>
                  </a:lnTo>
                  <a:lnTo>
                    <a:pt x="86347" y="19431"/>
                  </a:lnTo>
                  <a:lnTo>
                    <a:pt x="86131" y="19304"/>
                  </a:lnTo>
                  <a:lnTo>
                    <a:pt x="87553" y="19304"/>
                  </a:lnTo>
                  <a:lnTo>
                    <a:pt x="87553" y="18669"/>
                  </a:lnTo>
                  <a:lnTo>
                    <a:pt x="87134" y="18669"/>
                  </a:lnTo>
                  <a:lnTo>
                    <a:pt x="87617" y="18415"/>
                  </a:lnTo>
                  <a:lnTo>
                    <a:pt x="89103" y="17907"/>
                  </a:lnTo>
                  <a:lnTo>
                    <a:pt x="88823" y="17907"/>
                  </a:lnTo>
                  <a:lnTo>
                    <a:pt x="89001" y="17653"/>
                  </a:lnTo>
                  <a:lnTo>
                    <a:pt x="89420" y="17526"/>
                  </a:lnTo>
                  <a:lnTo>
                    <a:pt x="89687" y="17526"/>
                  </a:lnTo>
                  <a:lnTo>
                    <a:pt x="89623" y="17653"/>
                  </a:lnTo>
                  <a:lnTo>
                    <a:pt x="90144" y="17653"/>
                  </a:lnTo>
                  <a:lnTo>
                    <a:pt x="90144" y="15875"/>
                  </a:lnTo>
                  <a:lnTo>
                    <a:pt x="90690" y="15748"/>
                  </a:lnTo>
                  <a:lnTo>
                    <a:pt x="91020" y="15748"/>
                  </a:lnTo>
                  <a:lnTo>
                    <a:pt x="91020" y="13550"/>
                  </a:lnTo>
                  <a:lnTo>
                    <a:pt x="90360" y="13716"/>
                  </a:lnTo>
                  <a:lnTo>
                    <a:pt x="90271" y="15113"/>
                  </a:lnTo>
                  <a:lnTo>
                    <a:pt x="89890" y="15494"/>
                  </a:lnTo>
                  <a:lnTo>
                    <a:pt x="89547" y="15240"/>
                  </a:lnTo>
                  <a:lnTo>
                    <a:pt x="89649" y="15113"/>
                  </a:lnTo>
                  <a:lnTo>
                    <a:pt x="90271" y="15113"/>
                  </a:lnTo>
                  <a:lnTo>
                    <a:pt x="90271" y="13754"/>
                  </a:lnTo>
                  <a:lnTo>
                    <a:pt x="90081" y="13817"/>
                  </a:lnTo>
                  <a:lnTo>
                    <a:pt x="90081" y="14097"/>
                  </a:lnTo>
                  <a:lnTo>
                    <a:pt x="89979" y="14478"/>
                  </a:lnTo>
                  <a:lnTo>
                    <a:pt x="89014" y="14478"/>
                  </a:lnTo>
                  <a:lnTo>
                    <a:pt x="89014" y="17526"/>
                  </a:lnTo>
                  <a:lnTo>
                    <a:pt x="88811" y="17653"/>
                  </a:lnTo>
                  <a:lnTo>
                    <a:pt x="88569" y="17741"/>
                  </a:lnTo>
                  <a:lnTo>
                    <a:pt x="88569" y="17907"/>
                  </a:lnTo>
                  <a:lnTo>
                    <a:pt x="87401" y="18415"/>
                  </a:lnTo>
                  <a:lnTo>
                    <a:pt x="86918" y="18415"/>
                  </a:lnTo>
                  <a:lnTo>
                    <a:pt x="86372" y="18643"/>
                  </a:lnTo>
                  <a:lnTo>
                    <a:pt x="86372" y="18923"/>
                  </a:lnTo>
                  <a:lnTo>
                    <a:pt x="85915" y="19050"/>
                  </a:lnTo>
                  <a:lnTo>
                    <a:pt x="86207" y="18923"/>
                  </a:lnTo>
                  <a:lnTo>
                    <a:pt x="86347" y="18923"/>
                  </a:lnTo>
                  <a:lnTo>
                    <a:pt x="86372" y="18643"/>
                  </a:lnTo>
                  <a:lnTo>
                    <a:pt x="86093" y="18669"/>
                  </a:lnTo>
                  <a:lnTo>
                    <a:pt x="85636" y="18669"/>
                  </a:lnTo>
                  <a:lnTo>
                    <a:pt x="85369" y="18910"/>
                  </a:lnTo>
                  <a:lnTo>
                    <a:pt x="85598" y="18923"/>
                  </a:lnTo>
                  <a:lnTo>
                    <a:pt x="85039" y="19037"/>
                  </a:lnTo>
                  <a:lnTo>
                    <a:pt x="85267" y="18923"/>
                  </a:lnTo>
                  <a:lnTo>
                    <a:pt x="85636" y="18669"/>
                  </a:lnTo>
                  <a:lnTo>
                    <a:pt x="85318" y="18669"/>
                  </a:lnTo>
                  <a:lnTo>
                    <a:pt x="84531" y="18770"/>
                  </a:lnTo>
                  <a:lnTo>
                    <a:pt x="84531" y="19189"/>
                  </a:lnTo>
                  <a:lnTo>
                    <a:pt x="84213" y="19304"/>
                  </a:lnTo>
                  <a:lnTo>
                    <a:pt x="84531" y="19189"/>
                  </a:lnTo>
                  <a:lnTo>
                    <a:pt x="84531" y="18770"/>
                  </a:lnTo>
                  <a:lnTo>
                    <a:pt x="84315" y="18796"/>
                  </a:lnTo>
                  <a:lnTo>
                    <a:pt x="84645" y="18669"/>
                  </a:lnTo>
                  <a:lnTo>
                    <a:pt x="85090" y="18669"/>
                  </a:lnTo>
                  <a:lnTo>
                    <a:pt x="86309" y="18415"/>
                  </a:lnTo>
                  <a:lnTo>
                    <a:pt x="85839" y="18415"/>
                  </a:lnTo>
                  <a:lnTo>
                    <a:pt x="88074" y="17907"/>
                  </a:lnTo>
                  <a:lnTo>
                    <a:pt x="88569" y="17907"/>
                  </a:lnTo>
                  <a:lnTo>
                    <a:pt x="88569" y="17741"/>
                  </a:lnTo>
                  <a:lnTo>
                    <a:pt x="88023" y="17907"/>
                  </a:lnTo>
                  <a:lnTo>
                    <a:pt x="87414" y="17907"/>
                  </a:lnTo>
                  <a:lnTo>
                    <a:pt x="88480" y="17653"/>
                  </a:lnTo>
                  <a:lnTo>
                    <a:pt x="89014" y="17526"/>
                  </a:lnTo>
                  <a:lnTo>
                    <a:pt x="89014" y="14478"/>
                  </a:lnTo>
                  <a:lnTo>
                    <a:pt x="88976" y="15494"/>
                  </a:lnTo>
                  <a:lnTo>
                    <a:pt x="88684" y="15532"/>
                  </a:lnTo>
                  <a:lnTo>
                    <a:pt x="88265" y="15595"/>
                  </a:lnTo>
                  <a:lnTo>
                    <a:pt x="87655" y="15748"/>
                  </a:lnTo>
                  <a:lnTo>
                    <a:pt x="88265" y="15621"/>
                  </a:lnTo>
                  <a:lnTo>
                    <a:pt x="88023" y="15621"/>
                  </a:lnTo>
                  <a:lnTo>
                    <a:pt x="88392" y="15494"/>
                  </a:lnTo>
                  <a:lnTo>
                    <a:pt x="88874" y="15494"/>
                  </a:lnTo>
                  <a:lnTo>
                    <a:pt x="88976" y="14478"/>
                  </a:lnTo>
                  <a:lnTo>
                    <a:pt x="88468" y="14478"/>
                  </a:lnTo>
                  <a:lnTo>
                    <a:pt x="88684" y="14351"/>
                  </a:lnTo>
                  <a:lnTo>
                    <a:pt x="88900" y="14351"/>
                  </a:lnTo>
                  <a:lnTo>
                    <a:pt x="88595" y="14249"/>
                  </a:lnTo>
                  <a:lnTo>
                    <a:pt x="90081" y="14097"/>
                  </a:lnTo>
                  <a:lnTo>
                    <a:pt x="90081" y="13817"/>
                  </a:lnTo>
                  <a:lnTo>
                    <a:pt x="89674" y="13843"/>
                  </a:lnTo>
                  <a:lnTo>
                    <a:pt x="89662" y="13716"/>
                  </a:lnTo>
                  <a:lnTo>
                    <a:pt x="88582" y="13716"/>
                  </a:lnTo>
                  <a:lnTo>
                    <a:pt x="88582" y="14097"/>
                  </a:lnTo>
                  <a:lnTo>
                    <a:pt x="88430" y="14198"/>
                  </a:lnTo>
                  <a:lnTo>
                    <a:pt x="88328" y="14732"/>
                  </a:lnTo>
                  <a:lnTo>
                    <a:pt x="87782" y="14859"/>
                  </a:lnTo>
                  <a:lnTo>
                    <a:pt x="85801" y="15113"/>
                  </a:lnTo>
                  <a:lnTo>
                    <a:pt x="86652" y="15113"/>
                  </a:lnTo>
                  <a:lnTo>
                    <a:pt x="87503" y="15113"/>
                  </a:lnTo>
                  <a:lnTo>
                    <a:pt x="87236" y="15240"/>
                  </a:lnTo>
                  <a:lnTo>
                    <a:pt x="87236" y="17018"/>
                  </a:lnTo>
                  <a:lnTo>
                    <a:pt x="86436" y="17145"/>
                  </a:lnTo>
                  <a:lnTo>
                    <a:pt x="86791" y="17018"/>
                  </a:lnTo>
                  <a:lnTo>
                    <a:pt x="87236" y="17018"/>
                  </a:lnTo>
                  <a:lnTo>
                    <a:pt x="87236" y="15240"/>
                  </a:lnTo>
                  <a:lnTo>
                    <a:pt x="87185" y="15494"/>
                  </a:lnTo>
                  <a:lnTo>
                    <a:pt x="87071" y="16637"/>
                  </a:lnTo>
                  <a:lnTo>
                    <a:pt x="86461" y="16700"/>
                  </a:lnTo>
                  <a:lnTo>
                    <a:pt x="86461" y="16891"/>
                  </a:lnTo>
                  <a:lnTo>
                    <a:pt x="86080" y="16967"/>
                  </a:lnTo>
                  <a:lnTo>
                    <a:pt x="86080" y="17272"/>
                  </a:lnTo>
                  <a:lnTo>
                    <a:pt x="85458" y="17526"/>
                  </a:lnTo>
                  <a:lnTo>
                    <a:pt x="85267" y="17653"/>
                  </a:lnTo>
                  <a:lnTo>
                    <a:pt x="85293" y="17526"/>
                  </a:lnTo>
                  <a:lnTo>
                    <a:pt x="85026" y="17526"/>
                  </a:lnTo>
                  <a:lnTo>
                    <a:pt x="85636" y="17272"/>
                  </a:lnTo>
                  <a:lnTo>
                    <a:pt x="86080" y="17272"/>
                  </a:lnTo>
                  <a:lnTo>
                    <a:pt x="86080" y="16967"/>
                  </a:lnTo>
                  <a:lnTo>
                    <a:pt x="85737" y="17018"/>
                  </a:lnTo>
                  <a:lnTo>
                    <a:pt x="85204" y="17018"/>
                  </a:lnTo>
                  <a:lnTo>
                    <a:pt x="84861" y="17018"/>
                  </a:lnTo>
                  <a:lnTo>
                    <a:pt x="85280" y="16891"/>
                  </a:lnTo>
                  <a:lnTo>
                    <a:pt x="85559" y="16891"/>
                  </a:lnTo>
                  <a:lnTo>
                    <a:pt x="86461" y="16891"/>
                  </a:lnTo>
                  <a:lnTo>
                    <a:pt x="86461" y="16700"/>
                  </a:lnTo>
                  <a:lnTo>
                    <a:pt x="85699" y="16764"/>
                  </a:lnTo>
                  <a:lnTo>
                    <a:pt x="86258" y="16510"/>
                  </a:lnTo>
                  <a:lnTo>
                    <a:pt x="86067" y="16510"/>
                  </a:lnTo>
                  <a:lnTo>
                    <a:pt x="85966" y="16306"/>
                  </a:lnTo>
                  <a:lnTo>
                    <a:pt x="85966" y="16510"/>
                  </a:lnTo>
                  <a:lnTo>
                    <a:pt x="85826" y="16637"/>
                  </a:lnTo>
                  <a:lnTo>
                    <a:pt x="85064" y="16637"/>
                  </a:lnTo>
                  <a:lnTo>
                    <a:pt x="85064" y="16891"/>
                  </a:lnTo>
                  <a:lnTo>
                    <a:pt x="84797" y="16941"/>
                  </a:lnTo>
                  <a:lnTo>
                    <a:pt x="84797" y="18415"/>
                  </a:lnTo>
                  <a:lnTo>
                    <a:pt x="83578" y="18669"/>
                  </a:lnTo>
                  <a:lnTo>
                    <a:pt x="83489" y="18415"/>
                  </a:lnTo>
                  <a:lnTo>
                    <a:pt x="84797" y="18415"/>
                  </a:lnTo>
                  <a:lnTo>
                    <a:pt x="84797" y="16941"/>
                  </a:lnTo>
                  <a:lnTo>
                    <a:pt x="84328" y="17018"/>
                  </a:lnTo>
                  <a:lnTo>
                    <a:pt x="83997" y="17018"/>
                  </a:lnTo>
                  <a:lnTo>
                    <a:pt x="84277" y="16891"/>
                  </a:lnTo>
                  <a:lnTo>
                    <a:pt x="85064" y="16891"/>
                  </a:lnTo>
                  <a:lnTo>
                    <a:pt x="85064" y="16637"/>
                  </a:lnTo>
                  <a:lnTo>
                    <a:pt x="84924" y="16637"/>
                  </a:lnTo>
                  <a:lnTo>
                    <a:pt x="84696" y="16637"/>
                  </a:lnTo>
                  <a:lnTo>
                    <a:pt x="84683" y="16510"/>
                  </a:lnTo>
                  <a:lnTo>
                    <a:pt x="84963" y="16510"/>
                  </a:lnTo>
                  <a:lnTo>
                    <a:pt x="85966" y="16510"/>
                  </a:lnTo>
                  <a:lnTo>
                    <a:pt x="85966" y="16306"/>
                  </a:lnTo>
                  <a:lnTo>
                    <a:pt x="86741" y="16256"/>
                  </a:lnTo>
                  <a:lnTo>
                    <a:pt x="86537" y="16370"/>
                  </a:lnTo>
                  <a:lnTo>
                    <a:pt x="86258" y="16510"/>
                  </a:lnTo>
                  <a:lnTo>
                    <a:pt x="86512" y="16510"/>
                  </a:lnTo>
                  <a:lnTo>
                    <a:pt x="86398" y="16637"/>
                  </a:lnTo>
                  <a:lnTo>
                    <a:pt x="87071" y="16637"/>
                  </a:lnTo>
                  <a:lnTo>
                    <a:pt x="87071" y="15519"/>
                  </a:lnTo>
                  <a:lnTo>
                    <a:pt x="86906" y="15557"/>
                  </a:lnTo>
                  <a:lnTo>
                    <a:pt x="86906" y="15748"/>
                  </a:lnTo>
                  <a:lnTo>
                    <a:pt x="86233" y="15875"/>
                  </a:lnTo>
                  <a:lnTo>
                    <a:pt x="86385" y="15748"/>
                  </a:lnTo>
                  <a:lnTo>
                    <a:pt x="86906" y="15748"/>
                  </a:lnTo>
                  <a:lnTo>
                    <a:pt x="86906" y="15557"/>
                  </a:lnTo>
                  <a:lnTo>
                    <a:pt x="86525" y="15633"/>
                  </a:lnTo>
                  <a:lnTo>
                    <a:pt x="87058" y="15494"/>
                  </a:lnTo>
                  <a:lnTo>
                    <a:pt x="87185" y="15494"/>
                  </a:lnTo>
                  <a:lnTo>
                    <a:pt x="87185" y="15265"/>
                  </a:lnTo>
                  <a:lnTo>
                    <a:pt x="86690" y="15494"/>
                  </a:lnTo>
                  <a:lnTo>
                    <a:pt x="86652" y="15113"/>
                  </a:lnTo>
                  <a:lnTo>
                    <a:pt x="86499" y="15138"/>
                  </a:lnTo>
                  <a:lnTo>
                    <a:pt x="86499" y="15621"/>
                  </a:lnTo>
                  <a:lnTo>
                    <a:pt x="85940" y="15748"/>
                  </a:lnTo>
                  <a:lnTo>
                    <a:pt x="86499" y="15621"/>
                  </a:lnTo>
                  <a:lnTo>
                    <a:pt x="86499" y="15138"/>
                  </a:lnTo>
                  <a:lnTo>
                    <a:pt x="85407" y="15240"/>
                  </a:lnTo>
                  <a:lnTo>
                    <a:pt x="85242" y="15494"/>
                  </a:lnTo>
                  <a:lnTo>
                    <a:pt x="84785" y="15494"/>
                  </a:lnTo>
                  <a:lnTo>
                    <a:pt x="84785" y="15875"/>
                  </a:lnTo>
                  <a:lnTo>
                    <a:pt x="83781" y="16002"/>
                  </a:lnTo>
                  <a:lnTo>
                    <a:pt x="84493" y="15875"/>
                  </a:lnTo>
                  <a:lnTo>
                    <a:pt x="84785" y="15875"/>
                  </a:lnTo>
                  <a:lnTo>
                    <a:pt x="84785" y="15494"/>
                  </a:lnTo>
                  <a:lnTo>
                    <a:pt x="84620" y="15494"/>
                  </a:lnTo>
                  <a:lnTo>
                    <a:pt x="84886" y="15240"/>
                  </a:lnTo>
                  <a:lnTo>
                    <a:pt x="85026" y="15113"/>
                  </a:lnTo>
                  <a:lnTo>
                    <a:pt x="84175" y="15240"/>
                  </a:lnTo>
                  <a:lnTo>
                    <a:pt x="84201" y="15113"/>
                  </a:lnTo>
                  <a:lnTo>
                    <a:pt x="84658" y="14859"/>
                  </a:lnTo>
                  <a:lnTo>
                    <a:pt x="85153" y="14732"/>
                  </a:lnTo>
                  <a:lnTo>
                    <a:pt x="84874" y="14859"/>
                  </a:lnTo>
                  <a:lnTo>
                    <a:pt x="84213" y="15113"/>
                  </a:lnTo>
                  <a:lnTo>
                    <a:pt x="84569" y="15113"/>
                  </a:lnTo>
                  <a:lnTo>
                    <a:pt x="85356" y="14859"/>
                  </a:lnTo>
                  <a:lnTo>
                    <a:pt x="85534" y="14732"/>
                  </a:lnTo>
                  <a:lnTo>
                    <a:pt x="86575" y="14732"/>
                  </a:lnTo>
                  <a:lnTo>
                    <a:pt x="87655" y="14478"/>
                  </a:lnTo>
                  <a:lnTo>
                    <a:pt x="87668" y="14732"/>
                  </a:lnTo>
                  <a:lnTo>
                    <a:pt x="88328" y="14732"/>
                  </a:lnTo>
                  <a:lnTo>
                    <a:pt x="88328" y="14160"/>
                  </a:lnTo>
                  <a:lnTo>
                    <a:pt x="88277" y="14287"/>
                  </a:lnTo>
                  <a:lnTo>
                    <a:pt x="87591" y="14351"/>
                  </a:lnTo>
                  <a:lnTo>
                    <a:pt x="88277" y="14287"/>
                  </a:lnTo>
                  <a:lnTo>
                    <a:pt x="88277" y="14147"/>
                  </a:lnTo>
                  <a:lnTo>
                    <a:pt x="88582" y="14097"/>
                  </a:lnTo>
                  <a:lnTo>
                    <a:pt x="88582" y="13716"/>
                  </a:lnTo>
                  <a:lnTo>
                    <a:pt x="86741" y="14097"/>
                  </a:lnTo>
                  <a:lnTo>
                    <a:pt x="87325" y="14097"/>
                  </a:lnTo>
                  <a:lnTo>
                    <a:pt x="86626" y="14224"/>
                  </a:lnTo>
                  <a:lnTo>
                    <a:pt x="86741" y="14097"/>
                  </a:lnTo>
                  <a:lnTo>
                    <a:pt x="86372" y="14097"/>
                  </a:lnTo>
                  <a:lnTo>
                    <a:pt x="86588" y="13982"/>
                  </a:lnTo>
                  <a:lnTo>
                    <a:pt x="86829" y="13843"/>
                  </a:lnTo>
                  <a:lnTo>
                    <a:pt x="86448" y="13843"/>
                  </a:lnTo>
                  <a:lnTo>
                    <a:pt x="86080" y="13843"/>
                  </a:lnTo>
                  <a:lnTo>
                    <a:pt x="85547" y="13843"/>
                  </a:lnTo>
                  <a:lnTo>
                    <a:pt x="85013" y="13843"/>
                  </a:lnTo>
                  <a:lnTo>
                    <a:pt x="85166" y="13881"/>
                  </a:lnTo>
                  <a:lnTo>
                    <a:pt x="85636" y="13982"/>
                  </a:lnTo>
                  <a:lnTo>
                    <a:pt x="86271" y="14097"/>
                  </a:lnTo>
                  <a:lnTo>
                    <a:pt x="85839" y="14351"/>
                  </a:lnTo>
                  <a:lnTo>
                    <a:pt x="85407" y="14478"/>
                  </a:lnTo>
                  <a:lnTo>
                    <a:pt x="85674" y="14351"/>
                  </a:lnTo>
                  <a:lnTo>
                    <a:pt x="84391" y="14351"/>
                  </a:lnTo>
                  <a:lnTo>
                    <a:pt x="83527" y="14351"/>
                  </a:lnTo>
                  <a:lnTo>
                    <a:pt x="83388" y="14351"/>
                  </a:lnTo>
                  <a:lnTo>
                    <a:pt x="82854" y="14478"/>
                  </a:lnTo>
                  <a:lnTo>
                    <a:pt x="83159" y="14478"/>
                  </a:lnTo>
                  <a:lnTo>
                    <a:pt x="84480" y="14478"/>
                  </a:lnTo>
                  <a:lnTo>
                    <a:pt x="84023" y="14605"/>
                  </a:lnTo>
                  <a:lnTo>
                    <a:pt x="84023" y="14859"/>
                  </a:lnTo>
                  <a:lnTo>
                    <a:pt x="83451" y="15113"/>
                  </a:lnTo>
                  <a:lnTo>
                    <a:pt x="83426" y="17526"/>
                  </a:lnTo>
                  <a:lnTo>
                    <a:pt x="83083" y="17653"/>
                  </a:lnTo>
                  <a:lnTo>
                    <a:pt x="82600" y="17653"/>
                  </a:lnTo>
                  <a:lnTo>
                    <a:pt x="82765" y="17526"/>
                  </a:lnTo>
                  <a:lnTo>
                    <a:pt x="83426" y="17526"/>
                  </a:lnTo>
                  <a:lnTo>
                    <a:pt x="83426" y="15113"/>
                  </a:lnTo>
                  <a:lnTo>
                    <a:pt x="83045" y="15113"/>
                  </a:lnTo>
                  <a:lnTo>
                    <a:pt x="83439" y="14859"/>
                  </a:lnTo>
                  <a:lnTo>
                    <a:pt x="84023" y="14859"/>
                  </a:lnTo>
                  <a:lnTo>
                    <a:pt x="84023" y="14605"/>
                  </a:lnTo>
                  <a:lnTo>
                    <a:pt x="83566" y="14732"/>
                  </a:lnTo>
                  <a:lnTo>
                    <a:pt x="83337" y="14732"/>
                  </a:lnTo>
                  <a:lnTo>
                    <a:pt x="82854" y="14859"/>
                  </a:lnTo>
                  <a:lnTo>
                    <a:pt x="83159" y="14478"/>
                  </a:lnTo>
                  <a:lnTo>
                    <a:pt x="82664" y="14617"/>
                  </a:lnTo>
                  <a:lnTo>
                    <a:pt x="82664" y="15748"/>
                  </a:lnTo>
                  <a:lnTo>
                    <a:pt x="82283" y="15875"/>
                  </a:lnTo>
                  <a:lnTo>
                    <a:pt x="81661" y="15875"/>
                  </a:lnTo>
                  <a:lnTo>
                    <a:pt x="82054" y="15748"/>
                  </a:lnTo>
                  <a:lnTo>
                    <a:pt x="82664" y="15748"/>
                  </a:lnTo>
                  <a:lnTo>
                    <a:pt x="82664" y="14617"/>
                  </a:lnTo>
                  <a:lnTo>
                    <a:pt x="82575" y="15494"/>
                  </a:lnTo>
                  <a:lnTo>
                    <a:pt x="81940" y="15621"/>
                  </a:lnTo>
                  <a:lnTo>
                    <a:pt x="82245" y="15494"/>
                  </a:lnTo>
                  <a:lnTo>
                    <a:pt x="82575" y="15494"/>
                  </a:lnTo>
                  <a:lnTo>
                    <a:pt x="82575" y="14643"/>
                  </a:lnTo>
                  <a:lnTo>
                    <a:pt x="82194" y="14732"/>
                  </a:lnTo>
                  <a:lnTo>
                    <a:pt x="81902" y="14732"/>
                  </a:lnTo>
                  <a:lnTo>
                    <a:pt x="81686" y="14770"/>
                  </a:lnTo>
                  <a:lnTo>
                    <a:pt x="81686" y="15113"/>
                  </a:lnTo>
                  <a:lnTo>
                    <a:pt x="81089" y="15240"/>
                  </a:lnTo>
                  <a:lnTo>
                    <a:pt x="81457" y="15494"/>
                  </a:lnTo>
                  <a:lnTo>
                    <a:pt x="80683" y="15494"/>
                  </a:lnTo>
                  <a:lnTo>
                    <a:pt x="80708" y="15113"/>
                  </a:lnTo>
                  <a:lnTo>
                    <a:pt x="81686" y="15113"/>
                  </a:lnTo>
                  <a:lnTo>
                    <a:pt x="81686" y="14770"/>
                  </a:lnTo>
                  <a:lnTo>
                    <a:pt x="81140" y="14859"/>
                  </a:lnTo>
                  <a:lnTo>
                    <a:pt x="80594" y="15036"/>
                  </a:lnTo>
                  <a:lnTo>
                    <a:pt x="80594" y="19431"/>
                  </a:lnTo>
                  <a:lnTo>
                    <a:pt x="80314" y="19456"/>
                  </a:lnTo>
                  <a:lnTo>
                    <a:pt x="80594" y="19431"/>
                  </a:lnTo>
                  <a:lnTo>
                    <a:pt x="80594" y="15036"/>
                  </a:lnTo>
                  <a:lnTo>
                    <a:pt x="80429" y="15100"/>
                  </a:lnTo>
                  <a:lnTo>
                    <a:pt x="80429" y="16256"/>
                  </a:lnTo>
                  <a:lnTo>
                    <a:pt x="80238" y="16294"/>
                  </a:lnTo>
                  <a:lnTo>
                    <a:pt x="80238" y="19431"/>
                  </a:lnTo>
                  <a:lnTo>
                    <a:pt x="80111" y="19469"/>
                  </a:lnTo>
                  <a:lnTo>
                    <a:pt x="78193" y="19583"/>
                  </a:lnTo>
                  <a:lnTo>
                    <a:pt x="78193" y="20066"/>
                  </a:lnTo>
                  <a:lnTo>
                    <a:pt x="77851" y="20193"/>
                  </a:lnTo>
                  <a:lnTo>
                    <a:pt x="77724" y="20193"/>
                  </a:lnTo>
                  <a:lnTo>
                    <a:pt x="77038" y="20193"/>
                  </a:lnTo>
                  <a:lnTo>
                    <a:pt x="76530" y="20193"/>
                  </a:lnTo>
                  <a:lnTo>
                    <a:pt x="76530" y="20447"/>
                  </a:lnTo>
                  <a:lnTo>
                    <a:pt x="75996" y="20701"/>
                  </a:lnTo>
                  <a:lnTo>
                    <a:pt x="75920" y="20828"/>
                  </a:lnTo>
                  <a:lnTo>
                    <a:pt x="75603" y="21082"/>
                  </a:lnTo>
                  <a:lnTo>
                    <a:pt x="75311" y="21082"/>
                  </a:lnTo>
                  <a:lnTo>
                    <a:pt x="74942" y="21209"/>
                  </a:lnTo>
                  <a:lnTo>
                    <a:pt x="74879" y="24638"/>
                  </a:lnTo>
                  <a:lnTo>
                    <a:pt x="74510" y="24765"/>
                  </a:lnTo>
                  <a:lnTo>
                    <a:pt x="73799" y="24765"/>
                  </a:lnTo>
                  <a:lnTo>
                    <a:pt x="73545" y="25019"/>
                  </a:lnTo>
                  <a:lnTo>
                    <a:pt x="72644" y="25019"/>
                  </a:lnTo>
                  <a:lnTo>
                    <a:pt x="72542" y="25273"/>
                  </a:lnTo>
                  <a:lnTo>
                    <a:pt x="72199" y="25400"/>
                  </a:lnTo>
                  <a:lnTo>
                    <a:pt x="71920" y="25400"/>
                  </a:lnTo>
                  <a:lnTo>
                    <a:pt x="72250" y="25273"/>
                  </a:lnTo>
                  <a:lnTo>
                    <a:pt x="72542" y="25273"/>
                  </a:lnTo>
                  <a:lnTo>
                    <a:pt x="72542" y="25019"/>
                  </a:lnTo>
                  <a:lnTo>
                    <a:pt x="72351" y="25019"/>
                  </a:lnTo>
                  <a:lnTo>
                    <a:pt x="71831" y="25107"/>
                  </a:lnTo>
                  <a:lnTo>
                    <a:pt x="71831" y="25654"/>
                  </a:lnTo>
                  <a:lnTo>
                    <a:pt x="71615" y="25781"/>
                  </a:lnTo>
                  <a:lnTo>
                    <a:pt x="70967" y="25781"/>
                  </a:lnTo>
                  <a:lnTo>
                    <a:pt x="70129" y="26035"/>
                  </a:lnTo>
                  <a:lnTo>
                    <a:pt x="70345" y="26035"/>
                  </a:lnTo>
                  <a:lnTo>
                    <a:pt x="70116" y="26162"/>
                  </a:lnTo>
                  <a:lnTo>
                    <a:pt x="69951" y="26225"/>
                  </a:lnTo>
                  <a:lnTo>
                    <a:pt x="69799" y="26162"/>
                  </a:lnTo>
                  <a:lnTo>
                    <a:pt x="69392" y="26339"/>
                  </a:lnTo>
                  <a:lnTo>
                    <a:pt x="69215" y="26416"/>
                  </a:lnTo>
                  <a:lnTo>
                    <a:pt x="69354" y="26339"/>
                  </a:lnTo>
                  <a:lnTo>
                    <a:pt x="69697" y="26162"/>
                  </a:lnTo>
                  <a:lnTo>
                    <a:pt x="69037" y="26390"/>
                  </a:lnTo>
                  <a:lnTo>
                    <a:pt x="69596" y="26162"/>
                  </a:lnTo>
                  <a:lnTo>
                    <a:pt x="70065" y="26035"/>
                  </a:lnTo>
                  <a:lnTo>
                    <a:pt x="69684" y="25895"/>
                  </a:lnTo>
                  <a:lnTo>
                    <a:pt x="69049" y="26035"/>
                  </a:lnTo>
                  <a:lnTo>
                    <a:pt x="69405" y="26035"/>
                  </a:lnTo>
                  <a:lnTo>
                    <a:pt x="69088" y="26162"/>
                  </a:lnTo>
                  <a:lnTo>
                    <a:pt x="68516" y="26162"/>
                  </a:lnTo>
                  <a:lnTo>
                    <a:pt x="68224" y="26162"/>
                  </a:lnTo>
                  <a:lnTo>
                    <a:pt x="68072" y="26174"/>
                  </a:lnTo>
                  <a:lnTo>
                    <a:pt x="67284" y="26162"/>
                  </a:lnTo>
                  <a:lnTo>
                    <a:pt x="67652" y="26035"/>
                  </a:lnTo>
                  <a:lnTo>
                    <a:pt x="68922" y="25781"/>
                  </a:lnTo>
                  <a:lnTo>
                    <a:pt x="68262" y="25781"/>
                  </a:lnTo>
                  <a:lnTo>
                    <a:pt x="68580" y="25654"/>
                  </a:lnTo>
                  <a:lnTo>
                    <a:pt x="68732" y="25654"/>
                  </a:lnTo>
                  <a:lnTo>
                    <a:pt x="69075" y="25654"/>
                  </a:lnTo>
                  <a:lnTo>
                    <a:pt x="69519" y="25654"/>
                  </a:lnTo>
                  <a:lnTo>
                    <a:pt x="69977" y="25527"/>
                  </a:lnTo>
                  <a:lnTo>
                    <a:pt x="69583" y="25654"/>
                  </a:lnTo>
                  <a:lnTo>
                    <a:pt x="67652" y="26035"/>
                  </a:lnTo>
                  <a:lnTo>
                    <a:pt x="68668" y="26035"/>
                  </a:lnTo>
                  <a:lnTo>
                    <a:pt x="68859" y="26035"/>
                  </a:lnTo>
                  <a:lnTo>
                    <a:pt x="69189" y="25908"/>
                  </a:lnTo>
                  <a:lnTo>
                    <a:pt x="69456" y="25806"/>
                  </a:lnTo>
                  <a:lnTo>
                    <a:pt x="70040" y="25781"/>
                  </a:lnTo>
                  <a:lnTo>
                    <a:pt x="70967" y="25781"/>
                  </a:lnTo>
                  <a:lnTo>
                    <a:pt x="71831" y="25654"/>
                  </a:lnTo>
                  <a:lnTo>
                    <a:pt x="71831" y="25107"/>
                  </a:lnTo>
                  <a:lnTo>
                    <a:pt x="71666" y="25069"/>
                  </a:lnTo>
                  <a:lnTo>
                    <a:pt x="71424" y="25031"/>
                  </a:lnTo>
                  <a:lnTo>
                    <a:pt x="71424" y="25400"/>
                  </a:lnTo>
                  <a:lnTo>
                    <a:pt x="70294" y="25654"/>
                  </a:lnTo>
                  <a:lnTo>
                    <a:pt x="71386" y="25400"/>
                  </a:lnTo>
                  <a:lnTo>
                    <a:pt x="71424" y="25031"/>
                  </a:lnTo>
                  <a:lnTo>
                    <a:pt x="72250" y="24765"/>
                  </a:lnTo>
                  <a:lnTo>
                    <a:pt x="71361" y="24765"/>
                  </a:lnTo>
                  <a:lnTo>
                    <a:pt x="71564" y="24638"/>
                  </a:lnTo>
                  <a:lnTo>
                    <a:pt x="72072" y="24384"/>
                  </a:lnTo>
                  <a:lnTo>
                    <a:pt x="72580" y="24638"/>
                  </a:lnTo>
                  <a:lnTo>
                    <a:pt x="72783" y="24638"/>
                  </a:lnTo>
                  <a:lnTo>
                    <a:pt x="74358" y="24638"/>
                  </a:lnTo>
                  <a:lnTo>
                    <a:pt x="74879" y="24638"/>
                  </a:lnTo>
                  <a:lnTo>
                    <a:pt x="74879" y="21221"/>
                  </a:lnTo>
                  <a:lnTo>
                    <a:pt x="74714" y="21247"/>
                  </a:lnTo>
                  <a:lnTo>
                    <a:pt x="74714" y="21463"/>
                  </a:lnTo>
                  <a:lnTo>
                    <a:pt x="74536" y="21590"/>
                  </a:lnTo>
                  <a:lnTo>
                    <a:pt x="74079" y="21844"/>
                  </a:lnTo>
                  <a:lnTo>
                    <a:pt x="73787" y="21971"/>
                  </a:lnTo>
                  <a:lnTo>
                    <a:pt x="73456" y="21856"/>
                  </a:lnTo>
                  <a:lnTo>
                    <a:pt x="73456" y="23622"/>
                  </a:lnTo>
                  <a:lnTo>
                    <a:pt x="73444" y="24003"/>
                  </a:lnTo>
                  <a:lnTo>
                    <a:pt x="73088" y="24244"/>
                  </a:lnTo>
                  <a:lnTo>
                    <a:pt x="73088" y="24003"/>
                  </a:lnTo>
                  <a:lnTo>
                    <a:pt x="73444" y="24003"/>
                  </a:lnTo>
                  <a:lnTo>
                    <a:pt x="73444" y="23634"/>
                  </a:lnTo>
                  <a:lnTo>
                    <a:pt x="73063" y="23710"/>
                  </a:lnTo>
                  <a:lnTo>
                    <a:pt x="73063" y="24257"/>
                  </a:lnTo>
                  <a:lnTo>
                    <a:pt x="71628" y="24384"/>
                  </a:lnTo>
                  <a:lnTo>
                    <a:pt x="71856" y="24257"/>
                  </a:lnTo>
                  <a:lnTo>
                    <a:pt x="73063" y="24257"/>
                  </a:lnTo>
                  <a:lnTo>
                    <a:pt x="73063" y="23710"/>
                  </a:lnTo>
                  <a:lnTo>
                    <a:pt x="72288" y="23876"/>
                  </a:lnTo>
                  <a:lnTo>
                    <a:pt x="71221" y="23876"/>
                  </a:lnTo>
                  <a:lnTo>
                    <a:pt x="71221" y="25273"/>
                  </a:lnTo>
                  <a:lnTo>
                    <a:pt x="70942" y="25400"/>
                  </a:lnTo>
                  <a:lnTo>
                    <a:pt x="70802" y="25400"/>
                  </a:lnTo>
                  <a:lnTo>
                    <a:pt x="70434" y="25400"/>
                  </a:lnTo>
                  <a:lnTo>
                    <a:pt x="69430" y="25539"/>
                  </a:lnTo>
                  <a:lnTo>
                    <a:pt x="69862" y="25400"/>
                  </a:lnTo>
                  <a:lnTo>
                    <a:pt x="70650" y="25273"/>
                  </a:lnTo>
                  <a:lnTo>
                    <a:pt x="71221" y="25273"/>
                  </a:lnTo>
                  <a:lnTo>
                    <a:pt x="71221" y="23876"/>
                  </a:lnTo>
                  <a:lnTo>
                    <a:pt x="70891" y="23876"/>
                  </a:lnTo>
                  <a:lnTo>
                    <a:pt x="72694" y="23622"/>
                  </a:lnTo>
                  <a:lnTo>
                    <a:pt x="72885" y="23622"/>
                  </a:lnTo>
                  <a:lnTo>
                    <a:pt x="73456" y="23622"/>
                  </a:lnTo>
                  <a:lnTo>
                    <a:pt x="73456" y="21856"/>
                  </a:lnTo>
                  <a:lnTo>
                    <a:pt x="73088" y="21844"/>
                  </a:lnTo>
                  <a:lnTo>
                    <a:pt x="74028" y="21463"/>
                  </a:lnTo>
                  <a:lnTo>
                    <a:pt x="74396" y="21463"/>
                  </a:lnTo>
                  <a:lnTo>
                    <a:pt x="74066" y="21590"/>
                  </a:lnTo>
                  <a:lnTo>
                    <a:pt x="74714" y="21463"/>
                  </a:lnTo>
                  <a:lnTo>
                    <a:pt x="74714" y="21247"/>
                  </a:lnTo>
                  <a:lnTo>
                    <a:pt x="74180" y="21336"/>
                  </a:lnTo>
                  <a:lnTo>
                    <a:pt x="74752" y="21209"/>
                  </a:lnTo>
                  <a:lnTo>
                    <a:pt x="74472" y="21209"/>
                  </a:lnTo>
                  <a:lnTo>
                    <a:pt x="74879" y="21082"/>
                  </a:lnTo>
                  <a:lnTo>
                    <a:pt x="74218" y="21082"/>
                  </a:lnTo>
                  <a:lnTo>
                    <a:pt x="75920" y="20828"/>
                  </a:lnTo>
                  <a:lnTo>
                    <a:pt x="75920" y="20701"/>
                  </a:lnTo>
                  <a:lnTo>
                    <a:pt x="74955" y="20701"/>
                  </a:lnTo>
                  <a:lnTo>
                    <a:pt x="75438" y="20828"/>
                  </a:lnTo>
                  <a:lnTo>
                    <a:pt x="73964" y="21082"/>
                  </a:lnTo>
                  <a:lnTo>
                    <a:pt x="73596" y="21082"/>
                  </a:lnTo>
                  <a:lnTo>
                    <a:pt x="73190" y="21209"/>
                  </a:lnTo>
                  <a:lnTo>
                    <a:pt x="73190" y="21463"/>
                  </a:lnTo>
                  <a:lnTo>
                    <a:pt x="72478" y="21844"/>
                  </a:lnTo>
                  <a:lnTo>
                    <a:pt x="72453" y="22987"/>
                  </a:lnTo>
                  <a:lnTo>
                    <a:pt x="71805" y="23075"/>
                  </a:lnTo>
                  <a:lnTo>
                    <a:pt x="71564" y="23101"/>
                  </a:lnTo>
                  <a:lnTo>
                    <a:pt x="71843" y="23050"/>
                  </a:lnTo>
                  <a:lnTo>
                    <a:pt x="72148" y="22987"/>
                  </a:lnTo>
                  <a:lnTo>
                    <a:pt x="72275" y="22987"/>
                  </a:lnTo>
                  <a:lnTo>
                    <a:pt x="72453" y="22987"/>
                  </a:lnTo>
                  <a:lnTo>
                    <a:pt x="72453" y="21844"/>
                  </a:lnTo>
                  <a:lnTo>
                    <a:pt x="72009" y="21844"/>
                  </a:lnTo>
                  <a:lnTo>
                    <a:pt x="72478" y="21590"/>
                  </a:lnTo>
                  <a:lnTo>
                    <a:pt x="72669" y="21463"/>
                  </a:lnTo>
                  <a:lnTo>
                    <a:pt x="73190" y="21463"/>
                  </a:lnTo>
                  <a:lnTo>
                    <a:pt x="73190" y="21209"/>
                  </a:lnTo>
                  <a:lnTo>
                    <a:pt x="72351" y="21463"/>
                  </a:lnTo>
                  <a:lnTo>
                    <a:pt x="71983" y="21463"/>
                  </a:lnTo>
                  <a:lnTo>
                    <a:pt x="71208" y="21590"/>
                  </a:lnTo>
                  <a:lnTo>
                    <a:pt x="71551" y="21463"/>
                  </a:lnTo>
                  <a:lnTo>
                    <a:pt x="70827" y="21463"/>
                  </a:lnTo>
                  <a:lnTo>
                    <a:pt x="70624" y="21590"/>
                  </a:lnTo>
                  <a:lnTo>
                    <a:pt x="70281" y="21666"/>
                  </a:lnTo>
                  <a:lnTo>
                    <a:pt x="70281" y="25273"/>
                  </a:lnTo>
                  <a:lnTo>
                    <a:pt x="69596" y="25400"/>
                  </a:lnTo>
                  <a:lnTo>
                    <a:pt x="68922" y="25527"/>
                  </a:lnTo>
                  <a:lnTo>
                    <a:pt x="69113" y="25400"/>
                  </a:lnTo>
                  <a:lnTo>
                    <a:pt x="69303" y="25273"/>
                  </a:lnTo>
                  <a:lnTo>
                    <a:pt x="70281" y="25273"/>
                  </a:lnTo>
                  <a:lnTo>
                    <a:pt x="70281" y="21666"/>
                  </a:lnTo>
                  <a:lnTo>
                    <a:pt x="69469" y="21844"/>
                  </a:lnTo>
                  <a:lnTo>
                    <a:pt x="69773" y="21844"/>
                  </a:lnTo>
                  <a:lnTo>
                    <a:pt x="70167" y="21844"/>
                  </a:lnTo>
                  <a:lnTo>
                    <a:pt x="69659" y="21907"/>
                  </a:lnTo>
                  <a:lnTo>
                    <a:pt x="69443" y="21932"/>
                  </a:lnTo>
                  <a:lnTo>
                    <a:pt x="69024" y="21971"/>
                  </a:lnTo>
                  <a:lnTo>
                    <a:pt x="69469" y="21844"/>
                  </a:lnTo>
                  <a:lnTo>
                    <a:pt x="68872" y="21844"/>
                  </a:lnTo>
                  <a:lnTo>
                    <a:pt x="68376" y="21971"/>
                  </a:lnTo>
                  <a:lnTo>
                    <a:pt x="68592" y="21844"/>
                  </a:lnTo>
                  <a:lnTo>
                    <a:pt x="67195" y="22098"/>
                  </a:lnTo>
                  <a:lnTo>
                    <a:pt x="67881" y="22098"/>
                  </a:lnTo>
                  <a:lnTo>
                    <a:pt x="68160" y="22098"/>
                  </a:lnTo>
                  <a:lnTo>
                    <a:pt x="68580" y="22098"/>
                  </a:lnTo>
                  <a:lnTo>
                    <a:pt x="68135" y="22225"/>
                  </a:lnTo>
                  <a:lnTo>
                    <a:pt x="68732" y="22098"/>
                  </a:lnTo>
                  <a:lnTo>
                    <a:pt x="69024" y="22098"/>
                  </a:lnTo>
                  <a:lnTo>
                    <a:pt x="70002" y="22098"/>
                  </a:lnTo>
                  <a:lnTo>
                    <a:pt x="69557" y="22225"/>
                  </a:lnTo>
                  <a:lnTo>
                    <a:pt x="70040" y="22225"/>
                  </a:lnTo>
                  <a:lnTo>
                    <a:pt x="69773" y="22250"/>
                  </a:lnTo>
                  <a:lnTo>
                    <a:pt x="69773" y="22606"/>
                  </a:lnTo>
                  <a:lnTo>
                    <a:pt x="69215" y="22656"/>
                  </a:lnTo>
                  <a:lnTo>
                    <a:pt x="69215" y="24765"/>
                  </a:lnTo>
                  <a:lnTo>
                    <a:pt x="68681" y="25019"/>
                  </a:lnTo>
                  <a:lnTo>
                    <a:pt x="68008" y="25019"/>
                  </a:lnTo>
                  <a:lnTo>
                    <a:pt x="68008" y="25400"/>
                  </a:lnTo>
                  <a:lnTo>
                    <a:pt x="67729" y="25654"/>
                  </a:lnTo>
                  <a:lnTo>
                    <a:pt x="67894" y="25654"/>
                  </a:lnTo>
                  <a:lnTo>
                    <a:pt x="67348" y="25768"/>
                  </a:lnTo>
                  <a:lnTo>
                    <a:pt x="67348" y="26035"/>
                  </a:lnTo>
                  <a:lnTo>
                    <a:pt x="66814" y="26162"/>
                  </a:lnTo>
                  <a:lnTo>
                    <a:pt x="66675" y="26162"/>
                  </a:lnTo>
                  <a:lnTo>
                    <a:pt x="66675" y="26416"/>
                  </a:lnTo>
                  <a:lnTo>
                    <a:pt x="66192" y="26543"/>
                  </a:lnTo>
                  <a:lnTo>
                    <a:pt x="65722" y="26670"/>
                  </a:lnTo>
                  <a:lnTo>
                    <a:pt x="65849" y="26555"/>
                  </a:lnTo>
                  <a:lnTo>
                    <a:pt x="66179" y="26416"/>
                  </a:lnTo>
                  <a:lnTo>
                    <a:pt x="66548" y="26416"/>
                  </a:lnTo>
                  <a:lnTo>
                    <a:pt x="66675" y="26416"/>
                  </a:lnTo>
                  <a:lnTo>
                    <a:pt x="66675" y="26162"/>
                  </a:lnTo>
                  <a:lnTo>
                    <a:pt x="66192" y="26162"/>
                  </a:lnTo>
                  <a:lnTo>
                    <a:pt x="67348" y="26035"/>
                  </a:lnTo>
                  <a:lnTo>
                    <a:pt x="67348" y="25768"/>
                  </a:lnTo>
                  <a:lnTo>
                    <a:pt x="67221" y="25781"/>
                  </a:lnTo>
                  <a:lnTo>
                    <a:pt x="67691" y="25654"/>
                  </a:lnTo>
                  <a:lnTo>
                    <a:pt x="68008" y="25400"/>
                  </a:lnTo>
                  <a:lnTo>
                    <a:pt x="68008" y="25019"/>
                  </a:lnTo>
                  <a:lnTo>
                    <a:pt x="68897" y="24638"/>
                  </a:lnTo>
                  <a:lnTo>
                    <a:pt x="69138" y="24638"/>
                  </a:lnTo>
                  <a:lnTo>
                    <a:pt x="68783" y="24765"/>
                  </a:lnTo>
                  <a:lnTo>
                    <a:pt x="69215" y="24765"/>
                  </a:lnTo>
                  <a:lnTo>
                    <a:pt x="69215" y="22656"/>
                  </a:lnTo>
                  <a:lnTo>
                    <a:pt x="68643" y="22694"/>
                  </a:lnTo>
                  <a:lnTo>
                    <a:pt x="68643" y="24638"/>
                  </a:lnTo>
                  <a:lnTo>
                    <a:pt x="67767" y="25019"/>
                  </a:lnTo>
                  <a:lnTo>
                    <a:pt x="67462" y="25019"/>
                  </a:lnTo>
                  <a:lnTo>
                    <a:pt x="67767" y="24765"/>
                  </a:lnTo>
                  <a:lnTo>
                    <a:pt x="68059" y="24765"/>
                  </a:lnTo>
                  <a:lnTo>
                    <a:pt x="68643" y="24638"/>
                  </a:lnTo>
                  <a:lnTo>
                    <a:pt x="68643" y="22694"/>
                  </a:lnTo>
                  <a:lnTo>
                    <a:pt x="68148" y="22733"/>
                  </a:lnTo>
                  <a:lnTo>
                    <a:pt x="68287" y="22606"/>
                  </a:lnTo>
                  <a:lnTo>
                    <a:pt x="69773" y="22606"/>
                  </a:lnTo>
                  <a:lnTo>
                    <a:pt x="69773" y="22250"/>
                  </a:lnTo>
                  <a:lnTo>
                    <a:pt x="68516" y="22352"/>
                  </a:lnTo>
                  <a:lnTo>
                    <a:pt x="69011" y="22225"/>
                  </a:lnTo>
                  <a:lnTo>
                    <a:pt x="69024" y="22098"/>
                  </a:lnTo>
                  <a:lnTo>
                    <a:pt x="68580" y="22225"/>
                  </a:lnTo>
                  <a:lnTo>
                    <a:pt x="68211" y="22225"/>
                  </a:lnTo>
                  <a:lnTo>
                    <a:pt x="68008" y="22263"/>
                  </a:lnTo>
                  <a:lnTo>
                    <a:pt x="68008" y="22860"/>
                  </a:lnTo>
                  <a:lnTo>
                    <a:pt x="67068" y="22974"/>
                  </a:lnTo>
                  <a:lnTo>
                    <a:pt x="67068" y="23482"/>
                  </a:lnTo>
                  <a:lnTo>
                    <a:pt x="66763" y="23596"/>
                  </a:lnTo>
                  <a:lnTo>
                    <a:pt x="66763" y="25019"/>
                  </a:lnTo>
                  <a:lnTo>
                    <a:pt x="66751" y="25908"/>
                  </a:lnTo>
                  <a:lnTo>
                    <a:pt x="66294" y="26035"/>
                  </a:lnTo>
                  <a:lnTo>
                    <a:pt x="66751" y="25908"/>
                  </a:lnTo>
                  <a:lnTo>
                    <a:pt x="66751" y="25031"/>
                  </a:lnTo>
                  <a:lnTo>
                    <a:pt x="66230" y="25146"/>
                  </a:lnTo>
                  <a:lnTo>
                    <a:pt x="66395" y="25019"/>
                  </a:lnTo>
                  <a:lnTo>
                    <a:pt x="66763" y="25019"/>
                  </a:lnTo>
                  <a:lnTo>
                    <a:pt x="66763" y="23596"/>
                  </a:lnTo>
                  <a:lnTo>
                    <a:pt x="65938" y="23774"/>
                  </a:lnTo>
                  <a:lnTo>
                    <a:pt x="65938" y="26416"/>
                  </a:lnTo>
                  <a:lnTo>
                    <a:pt x="65506" y="26530"/>
                  </a:lnTo>
                  <a:lnTo>
                    <a:pt x="65506" y="26797"/>
                  </a:lnTo>
                  <a:lnTo>
                    <a:pt x="65176" y="27051"/>
                  </a:lnTo>
                  <a:lnTo>
                    <a:pt x="64427" y="27051"/>
                  </a:lnTo>
                  <a:lnTo>
                    <a:pt x="65163" y="26797"/>
                  </a:lnTo>
                  <a:lnTo>
                    <a:pt x="65506" y="26797"/>
                  </a:lnTo>
                  <a:lnTo>
                    <a:pt x="65506" y="26530"/>
                  </a:lnTo>
                  <a:lnTo>
                    <a:pt x="64998" y="26543"/>
                  </a:lnTo>
                  <a:lnTo>
                    <a:pt x="64338" y="26543"/>
                  </a:lnTo>
                  <a:lnTo>
                    <a:pt x="64516" y="26416"/>
                  </a:lnTo>
                  <a:lnTo>
                    <a:pt x="65557" y="26416"/>
                  </a:lnTo>
                  <a:lnTo>
                    <a:pt x="65938" y="26416"/>
                  </a:lnTo>
                  <a:lnTo>
                    <a:pt x="65938" y="23774"/>
                  </a:lnTo>
                  <a:lnTo>
                    <a:pt x="65443" y="23876"/>
                  </a:lnTo>
                  <a:lnTo>
                    <a:pt x="65328" y="25781"/>
                  </a:lnTo>
                  <a:lnTo>
                    <a:pt x="64160" y="25908"/>
                  </a:lnTo>
                  <a:lnTo>
                    <a:pt x="64389" y="25781"/>
                  </a:lnTo>
                  <a:lnTo>
                    <a:pt x="65328" y="25781"/>
                  </a:lnTo>
                  <a:lnTo>
                    <a:pt x="65328" y="23876"/>
                  </a:lnTo>
                  <a:lnTo>
                    <a:pt x="64795" y="23876"/>
                  </a:lnTo>
                  <a:lnTo>
                    <a:pt x="65100" y="23622"/>
                  </a:lnTo>
                  <a:lnTo>
                    <a:pt x="66560" y="23622"/>
                  </a:lnTo>
                  <a:lnTo>
                    <a:pt x="67017" y="23495"/>
                  </a:lnTo>
                  <a:lnTo>
                    <a:pt x="67068" y="22974"/>
                  </a:lnTo>
                  <a:lnTo>
                    <a:pt x="66852" y="22987"/>
                  </a:lnTo>
                  <a:lnTo>
                    <a:pt x="66548" y="22987"/>
                  </a:lnTo>
                  <a:lnTo>
                    <a:pt x="66522" y="22860"/>
                  </a:lnTo>
                  <a:lnTo>
                    <a:pt x="68008" y="22860"/>
                  </a:lnTo>
                  <a:lnTo>
                    <a:pt x="68008" y="22263"/>
                  </a:lnTo>
                  <a:lnTo>
                    <a:pt x="67691" y="22326"/>
                  </a:lnTo>
                  <a:lnTo>
                    <a:pt x="67691" y="22479"/>
                  </a:lnTo>
                  <a:lnTo>
                    <a:pt x="67551" y="22606"/>
                  </a:lnTo>
                  <a:lnTo>
                    <a:pt x="67271" y="22606"/>
                  </a:lnTo>
                  <a:lnTo>
                    <a:pt x="67348" y="22479"/>
                  </a:lnTo>
                  <a:lnTo>
                    <a:pt x="67691" y="22479"/>
                  </a:lnTo>
                  <a:lnTo>
                    <a:pt x="67691" y="22352"/>
                  </a:lnTo>
                  <a:lnTo>
                    <a:pt x="67373" y="22453"/>
                  </a:lnTo>
                  <a:lnTo>
                    <a:pt x="67691" y="22352"/>
                  </a:lnTo>
                  <a:lnTo>
                    <a:pt x="67424" y="22364"/>
                  </a:lnTo>
                  <a:lnTo>
                    <a:pt x="67513" y="22225"/>
                  </a:lnTo>
                  <a:lnTo>
                    <a:pt x="67030" y="22225"/>
                  </a:lnTo>
                  <a:lnTo>
                    <a:pt x="66751" y="22479"/>
                  </a:lnTo>
                  <a:lnTo>
                    <a:pt x="66078" y="22606"/>
                  </a:lnTo>
                  <a:lnTo>
                    <a:pt x="66268" y="22479"/>
                  </a:lnTo>
                  <a:lnTo>
                    <a:pt x="66713" y="22479"/>
                  </a:lnTo>
                  <a:lnTo>
                    <a:pt x="67030" y="22225"/>
                  </a:lnTo>
                  <a:lnTo>
                    <a:pt x="67195" y="22098"/>
                  </a:lnTo>
                  <a:lnTo>
                    <a:pt x="65544" y="22098"/>
                  </a:lnTo>
                  <a:lnTo>
                    <a:pt x="65544" y="22479"/>
                  </a:lnTo>
                  <a:lnTo>
                    <a:pt x="65379" y="22606"/>
                  </a:lnTo>
                  <a:lnTo>
                    <a:pt x="65049" y="22606"/>
                  </a:lnTo>
                  <a:lnTo>
                    <a:pt x="65049" y="22860"/>
                  </a:lnTo>
                  <a:lnTo>
                    <a:pt x="64884" y="22987"/>
                  </a:lnTo>
                  <a:lnTo>
                    <a:pt x="64414" y="22987"/>
                  </a:lnTo>
                  <a:lnTo>
                    <a:pt x="64566" y="22860"/>
                  </a:lnTo>
                  <a:lnTo>
                    <a:pt x="65049" y="22860"/>
                  </a:lnTo>
                  <a:lnTo>
                    <a:pt x="65049" y="22606"/>
                  </a:lnTo>
                  <a:lnTo>
                    <a:pt x="64884" y="22606"/>
                  </a:lnTo>
                  <a:lnTo>
                    <a:pt x="64477" y="22606"/>
                  </a:lnTo>
                  <a:lnTo>
                    <a:pt x="64858" y="22479"/>
                  </a:lnTo>
                  <a:lnTo>
                    <a:pt x="65544" y="22479"/>
                  </a:lnTo>
                  <a:lnTo>
                    <a:pt x="65544" y="22098"/>
                  </a:lnTo>
                  <a:lnTo>
                    <a:pt x="64211" y="22098"/>
                  </a:lnTo>
                  <a:lnTo>
                    <a:pt x="64147" y="24003"/>
                  </a:lnTo>
                  <a:lnTo>
                    <a:pt x="63944" y="24079"/>
                  </a:lnTo>
                  <a:lnTo>
                    <a:pt x="63944" y="27432"/>
                  </a:lnTo>
                  <a:lnTo>
                    <a:pt x="63690" y="27559"/>
                  </a:lnTo>
                  <a:lnTo>
                    <a:pt x="63169" y="27559"/>
                  </a:lnTo>
                  <a:lnTo>
                    <a:pt x="63512" y="27432"/>
                  </a:lnTo>
                  <a:lnTo>
                    <a:pt x="63944" y="27432"/>
                  </a:lnTo>
                  <a:lnTo>
                    <a:pt x="63944" y="24079"/>
                  </a:lnTo>
                  <a:lnTo>
                    <a:pt x="63906" y="25654"/>
                  </a:lnTo>
                  <a:lnTo>
                    <a:pt x="63550" y="25908"/>
                  </a:lnTo>
                  <a:lnTo>
                    <a:pt x="63715" y="25781"/>
                  </a:lnTo>
                  <a:lnTo>
                    <a:pt x="63322" y="25781"/>
                  </a:lnTo>
                  <a:lnTo>
                    <a:pt x="63906" y="25654"/>
                  </a:lnTo>
                  <a:lnTo>
                    <a:pt x="63906" y="24104"/>
                  </a:lnTo>
                  <a:lnTo>
                    <a:pt x="63157" y="24384"/>
                  </a:lnTo>
                  <a:lnTo>
                    <a:pt x="63157" y="25908"/>
                  </a:lnTo>
                  <a:lnTo>
                    <a:pt x="63093" y="26035"/>
                  </a:lnTo>
                  <a:lnTo>
                    <a:pt x="63157" y="25908"/>
                  </a:lnTo>
                  <a:lnTo>
                    <a:pt x="63157" y="24384"/>
                  </a:lnTo>
                  <a:lnTo>
                    <a:pt x="62738" y="24384"/>
                  </a:lnTo>
                  <a:lnTo>
                    <a:pt x="61976" y="24638"/>
                  </a:lnTo>
                  <a:lnTo>
                    <a:pt x="61734" y="24638"/>
                  </a:lnTo>
                  <a:lnTo>
                    <a:pt x="61531" y="24765"/>
                  </a:lnTo>
                  <a:lnTo>
                    <a:pt x="61912" y="24765"/>
                  </a:lnTo>
                  <a:lnTo>
                    <a:pt x="62242" y="24638"/>
                  </a:lnTo>
                  <a:lnTo>
                    <a:pt x="62966" y="24638"/>
                  </a:lnTo>
                  <a:lnTo>
                    <a:pt x="62585" y="24765"/>
                  </a:lnTo>
                  <a:lnTo>
                    <a:pt x="62560" y="25019"/>
                  </a:lnTo>
                  <a:lnTo>
                    <a:pt x="62052" y="25019"/>
                  </a:lnTo>
                  <a:lnTo>
                    <a:pt x="62052" y="27559"/>
                  </a:lnTo>
                  <a:lnTo>
                    <a:pt x="61595" y="27813"/>
                  </a:lnTo>
                  <a:lnTo>
                    <a:pt x="60756" y="28067"/>
                  </a:lnTo>
                  <a:lnTo>
                    <a:pt x="61036" y="27940"/>
                  </a:lnTo>
                  <a:lnTo>
                    <a:pt x="61315" y="27813"/>
                  </a:lnTo>
                  <a:lnTo>
                    <a:pt x="60528" y="27813"/>
                  </a:lnTo>
                  <a:lnTo>
                    <a:pt x="61823" y="27559"/>
                  </a:lnTo>
                  <a:lnTo>
                    <a:pt x="62052" y="27559"/>
                  </a:lnTo>
                  <a:lnTo>
                    <a:pt x="62052" y="25019"/>
                  </a:lnTo>
                  <a:lnTo>
                    <a:pt x="61683" y="25019"/>
                  </a:lnTo>
                  <a:lnTo>
                    <a:pt x="61683" y="26797"/>
                  </a:lnTo>
                  <a:lnTo>
                    <a:pt x="60794" y="27012"/>
                  </a:lnTo>
                  <a:lnTo>
                    <a:pt x="60921" y="26797"/>
                  </a:lnTo>
                  <a:lnTo>
                    <a:pt x="61683" y="26797"/>
                  </a:lnTo>
                  <a:lnTo>
                    <a:pt x="61683" y="25019"/>
                  </a:lnTo>
                  <a:lnTo>
                    <a:pt x="61353" y="25019"/>
                  </a:lnTo>
                  <a:lnTo>
                    <a:pt x="61353" y="25781"/>
                  </a:lnTo>
                  <a:lnTo>
                    <a:pt x="61087" y="25781"/>
                  </a:lnTo>
                  <a:lnTo>
                    <a:pt x="60413" y="25781"/>
                  </a:lnTo>
                  <a:lnTo>
                    <a:pt x="61341" y="25654"/>
                  </a:lnTo>
                  <a:lnTo>
                    <a:pt x="61353" y="25781"/>
                  </a:lnTo>
                  <a:lnTo>
                    <a:pt x="61353" y="25019"/>
                  </a:lnTo>
                  <a:lnTo>
                    <a:pt x="60299" y="25019"/>
                  </a:lnTo>
                  <a:lnTo>
                    <a:pt x="60299" y="26543"/>
                  </a:lnTo>
                  <a:lnTo>
                    <a:pt x="60223" y="27559"/>
                  </a:lnTo>
                  <a:lnTo>
                    <a:pt x="59918" y="27813"/>
                  </a:lnTo>
                  <a:lnTo>
                    <a:pt x="58712" y="28194"/>
                  </a:lnTo>
                  <a:lnTo>
                    <a:pt x="59893" y="27940"/>
                  </a:lnTo>
                  <a:lnTo>
                    <a:pt x="59740" y="28003"/>
                  </a:lnTo>
                  <a:lnTo>
                    <a:pt x="59740" y="28194"/>
                  </a:lnTo>
                  <a:lnTo>
                    <a:pt x="59461" y="28244"/>
                  </a:lnTo>
                  <a:lnTo>
                    <a:pt x="59740" y="28194"/>
                  </a:lnTo>
                  <a:lnTo>
                    <a:pt x="59740" y="28003"/>
                  </a:lnTo>
                  <a:lnTo>
                    <a:pt x="59270" y="28194"/>
                  </a:lnTo>
                  <a:lnTo>
                    <a:pt x="58712" y="28194"/>
                  </a:lnTo>
                  <a:lnTo>
                    <a:pt x="58508" y="28194"/>
                  </a:lnTo>
                  <a:lnTo>
                    <a:pt x="58953" y="27813"/>
                  </a:lnTo>
                  <a:lnTo>
                    <a:pt x="59893" y="27559"/>
                  </a:lnTo>
                  <a:lnTo>
                    <a:pt x="60223" y="27559"/>
                  </a:lnTo>
                  <a:lnTo>
                    <a:pt x="60223" y="26568"/>
                  </a:lnTo>
                  <a:lnTo>
                    <a:pt x="59105" y="26797"/>
                  </a:lnTo>
                  <a:lnTo>
                    <a:pt x="60198" y="26543"/>
                  </a:lnTo>
                  <a:lnTo>
                    <a:pt x="60299" y="25019"/>
                  </a:lnTo>
                  <a:lnTo>
                    <a:pt x="60172" y="25019"/>
                  </a:lnTo>
                  <a:lnTo>
                    <a:pt x="60172" y="26162"/>
                  </a:lnTo>
                  <a:lnTo>
                    <a:pt x="59766" y="26276"/>
                  </a:lnTo>
                  <a:lnTo>
                    <a:pt x="59766" y="26416"/>
                  </a:lnTo>
                  <a:lnTo>
                    <a:pt x="58953" y="26543"/>
                  </a:lnTo>
                  <a:lnTo>
                    <a:pt x="58750" y="26543"/>
                  </a:lnTo>
                  <a:lnTo>
                    <a:pt x="59131" y="26416"/>
                  </a:lnTo>
                  <a:lnTo>
                    <a:pt x="59537" y="26416"/>
                  </a:lnTo>
                  <a:lnTo>
                    <a:pt x="59766" y="26416"/>
                  </a:lnTo>
                  <a:lnTo>
                    <a:pt x="59766" y="26276"/>
                  </a:lnTo>
                  <a:lnTo>
                    <a:pt x="60096" y="26162"/>
                  </a:lnTo>
                  <a:lnTo>
                    <a:pt x="60172" y="25019"/>
                  </a:lnTo>
                  <a:lnTo>
                    <a:pt x="59982" y="25019"/>
                  </a:lnTo>
                  <a:lnTo>
                    <a:pt x="61429" y="24765"/>
                  </a:lnTo>
                  <a:lnTo>
                    <a:pt x="60960" y="24765"/>
                  </a:lnTo>
                  <a:lnTo>
                    <a:pt x="61214" y="24638"/>
                  </a:lnTo>
                  <a:lnTo>
                    <a:pt x="61455" y="24638"/>
                  </a:lnTo>
                  <a:lnTo>
                    <a:pt x="61480" y="24257"/>
                  </a:lnTo>
                  <a:lnTo>
                    <a:pt x="60883" y="24257"/>
                  </a:lnTo>
                  <a:lnTo>
                    <a:pt x="61239" y="24003"/>
                  </a:lnTo>
                  <a:lnTo>
                    <a:pt x="61620" y="23876"/>
                  </a:lnTo>
                  <a:lnTo>
                    <a:pt x="61239" y="24003"/>
                  </a:lnTo>
                  <a:lnTo>
                    <a:pt x="61658" y="24003"/>
                  </a:lnTo>
                  <a:lnTo>
                    <a:pt x="61620" y="24257"/>
                  </a:lnTo>
                  <a:lnTo>
                    <a:pt x="62039" y="24257"/>
                  </a:lnTo>
                  <a:lnTo>
                    <a:pt x="64147" y="24003"/>
                  </a:lnTo>
                  <a:lnTo>
                    <a:pt x="64147" y="22148"/>
                  </a:lnTo>
                  <a:lnTo>
                    <a:pt x="64008" y="22225"/>
                  </a:lnTo>
                  <a:lnTo>
                    <a:pt x="63995" y="23622"/>
                  </a:lnTo>
                  <a:lnTo>
                    <a:pt x="62852" y="23825"/>
                  </a:lnTo>
                  <a:lnTo>
                    <a:pt x="63131" y="23622"/>
                  </a:lnTo>
                  <a:lnTo>
                    <a:pt x="63309" y="23622"/>
                  </a:lnTo>
                  <a:lnTo>
                    <a:pt x="63995" y="23622"/>
                  </a:lnTo>
                  <a:lnTo>
                    <a:pt x="63995" y="22237"/>
                  </a:lnTo>
                  <a:lnTo>
                    <a:pt x="63855" y="22275"/>
                  </a:lnTo>
                  <a:lnTo>
                    <a:pt x="63855" y="23368"/>
                  </a:lnTo>
                  <a:lnTo>
                    <a:pt x="63500" y="23495"/>
                  </a:lnTo>
                  <a:lnTo>
                    <a:pt x="63779" y="23393"/>
                  </a:lnTo>
                  <a:lnTo>
                    <a:pt x="63601" y="23431"/>
                  </a:lnTo>
                  <a:lnTo>
                    <a:pt x="63830" y="23368"/>
                  </a:lnTo>
                  <a:lnTo>
                    <a:pt x="63855" y="22275"/>
                  </a:lnTo>
                  <a:lnTo>
                    <a:pt x="63614" y="22352"/>
                  </a:lnTo>
                  <a:lnTo>
                    <a:pt x="63779" y="22225"/>
                  </a:lnTo>
                  <a:lnTo>
                    <a:pt x="64008" y="22098"/>
                  </a:lnTo>
                  <a:lnTo>
                    <a:pt x="64211" y="22098"/>
                  </a:lnTo>
                  <a:lnTo>
                    <a:pt x="64643" y="21844"/>
                  </a:lnTo>
                  <a:lnTo>
                    <a:pt x="63957" y="21971"/>
                  </a:lnTo>
                  <a:lnTo>
                    <a:pt x="64274" y="21844"/>
                  </a:lnTo>
                  <a:lnTo>
                    <a:pt x="64528" y="21844"/>
                  </a:lnTo>
                  <a:lnTo>
                    <a:pt x="66446" y="21844"/>
                  </a:lnTo>
                  <a:lnTo>
                    <a:pt x="67005" y="21463"/>
                  </a:lnTo>
                  <a:lnTo>
                    <a:pt x="66344" y="21463"/>
                  </a:lnTo>
                  <a:lnTo>
                    <a:pt x="65443" y="21590"/>
                  </a:lnTo>
                  <a:lnTo>
                    <a:pt x="64757" y="21717"/>
                  </a:lnTo>
                  <a:lnTo>
                    <a:pt x="64985" y="21590"/>
                  </a:lnTo>
                  <a:lnTo>
                    <a:pt x="65354" y="21463"/>
                  </a:lnTo>
                  <a:lnTo>
                    <a:pt x="66332" y="21463"/>
                  </a:lnTo>
                  <a:lnTo>
                    <a:pt x="68694" y="21209"/>
                  </a:lnTo>
                  <a:lnTo>
                    <a:pt x="68948" y="21082"/>
                  </a:lnTo>
                  <a:lnTo>
                    <a:pt x="69215" y="21082"/>
                  </a:lnTo>
                  <a:lnTo>
                    <a:pt x="68719" y="21209"/>
                  </a:lnTo>
                  <a:lnTo>
                    <a:pt x="67043" y="21463"/>
                  </a:lnTo>
                  <a:lnTo>
                    <a:pt x="67538" y="21463"/>
                  </a:lnTo>
                  <a:lnTo>
                    <a:pt x="66509" y="21844"/>
                  </a:lnTo>
                  <a:lnTo>
                    <a:pt x="68592" y="21844"/>
                  </a:lnTo>
                  <a:lnTo>
                    <a:pt x="69519" y="21590"/>
                  </a:lnTo>
                  <a:lnTo>
                    <a:pt x="69723" y="21463"/>
                  </a:lnTo>
                  <a:lnTo>
                    <a:pt x="70053" y="21463"/>
                  </a:lnTo>
                  <a:lnTo>
                    <a:pt x="70561" y="21209"/>
                  </a:lnTo>
                  <a:lnTo>
                    <a:pt x="71069" y="21082"/>
                  </a:lnTo>
                  <a:lnTo>
                    <a:pt x="71450" y="21082"/>
                  </a:lnTo>
                  <a:lnTo>
                    <a:pt x="70980" y="21209"/>
                  </a:lnTo>
                  <a:lnTo>
                    <a:pt x="70827" y="21463"/>
                  </a:lnTo>
                  <a:lnTo>
                    <a:pt x="72783" y="21082"/>
                  </a:lnTo>
                  <a:lnTo>
                    <a:pt x="73215" y="21082"/>
                  </a:lnTo>
                  <a:lnTo>
                    <a:pt x="74053" y="20828"/>
                  </a:lnTo>
                  <a:lnTo>
                    <a:pt x="75044" y="20447"/>
                  </a:lnTo>
                  <a:lnTo>
                    <a:pt x="73748" y="20701"/>
                  </a:lnTo>
                  <a:lnTo>
                    <a:pt x="73520" y="20701"/>
                  </a:lnTo>
                  <a:lnTo>
                    <a:pt x="74053" y="20447"/>
                  </a:lnTo>
                  <a:lnTo>
                    <a:pt x="75044" y="20447"/>
                  </a:lnTo>
                  <a:lnTo>
                    <a:pt x="75882" y="20447"/>
                  </a:lnTo>
                  <a:lnTo>
                    <a:pt x="76530" y="20447"/>
                  </a:lnTo>
                  <a:lnTo>
                    <a:pt x="76530" y="20193"/>
                  </a:lnTo>
                  <a:lnTo>
                    <a:pt x="76250" y="20193"/>
                  </a:lnTo>
                  <a:lnTo>
                    <a:pt x="77254" y="20066"/>
                  </a:lnTo>
                  <a:lnTo>
                    <a:pt x="78193" y="20066"/>
                  </a:lnTo>
                  <a:lnTo>
                    <a:pt x="78193" y="19583"/>
                  </a:lnTo>
                  <a:lnTo>
                    <a:pt x="77355" y="19621"/>
                  </a:lnTo>
                  <a:lnTo>
                    <a:pt x="77000" y="19646"/>
                  </a:lnTo>
                  <a:lnTo>
                    <a:pt x="76796" y="19812"/>
                  </a:lnTo>
                  <a:lnTo>
                    <a:pt x="76606" y="19812"/>
                  </a:lnTo>
                  <a:lnTo>
                    <a:pt x="76657" y="19685"/>
                  </a:lnTo>
                  <a:lnTo>
                    <a:pt x="77000" y="19685"/>
                  </a:lnTo>
                  <a:lnTo>
                    <a:pt x="76708" y="19659"/>
                  </a:lnTo>
                  <a:lnTo>
                    <a:pt x="76962" y="19558"/>
                  </a:lnTo>
                  <a:lnTo>
                    <a:pt x="77266" y="19431"/>
                  </a:lnTo>
                  <a:lnTo>
                    <a:pt x="77762" y="19431"/>
                  </a:lnTo>
                  <a:lnTo>
                    <a:pt x="80238" y="19431"/>
                  </a:lnTo>
                  <a:lnTo>
                    <a:pt x="80238" y="16294"/>
                  </a:lnTo>
                  <a:lnTo>
                    <a:pt x="79971" y="16357"/>
                  </a:lnTo>
                  <a:lnTo>
                    <a:pt x="79971" y="16510"/>
                  </a:lnTo>
                  <a:lnTo>
                    <a:pt x="79679" y="16586"/>
                  </a:lnTo>
                  <a:lnTo>
                    <a:pt x="79679" y="17907"/>
                  </a:lnTo>
                  <a:lnTo>
                    <a:pt x="78625" y="18008"/>
                  </a:lnTo>
                  <a:lnTo>
                    <a:pt x="78625" y="18669"/>
                  </a:lnTo>
                  <a:lnTo>
                    <a:pt x="77533" y="18796"/>
                  </a:lnTo>
                  <a:lnTo>
                    <a:pt x="77939" y="18669"/>
                  </a:lnTo>
                  <a:lnTo>
                    <a:pt x="78625" y="18669"/>
                  </a:lnTo>
                  <a:lnTo>
                    <a:pt x="78625" y="18008"/>
                  </a:lnTo>
                  <a:lnTo>
                    <a:pt x="78308" y="18034"/>
                  </a:lnTo>
                  <a:lnTo>
                    <a:pt x="78244" y="17907"/>
                  </a:lnTo>
                  <a:lnTo>
                    <a:pt x="79679" y="17907"/>
                  </a:lnTo>
                  <a:lnTo>
                    <a:pt x="79679" y="16586"/>
                  </a:lnTo>
                  <a:lnTo>
                    <a:pt x="79476" y="16637"/>
                  </a:lnTo>
                  <a:lnTo>
                    <a:pt x="79336" y="16510"/>
                  </a:lnTo>
                  <a:lnTo>
                    <a:pt x="79552" y="16510"/>
                  </a:lnTo>
                  <a:lnTo>
                    <a:pt x="79971" y="16510"/>
                  </a:lnTo>
                  <a:lnTo>
                    <a:pt x="79971" y="16357"/>
                  </a:lnTo>
                  <a:lnTo>
                    <a:pt x="79781" y="16383"/>
                  </a:lnTo>
                  <a:lnTo>
                    <a:pt x="79984" y="16268"/>
                  </a:lnTo>
                  <a:lnTo>
                    <a:pt x="80111" y="16256"/>
                  </a:lnTo>
                  <a:lnTo>
                    <a:pt x="80429" y="16256"/>
                  </a:lnTo>
                  <a:lnTo>
                    <a:pt x="80429" y="15100"/>
                  </a:lnTo>
                  <a:lnTo>
                    <a:pt x="80238" y="15113"/>
                  </a:lnTo>
                  <a:lnTo>
                    <a:pt x="80238" y="16129"/>
                  </a:lnTo>
                  <a:lnTo>
                    <a:pt x="79908" y="16268"/>
                  </a:lnTo>
                  <a:lnTo>
                    <a:pt x="79527" y="16433"/>
                  </a:lnTo>
                  <a:lnTo>
                    <a:pt x="79857" y="16281"/>
                  </a:lnTo>
                  <a:lnTo>
                    <a:pt x="79705" y="16256"/>
                  </a:lnTo>
                  <a:lnTo>
                    <a:pt x="79971" y="16129"/>
                  </a:lnTo>
                  <a:lnTo>
                    <a:pt x="80238" y="16129"/>
                  </a:lnTo>
                  <a:lnTo>
                    <a:pt x="80238" y="15113"/>
                  </a:lnTo>
                  <a:lnTo>
                    <a:pt x="80086" y="15113"/>
                  </a:lnTo>
                  <a:lnTo>
                    <a:pt x="80568" y="14859"/>
                  </a:lnTo>
                  <a:lnTo>
                    <a:pt x="80289" y="14859"/>
                  </a:lnTo>
                  <a:lnTo>
                    <a:pt x="80429" y="14732"/>
                  </a:lnTo>
                  <a:lnTo>
                    <a:pt x="79946" y="14732"/>
                  </a:lnTo>
                  <a:lnTo>
                    <a:pt x="79946" y="15748"/>
                  </a:lnTo>
                  <a:lnTo>
                    <a:pt x="79768" y="15875"/>
                  </a:lnTo>
                  <a:lnTo>
                    <a:pt x="79476" y="16129"/>
                  </a:lnTo>
                  <a:lnTo>
                    <a:pt x="78955" y="16256"/>
                  </a:lnTo>
                  <a:lnTo>
                    <a:pt x="78625" y="16383"/>
                  </a:lnTo>
                  <a:lnTo>
                    <a:pt x="78625" y="16510"/>
                  </a:lnTo>
                  <a:lnTo>
                    <a:pt x="78333" y="16624"/>
                  </a:lnTo>
                  <a:lnTo>
                    <a:pt x="78333" y="16891"/>
                  </a:lnTo>
                  <a:lnTo>
                    <a:pt x="78193" y="17018"/>
                  </a:lnTo>
                  <a:lnTo>
                    <a:pt x="77965" y="17018"/>
                  </a:lnTo>
                  <a:lnTo>
                    <a:pt x="77546" y="17157"/>
                  </a:lnTo>
                  <a:lnTo>
                    <a:pt x="77546" y="17907"/>
                  </a:lnTo>
                  <a:lnTo>
                    <a:pt x="77533" y="18415"/>
                  </a:lnTo>
                  <a:lnTo>
                    <a:pt x="76987" y="18554"/>
                  </a:lnTo>
                  <a:lnTo>
                    <a:pt x="76987" y="18415"/>
                  </a:lnTo>
                  <a:lnTo>
                    <a:pt x="77533" y="18415"/>
                  </a:lnTo>
                  <a:lnTo>
                    <a:pt x="77533" y="17919"/>
                  </a:lnTo>
                  <a:lnTo>
                    <a:pt x="76962" y="18034"/>
                  </a:lnTo>
                  <a:lnTo>
                    <a:pt x="76962" y="17907"/>
                  </a:lnTo>
                  <a:lnTo>
                    <a:pt x="77546" y="17907"/>
                  </a:lnTo>
                  <a:lnTo>
                    <a:pt x="77546" y="17157"/>
                  </a:lnTo>
                  <a:lnTo>
                    <a:pt x="77736" y="17018"/>
                  </a:lnTo>
                  <a:lnTo>
                    <a:pt x="77343" y="17018"/>
                  </a:lnTo>
                  <a:lnTo>
                    <a:pt x="77343" y="17272"/>
                  </a:lnTo>
                  <a:lnTo>
                    <a:pt x="76949" y="17526"/>
                  </a:lnTo>
                  <a:lnTo>
                    <a:pt x="76225" y="17526"/>
                  </a:lnTo>
                  <a:lnTo>
                    <a:pt x="76225" y="19939"/>
                  </a:lnTo>
                  <a:lnTo>
                    <a:pt x="75946" y="20066"/>
                  </a:lnTo>
                  <a:lnTo>
                    <a:pt x="76225" y="19939"/>
                  </a:lnTo>
                  <a:lnTo>
                    <a:pt x="76225" y="17526"/>
                  </a:lnTo>
                  <a:lnTo>
                    <a:pt x="76187" y="18415"/>
                  </a:lnTo>
                  <a:lnTo>
                    <a:pt x="75882" y="18669"/>
                  </a:lnTo>
                  <a:lnTo>
                    <a:pt x="75869" y="19685"/>
                  </a:lnTo>
                  <a:lnTo>
                    <a:pt x="75653" y="19812"/>
                  </a:lnTo>
                  <a:lnTo>
                    <a:pt x="74955" y="19812"/>
                  </a:lnTo>
                  <a:lnTo>
                    <a:pt x="75869" y="19685"/>
                  </a:lnTo>
                  <a:lnTo>
                    <a:pt x="75869" y="18669"/>
                  </a:lnTo>
                  <a:lnTo>
                    <a:pt x="75565" y="18669"/>
                  </a:lnTo>
                  <a:lnTo>
                    <a:pt x="75869" y="18415"/>
                  </a:lnTo>
                  <a:lnTo>
                    <a:pt x="76187" y="18415"/>
                  </a:lnTo>
                  <a:lnTo>
                    <a:pt x="76187" y="17526"/>
                  </a:lnTo>
                  <a:lnTo>
                    <a:pt x="76047" y="17526"/>
                  </a:lnTo>
                  <a:lnTo>
                    <a:pt x="76479" y="17272"/>
                  </a:lnTo>
                  <a:lnTo>
                    <a:pt x="75590" y="17526"/>
                  </a:lnTo>
                  <a:lnTo>
                    <a:pt x="75450" y="17526"/>
                  </a:lnTo>
                  <a:lnTo>
                    <a:pt x="75425" y="17907"/>
                  </a:lnTo>
                  <a:lnTo>
                    <a:pt x="75285" y="17945"/>
                  </a:lnTo>
                  <a:lnTo>
                    <a:pt x="75285" y="18923"/>
                  </a:lnTo>
                  <a:lnTo>
                    <a:pt x="74752" y="19050"/>
                  </a:lnTo>
                  <a:lnTo>
                    <a:pt x="74739" y="18923"/>
                  </a:lnTo>
                  <a:lnTo>
                    <a:pt x="74904" y="18923"/>
                  </a:lnTo>
                  <a:lnTo>
                    <a:pt x="75285" y="18923"/>
                  </a:lnTo>
                  <a:lnTo>
                    <a:pt x="75285" y="17945"/>
                  </a:lnTo>
                  <a:lnTo>
                    <a:pt x="74676" y="18110"/>
                  </a:lnTo>
                  <a:lnTo>
                    <a:pt x="74676" y="18415"/>
                  </a:lnTo>
                  <a:lnTo>
                    <a:pt x="74053" y="18580"/>
                  </a:lnTo>
                  <a:lnTo>
                    <a:pt x="74053" y="20066"/>
                  </a:lnTo>
                  <a:lnTo>
                    <a:pt x="73520" y="20193"/>
                  </a:lnTo>
                  <a:lnTo>
                    <a:pt x="73647" y="20066"/>
                  </a:lnTo>
                  <a:lnTo>
                    <a:pt x="74053" y="20066"/>
                  </a:lnTo>
                  <a:lnTo>
                    <a:pt x="74053" y="18580"/>
                  </a:lnTo>
                  <a:lnTo>
                    <a:pt x="73914" y="18618"/>
                  </a:lnTo>
                  <a:lnTo>
                    <a:pt x="73914" y="19812"/>
                  </a:lnTo>
                  <a:lnTo>
                    <a:pt x="73621" y="19939"/>
                  </a:lnTo>
                  <a:lnTo>
                    <a:pt x="73761" y="19812"/>
                  </a:lnTo>
                  <a:lnTo>
                    <a:pt x="72745" y="20066"/>
                  </a:lnTo>
                  <a:lnTo>
                    <a:pt x="73329" y="20066"/>
                  </a:lnTo>
                  <a:lnTo>
                    <a:pt x="73037" y="20193"/>
                  </a:lnTo>
                  <a:lnTo>
                    <a:pt x="72618" y="20193"/>
                  </a:lnTo>
                  <a:lnTo>
                    <a:pt x="72745" y="20066"/>
                  </a:lnTo>
                  <a:lnTo>
                    <a:pt x="72618" y="20066"/>
                  </a:lnTo>
                  <a:lnTo>
                    <a:pt x="73761" y="19812"/>
                  </a:lnTo>
                  <a:lnTo>
                    <a:pt x="73914" y="19812"/>
                  </a:lnTo>
                  <a:lnTo>
                    <a:pt x="73914" y="18618"/>
                  </a:lnTo>
                  <a:lnTo>
                    <a:pt x="73710" y="18669"/>
                  </a:lnTo>
                  <a:lnTo>
                    <a:pt x="72682" y="18669"/>
                  </a:lnTo>
                  <a:lnTo>
                    <a:pt x="74409" y="18415"/>
                  </a:lnTo>
                  <a:lnTo>
                    <a:pt x="74676" y="18415"/>
                  </a:lnTo>
                  <a:lnTo>
                    <a:pt x="74676" y="18110"/>
                  </a:lnTo>
                  <a:lnTo>
                    <a:pt x="74244" y="18211"/>
                  </a:lnTo>
                  <a:lnTo>
                    <a:pt x="74688" y="17907"/>
                  </a:lnTo>
                  <a:lnTo>
                    <a:pt x="75425" y="17907"/>
                  </a:lnTo>
                  <a:lnTo>
                    <a:pt x="75425" y="17538"/>
                  </a:lnTo>
                  <a:lnTo>
                    <a:pt x="74879" y="17640"/>
                  </a:lnTo>
                  <a:lnTo>
                    <a:pt x="74523" y="17526"/>
                  </a:lnTo>
                  <a:lnTo>
                    <a:pt x="75501" y="17272"/>
                  </a:lnTo>
                  <a:lnTo>
                    <a:pt x="76200" y="17272"/>
                  </a:lnTo>
                  <a:lnTo>
                    <a:pt x="76479" y="17272"/>
                  </a:lnTo>
                  <a:lnTo>
                    <a:pt x="77127" y="17272"/>
                  </a:lnTo>
                  <a:lnTo>
                    <a:pt x="77343" y="17272"/>
                  </a:lnTo>
                  <a:lnTo>
                    <a:pt x="77343" y="17018"/>
                  </a:lnTo>
                  <a:lnTo>
                    <a:pt x="76479" y="17018"/>
                  </a:lnTo>
                  <a:lnTo>
                    <a:pt x="75984" y="17145"/>
                  </a:lnTo>
                  <a:lnTo>
                    <a:pt x="75780" y="17018"/>
                  </a:lnTo>
                  <a:lnTo>
                    <a:pt x="75907" y="17018"/>
                  </a:lnTo>
                  <a:lnTo>
                    <a:pt x="76568" y="16891"/>
                  </a:lnTo>
                  <a:lnTo>
                    <a:pt x="77711" y="16891"/>
                  </a:lnTo>
                  <a:lnTo>
                    <a:pt x="78333" y="16891"/>
                  </a:lnTo>
                  <a:lnTo>
                    <a:pt x="78333" y="16624"/>
                  </a:lnTo>
                  <a:lnTo>
                    <a:pt x="78117" y="16637"/>
                  </a:lnTo>
                  <a:lnTo>
                    <a:pt x="76962" y="16764"/>
                  </a:lnTo>
                  <a:lnTo>
                    <a:pt x="77355" y="16637"/>
                  </a:lnTo>
                  <a:lnTo>
                    <a:pt x="78117" y="16637"/>
                  </a:lnTo>
                  <a:lnTo>
                    <a:pt x="78625" y="16510"/>
                  </a:lnTo>
                  <a:lnTo>
                    <a:pt x="78625" y="16383"/>
                  </a:lnTo>
                  <a:lnTo>
                    <a:pt x="78359" y="16395"/>
                  </a:lnTo>
                  <a:lnTo>
                    <a:pt x="78955" y="16344"/>
                  </a:lnTo>
                  <a:lnTo>
                    <a:pt x="78524" y="16256"/>
                  </a:lnTo>
                  <a:lnTo>
                    <a:pt x="78181" y="16256"/>
                  </a:lnTo>
                  <a:lnTo>
                    <a:pt x="77419" y="16129"/>
                  </a:lnTo>
                  <a:lnTo>
                    <a:pt x="78676" y="16129"/>
                  </a:lnTo>
                  <a:lnTo>
                    <a:pt x="78816" y="16129"/>
                  </a:lnTo>
                  <a:lnTo>
                    <a:pt x="79425" y="16129"/>
                  </a:lnTo>
                  <a:lnTo>
                    <a:pt x="79692" y="15925"/>
                  </a:lnTo>
                  <a:lnTo>
                    <a:pt x="79184" y="15875"/>
                  </a:lnTo>
                  <a:lnTo>
                    <a:pt x="79578" y="15748"/>
                  </a:lnTo>
                  <a:lnTo>
                    <a:pt x="79756" y="15748"/>
                  </a:lnTo>
                  <a:lnTo>
                    <a:pt x="79946" y="15748"/>
                  </a:lnTo>
                  <a:lnTo>
                    <a:pt x="79946" y="14732"/>
                  </a:lnTo>
                  <a:lnTo>
                    <a:pt x="79908" y="15113"/>
                  </a:lnTo>
                  <a:lnTo>
                    <a:pt x="79756" y="15113"/>
                  </a:lnTo>
                  <a:lnTo>
                    <a:pt x="79235" y="15240"/>
                  </a:lnTo>
                  <a:lnTo>
                    <a:pt x="79235" y="15748"/>
                  </a:lnTo>
                  <a:lnTo>
                    <a:pt x="79044" y="15875"/>
                  </a:lnTo>
                  <a:lnTo>
                    <a:pt x="78435" y="15875"/>
                  </a:lnTo>
                  <a:lnTo>
                    <a:pt x="78638" y="15748"/>
                  </a:lnTo>
                  <a:lnTo>
                    <a:pt x="79235" y="15748"/>
                  </a:lnTo>
                  <a:lnTo>
                    <a:pt x="79235" y="15240"/>
                  </a:lnTo>
                  <a:lnTo>
                    <a:pt x="79121" y="15494"/>
                  </a:lnTo>
                  <a:lnTo>
                    <a:pt x="78117" y="15494"/>
                  </a:lnTo>
                  <a:lnTo>
                    <a:pt x="77673" y="15748"/>
                  </a:lnTo>
                  <a:lnTo>
                    <a:pt x="76898" y="15748"/>
                  </a:lnTo>
                  <a:lnTo>
                    <a:pt x="76542" y="15875"/>
                  </a:lnTo>
                  <a:lnTo>
                    <a:pt x="75793" y="15875"/>
                  </a:lnTo>
                  <a:lnTo>
                    <a:pt x="75234" y="15989"/>
                  </a:lnTo>
                  <a:lnTo>
                    <a:pt x="75234" y="17018"/>
                  </a:lnTo>
                  <a:lnTo>
                    <a:pt x="74701" y="17106"/>
                  </a:lnTo>
                  <a:lnTo>
                    <a:pt x="74701" y="17272"/>
                  </a:lnTo>
                  <a:lnTo>
                    <a:pt x="73837" y="17526"/>
                  </a:lnTo>
                  <a:lnTo>
                    <a:pt x="73329" y="17526"/>
                  </a:lnTo>
                  <a:lnTo>
                    <a:pt x="73787" y="17272"/>
                  </a:lnTo>
                  <a:lnTo>
                    <a:pt x="74028" y="17272"/>
                  </a:lnTo>
                  <a:lnTo>
                    <a:pt x="74701" y="17272"/>
                  </a:lnTo>
                  <a:lnTo>
                    <a:pt x="74701" y="17106"/>
                  </a:lnTo>
                  <a:lnTo>
                    <a:pt x="74434" y="17145"/>
                  </a:lnTo>
                  <a:lnTo>
                    <a:pt x="74841" y="17018"/>
                  </a:lnTo>
                  <a:lnTo>
                    <a:pt x="75234" y="17018"/>
                  </a:lnTo>
                  <a:lnTo>
                    <a:pt x="75234" y="15989"/>
                  </a:lnTo>
                  <a:lnTo>
                    <a:pt x="75793" y="15875"/>
                  </a:lnTo>
                  <a:lnTo>
                    <a:pt x="76898" y="15748"/>
                  </a:lnTo>
                  <a:lnTo>
                    <a:pt x="74866" y="15875"/>
                  </a:lnTo>
                  <a:lnTo>
                    <a:pt x="74853" y="16510"/>
                  </a:lnTo>
                  <a:lnTo>
                    <a:pt x="74498" y="16637"/>
                  </a:lnTo>
                  <a:lnTo>
                    <a:pt x="74498" y="17018"/>
                  </a:lnTo>
                  <a:lnTo>
                    <a:pt x="74066" y="17145"/>
                  </a:lnTo>
                  <a:lnTo>
                    <a:pt x="74345" y="17018"/>
                  </a:lnTo>
                  <a:lnTo>
                    <a:pt x="74498" y="17018"/>
                  </a:lnTo>
                  <a:lnTo>
                    <a:pt x="74498" y="16637"/>
                  </a:lnTo>
                  <a:lnTo>
                    <a:pt x="74091" y="16637"/>
                  </a:lnTo>
                  <a:lnTo>
                    <a:pt x="74358" y="16548"/>
                  </a:lnTo>
                  <a:lnTo>
                    <a:pt x="74625" y="16510"/>
                  </a:lnTo>
                  <a:lnTo>
                    <a:pt x="74853" y="16510"/>
                  </a:lnTo>
                  <a:lnTo>
                    <a:pt x="74853" y="15875"/>
                  </a:lnTo>
                  <a:lnTo>
                    <a:pt x="74663" y="15875"/>
                  </a:lnTo>
                  <a:lnTo>
                    <a:pt x="75069" y="15748"/>
                  </a:lnTo>
                  <a:lnTo>
                    <a:pt x="74358" y="15862"/>
                  </a:lnTo>
                  <a:lnTo>
                    <a:pt x="74358" y="16484"/>
                  </a:lnTo>
                  <a:lnTo>
                    <a:pt x="73837" y="16573"/>
                  </a:lnTo>
                  <a:lnTo>
                    <a:pt x="73837" y="16891"/>
                  </a:lnTo>
                  <a:lnTo>
                    <a:pt x="73291" y="17018"/>
                  </a:lnTo>
                  <a:lnTo>
                    <a:pt x="73202" y="17907"/>
                  </a:lnTo>
                  <a:lnTo>
                    <a:pt x="72288" y="17907"/>
                  </a:lnTo>
                  <a:lnTo>
                    <a:pt x="72288" y="20828"/>
                  </a:lnTo>
                  <a:lnTo>
                    <a:pt x="70840" y="21082"/>
                  </a:lnTo>
                  <a:lnTo>
                    <a:pt x="69761" y="21082"/>
                  </a:lnTo>
                  <a:lnTo>
                    <a:pt x="70485" y="20828"/>
                  </a:lnTo>
                  <a:lnTo>
                    <a:pt x="70662" y="20828"/>
                  </a:lnTo>
                  <a:lnTo>
                    <a:pt x="71120" y="20701"/>
                  </a:lnTo>
                  <a:lnTo>
                    <a:pt x="70802" y="20828"/>
                  </a:lnTo>
                  <a:lnTo>
                    <a:pt x="70777" y="21082"/>
                  </a:lnTo>
                  <a:lnTo>
                    <a:pt x="71196" y="20828"/>
                  </a:lnTo>
                  <a:lnTo>
                    <a:pt x="72288" y="20828"/>
                  </a:lnTo>
                  <a:lnTo>
                    <a:pt x="72288" y="17907"/>
                  </a:lnTo>
                  <a:lnTo>
                    <a:pt x="71843" y="17907"/>
                  </a:lnTo>
                  <a:lnTo>
                    <a:pt x="71843" y="18415"/>
                  </a:lnTo>
                  <a:lnTo>
                    <a:pt x="71196" y="18605"/>
                  </a:lnTo>
                  <a:lnTo>
                    <a:pt x="71196" y="20447"/>
                  </a:lnTo>
                  <a:lnTo>
                    <a:pt x="70485" y="20574"/>
                  </a:lnTo>
                  <a:lnTo>
                    <a:pt x="70764" y="20447"/>
                  </a:lnTo>
                  <a:lnTo>
                    <a:pt x="71196" y="20447"/>
                  </a:lnTo>
                  <a:lnTo>
                    <a:pt x="71196" y="18605"/>
                  </a:lnTo>
                  <a:lnTo>
                    <a:pt x="70980" y="18669"/>
                  </a:lnTo>
                  <a:lnTo>
                    <a:pt x="70878" y="20066"/>
                  </a:lnTo>
                  <a:lnTo>
                    <a:pt x="70421" y="20193"/>
                  </a:lnTo>
                  <a:lnTo>
                    <a:pt x="69824" y="20320"/>
                  </a:lnTo>
                  <a:lnTo>
                    <a:pt x="70040" y="20256"/>
                  </a:lnTo>
                  <a:lnTo>
                    <a:pt x="69900" y="20281"/>
                  </a:lnTo>
                  <a:lnTo>
                    <a:pt x="70065" y="20193"/>
                  </a:lnTo>
                  <a:lnTo>
                    <a:pt x="70358" y="20142"/>
                  </a:lnTo>
                  <a:lnTo>
                    <a:pt x="70688" y="20066"/>
                  </a:lnTo>
                  <a:lnTo>
                    <a:pt x="70878" y="20066"/>
                  </a:lnTo>
                  <a:lnTo>
                    <a:pt x="70878" y="18669"/>
                  </a:lnTo>
                  <a:lnTo>
                    <a:pt x="70370" y="18669"/>
                  </a:lnTo>
                  <a:lnTo>
                    <a:pt x="71589" y="18415"/>
                  </a:lnTo>
                  <a:lnTo>
                    <a:pt x="71843" y="18415"/>
                  </a:lnTo>
                  <a:lnTo>
                    <a:pt x="71843" y="17907"/>
                  </a:lnTo>
                  <a:lnTo>
                    <a:pt x="71716" y="17907"/>
                  </a:lnTo>
                  <a:lnTo>
                    <a:pt x="72453" y="17653"/>
                  </a:lnTo>
                  <a:lnTo>
                    <a:pt x="73202" y="17907"/>
                  </a:lnTo>
                  <a:lnTo>
                    <a:pt x="73202" y="17018"/>
                  </a:lnTo>
                  <a:lnTo>
                    <a:pt x="72936" y="17018"/>
                  </a:lnTo>
                  <a:lnTo>
                    <a:pt x="72872" y="17272"/>
                  </a:lnTo>
                  <a:lnTo>
                    <a:pt x="72059" y="17526"/>
                  </a:lnTo>
                  <a:lnTo>
                    <a:pt x="72796" y="17526"/>
                  </a:lnTo>
                  <a:lnTo>
                    <a:pt x="72250" y="17653"/>
                  </a:lnTo>
                  <a:lnTo>
                    <a:pt x="71589" y="17653"/>
                  </a:lnTo>
                  <a:lnTo>
                    <a:pt x="70650" y="17907"/>
                  </a:lnTo>
                  <a:lnTo>
                    <a:pt x="71399" y="17653"/>
                  </a:lnTo>
                  <a:lnTo>
                    <a:pt x="71069" y="17653"/>
                  </a:lnTo>
                  <a:lnTo>
                    <a:pt x="71386" y="17526"/>
                  </a:lnTo>
                  <a:lnTo>
                    <a:pt x="71539" y="17526"/>
                  </a:lnTo>
                  <a:lnTo>
                    <a:pt x="72351" y="17272"/>
                  </a:lnTo>
                  <a:lnTo>
                    <a:pt x="70815" y="17272"/>
                  </a:lnTo>
                  <a:lnTo>
                    <a:pt x="69850" y="17399"/>
                  </a:lnTo>
                  <a:lnTo>
                    <a:pt x="70167" y="17272"/>
                  </a:lnTo>
                  <a:lnTo>
                    <a:pt x="70789" y="17272"/>
                  </a:lnTo>
                  <a:lnTo>
                    <a:pt x="71564" y="17145"/>
                  </a:lnTo>
                  <a:lnTo>
                    <a:pt x="72339" y="17018"/>
                  </a:lnTo>
                  <a:lnTo>
                    <a:pt x="72529" y="17018"/>
                  </a:lnTo>
                  <a:lnTo>
                    <a:pt x="72898" y="16891"/>
                  </a:lnTo>
                  <a:lnTo>
                    <a:pt x="72072" y="17018"/>
                  </a:lnTo>
                  <a:lnTo>
                    <a:pt x="72224" y="16891"/>
                  </a:lnTo>
                  <a:lnTo>
                    <a:pt x="72898" y="16891"/>
                  </a:lnTo>
                  <a:lnTo>
                    <a:pt x="73837" y="16891"/>
                  </a:lnTo>
                  <a:lnTo>
                    <a:pt x="73837" y="16573"/>
                  </a:lnTo>
                  <a:lnTo>
                    <a:pt x="73494" y="16624"/>
                  </a:lnTo>
                  <a:lnTo>
                    <a:pt x="73863" y="16510"/>
                  </a:lnTo>
                  <a:lnTo>
                    <a:pt x="74358" y="16484"/>
                  </a:lnTo>
                  <a:lnTo>
                    <a:pt x="74358" y="15862"/>
                  </a:lnTo>
                  <a:lnTo>
                    <a:pt x="74129" y="15875"/>
                  </a:lnTo>
                  <a:lnTo>
                    <a:pt x="73355" y="16002"/>
                  </a:lnTo>
                  <a:lnTo>
                    <a:pt x="72580" y="16129"/>
                  </a:lnTo>
                  <a:lnTo>
                    <a:pt x="72377" y="16256"/>
                  </a:lnTo>
                  <a:lnTo>
                    <a:pt x="73494" y="16395"/>
                  </a:lnTo>
                  <a:lnTo>
                    <a:pt x="73748" y="16433"/>
                  </a:lnTo>
                  <a:lnTo>
                    <a:pt x="73545" y="16471"/>
                  </a:lnTo>
                  <a:lnTo>
                    <a:pt x="73063" y="16637"/>
                  </a:lnTo>
                  <a:lnTo>
                    <a:pt x="72885" y="16624"/>
                  </a:lnTo>
                  <a:lnTo>
                    <a:pt x="72428" y="16725"/>
                  </a:lnTo>
                  <a:lnTo>
                    <a:pt x="72885" y="16637"/>
                  </a:lnTo>
                  <a:lnTo>
                    <a:pt x="72161" y="16510"/>
                  </a:lnTo>
                  <a:lnTo>
                    <a:pt x="71602" y="16637"/>
                  </a:lnTo>
                  <a:lnTo>
                    <a:pt x="71208" y="16764"/>
                  </a:lnTo>
                  <a:lnTo>
                    <a:pt x="71081" y="16814"/>
                  </a:lnTo>
                  <a:lnTo>
                    <a:pt x="71081" y="17018"/>
                  </a:lnTo>
                  <a:lnTo>
                    <a:pt x="70027" y="17145"/>
                  </a:lnTo>
                  <a:lnTo>
                    <a:pt x="70370" y="17018"/>
                  </a:lnTo>
                  <a:lnTo>
                    <a:pt x="71081" y="17018"/>
                  </a:lnTo>
                  <a:lnTo>
                    <a:pt x="71081" y="16814"/>
                  </a:lnTo>
                  <a:lnTo>
                    <a:pt x="70815" y="16891"/>
                  </a:lnTo>
                  <a:lnTo>
                    <a:pt x="70104" y="16891"/>
                  </a:lnTo>
                  <a:lnTo>
                    <a:pt x="69786" y="16954"/>
                  </a:lnTo>
                  <a:lnTo>
                    <a:pt x="69786" y="20447"/>
                  </a:lnTo>
                  <a:lnTo>
                    <a:pt x="68618" y="20586"/>
                  </a:lnTo>
                  <a:lnTo>
                    <a:pt x="69189" y="20447"/>
                  </a:lnTo>
                  <a:lnTo>
                    <a:pt x="69583" y="20447"/>
                  </a:lnTo>
                  <a:lnTo>
                    <a:pt x="69786" y="20447"/>
                  </a:lnTo>
                  <a:lnTo>
                    <a:pt x="69786" y="16954"/>
                  </a:lnTo>
                  <a:lnTo>
                    <a:pt x="69418" y="17018"/>
                  </a:lnTo>
                  <a:lnTo>
                    <a:pt x="69545" y="17157"/>
                  </a:lnTo>
                  <a:lnTo>
                    <a:pt x="68973" y="17272"/>
                  </a:lnTo>
                  <a:lnTo>
                    <a:pt x="69684" y="17272"/>
                  </a:lnTo>
                  <a:lnTo>
                    <a:pt x="69532" y="17348"/>
                  </a:lnTo>
                  <a:lnTo>
                    <a:pt x="69532" y="19812"/>
                  </a:lnTo>
                  <a:lnTo>
                    <a:pt x="69405" y="19850"/>
                  </a:lnTo>
                  <a:lnTo>
                    <a:pt x="69405" y="20193"/>
                  </a:lnTo>
                  <a:lnTo>
                    <a:pt x="69278" y="20218"/>
                  </a:lnTo>
                  <a:lnTo>
                    <a:pt x="68922" y="20281"/>
                  </a:lnTo>
                  <a:lnTo>
                    <a:pt x="68821" y="20447"/>
                  </a:lnTo>
                  <a:lnTo>
                    <a:pt x="68922" y="20281"/>
                  </a:lnTo>
                  <a:lnTo>
                    <a:pt x="68668" y="20320"/>
                  </a:lnTo>
                  <a:lnTo>
                    <a:pt x="68935" y="20193"/>
                  </a:lnTo>
                  <a:lnTo>
                    <a:pt x="69303" y="20193"/>
                  </a:lnTo>
                  <a:lnTo>
                    <a:pt x="69405" y="19850"/>
                  </a:lnTo>
                  <a:lnTo>
                    <a:pt x="68922" y="19939"/>
                  </a:lnTo>
                  <a:lnTo>
                    <a:pt x="69215" y="19812"/>
                  </a:lnTo>
                  <a:lnTo>
                    <a:pt x="69532" y="19812"/>
                  </a:lnTo>
                  <a:lnTo>
                    <a:pt x="69532" y="17348"/>
                  </a:lnTo>
                  <a:lnTo>
                    <a:pt x="69278" y="17475"/>
                  </a:lnTo>
                  <a:lnTo>
                    <a:pt x="68884" y="17526"/>
                  </a:lnTo>
                  <a:lnTo>
                    <a:pt x="69176" y="17526"/>
                  </a:lnTo>
                  <a:lnTo>
                    <a:pt x="69049" y="17602"/>
                  </a:lnTo>
                  <a:lnTo>
                    <a:pt x="69049" y="19050"/>
                  </a:lnTo>
                  <a:lnTo>
                    <a:pt x="68770" y="19126"/>
                  </a:lnTo>
                  <a:lnTo>
                    <a:pt x="68770" y="19431"/>
                  </a:lnTo>
                  <a:lnTo>
                    <a:pt x="68313" y="19431"/>
                  </a:lnTo>
                  <a:lnTo>
                    <a:pt x="68427" y="19304"/>
                  </a:lnTo>
                  <a:lnTo>
                    <a:pt x="68643" y="19304"/>
                  </a:lnTo>
                  <a:lnTo>
                    <a:pt x="68770" y="19431"/>
                  </a:lnTo>
                  <a:lnTo>
                    <a:pt x="68770" y="19126"/>
                  </a:lnTo>
                  <a:lnTo>
                    <a:pt x="68541" y="19177"/>
                  </a:lnTo>
                  <a:lnTo>
                    <a:pt x="68033" y="19304"/>
                  </a:lnTo>
                  <a:lnTo>
                    <a:pt x="67513" y="19304"/>
                  </a:lnTo>
                  <a:lnTo>
                    <a:pt x="66802" y="19304"/>
                  </a:lnTo>
                  <a:lnTo>
                    <a:pt x="66802" y="21082"/>
                  </a:lnTo>
                  <a:lnTo>
                    <a:pt x="66319" y="21209"/>
                  </a:lnTo>
                  <a:lnTo>
                    <a:pt x="64871" y="21463"/>
                  </a:lnTo>
                  <a:lnTo>
                    <a:pt x="64604" y="21590"/>
                  </a:lnTo>
                  <a:lnTo>
                    <a:pt x="64198" y="21717"/>
                  </a:lnTo>
                  <a:lnTo>
                    <a:pt x="64452" y="21590"/>
                  </a:lnTo>
                  <a:lnTo>
                    <a:pt x="64312" y="21463"/>
                  </a:lnTo>
                  <a:lnTo>
                    <a:pt x="64503" y="21463"/>
                  </a:lnTo>
                  <a:lnTo>
                    <a:pt x="65036" y="21209"/>
                  </a:lnTo>
                  <a:lnTo>
                    <a:pt x="64808" y="21209"/>
                  </a:lnTo>
                  <a:lnTo>
                    <a:pt x="65354" y="21082"/>
                  </a:lnTo>
                  <a:lnTo>
                    <a:pt x="66179" y="20828"/>
                  </a:lnTo>
                  <a:lnTo>
                    <a:pt x="65455" y="21082"/>
                  </a:lnTo>
                  <a:lnTo>
                    <a:pt x="65659" y="21209"/>
                  </a:lnTo>
                  <a:lnTo>
                    <a:pt x="65798" y="21209"/>
                  </a:lnTo>
                  <a:lnTo>
                    <a:pt x="66382" y="21082"/>
                  </a:lnTo>
                  <a:lnTo>
                    <a:pt x="66802" y="21082"/>
                  </a:lnTo>
                  <a:lnTo>
                    <a:pt x="66802" y="19304"/>
                  </a:lnTo>
                  <a:lnTo>
                    <a:pt x="66941" y="19177"/>
                  </a:lnTo>
                  <a:lnTo>
                    <a:pt x="67094" y="19050"/>
                  </a:lnTo>
                  <a:lnTo>
                    <a:pt x="67246" y="18923"/>
                  </a:lnTo>
                  <a:lnTo>
                    <a:pt x="66738" y="19050"/>
                  </a:lnTo>
                  <a:lnTo>
                    <a:pt x="66649" y="19685"/>
                  </a:lnTo>
                  <a:lnTo>
                    <a:pt x="66332" y="19812"/>
                  </a:lnTo>
                  <a:lnTo>
                    <a:pt x="66294" y="20066"/>
                  </a:lnTo>
                  <a:lnTo>
                    <a:pt x="66205" y="20193"/>
                  </a:lnTo>
                  <a:lnTo>
                    <a:pt x="65900" y="20193"/>
                  </a:lnTo>
                  <a:lnTo>
                    <a:pt x="65913" y="20066"/>
                  </a:lnTo>
                  <a:lnTo>
                    <a:pt x="66294" y="20066"/>
                  </a:lnTo>
                  <a:lnTo>
                    <a:pt x="66294" y="19812"/>
                  </a:lnTo>
                  <a:lnTo>
                    <a:pt x="66649" y="19685"/>
                  </a:lnTo>
                  <a:lnTo>
                    <a:pt x="66649" y="19050"/>
                  </a:lnTo>
                  <a:lnTo>
                    <a:pt x="66636" y="19304"/>
                  </a:lnTo>
                  <a:lnTo>
                    <a:pt x="66230" y="19431"/>
                  </a:lnTo>
                  <a:lnTo>
                    <a:pt x="66433" y="19304"/>
                  </a:lnTo>
                  <a:lnTo>
                    <a:pt x="66636" y="19304"/>
                  </a:lnTo>
                  <a:lnTo>
                    <a:pt x="66636" y="19050"/>
                  </a:lnTo>
                  <a:lnTo>
                    <a:pt x="66471" y="19050"/>
                  </a:lnTo>
                  <a:lnTo>
                    <a:pt x="66725" y="18923"/>
                  </a:lnTo>
                  <a:lnTo>
                    <a:pt x="67170" y="18923"/>
                  </a:lnTo>
                  <a:lnTo>
                    <a:pt x="67475" y="18923"/>
                  </a:lnTo>
                  <a:lnTo>
                    <a:pt x="67500" y="19177"/>
                  </a:lnTo>
                  <a:lnTo>
                    <a:pt x="68364" y="19050"/>
                  </a:lnTo>
                  <a:lnTo>
                    <a:pt x="68656" y="19050"/>
                  </a:lnTo>
                  <a:lnTo>
                    <a:pt x="69024" y="19050"/>
                  </a:lnTo>
                  <a:lnTo>
                    <a:pt x="69049" y="17602"/>
                  </a:lnTo>
                  <a:lnTo>
                    <a:pt x="68427" y="17907"/>
                  </a:lnTo>
                  <a:lnTo>
                    <a:pt x="67767" y="17907"/>
                  </a:lnTo>
                  <a:lnTo>
                    <a:pt x="66890" y="18415"/>
                  </a:lnTo>
                  <a:lnTo>
                    <a:pt x="66408" y="18669"/>
                  </a:lnTo>
                  <a:lnTo>
                    <a:pt x="66141" y="18669"/>
                  </a:lnTo>
                  <a:lnTo>
                    <a:pt x="66141" y="19075"/>
                  </a:lnTo>
                  <a:lnTo>
                    <a:pt x="65963" y="19177"/>
                  </a:lnTo>
                  <a:lnTo>
                    <a:pt x="65963" y="19685"/>
                  </a:lnTo>
                  <a:lnTo>
                    <a:pt x="65913" y="19812"/>
                  </a:lnTo>
                  <a:lnTo>
                    <a:pt x="65506" y="19951"/>
                  </a:lnTo>
                  <a:lnTo>
                    <a:pt x="65811" y="19812"/>
                  </a:lnTo>
                  <a:lnTo>
                    <a:pt x="65252" y="19812"/>
                  </a:lnTo>
                  <a:lnTo>
                    <a:pt x="65062" y="19812"/>
                  </a:lnTo>
                  <a:lnTo>
                    <a:pt x="64998" y="20066"/>
                  </a:lnTo>
                  <a:lnTo>
                    <a:pt x="64554" y="20167"/>
                  </a:lnTo>
                  <a:lnTo>
                    <a:pt x="64554" y="21082"/>
                  </a:lnTo>
                  <a:lnTo>
                    <a:pt x="64312" y="21209"/>
                  </a:lnTo>
                  <a:lnTo>
                    <a:pt x="63855" y="21209"/>
                  </a:lnTo>
                  <a:lnTo>
                    <a:pt x="63334" y="21361"/>
                  </a:lnTo>
                  <a:lnTo>
                    <a:pt x="63334" y="21844"/>
                  </a:lnTo>
                  <a:lnTo>
                    <a:pt x="62763" y="21983"/>
                  </a:lnTo>
                  <a:lnTo>
                    <a:pt x="62953" y="21844"/>
                  </a:lnTo>
                  <a:lnTo>
                    <a:pt x="63334" y="21844"/>
                  </a:lnTo>
                  <a:lnTo>
                    <a:pt x="63334" y="21361"/>
                  </a:lnTo>
                  <a:lnTo>
                    <a:pt x="62915" y="21463"/>
                  </a:lnTo>
                  <a:lnTo>
                    <a:pt x="62191" y="21463"/>
                  </a:lnTo>
                  <a:lnTo>
                    <a:pt x="62191" y="23622"/>
                  </a:lnTo>
                  <a:lnTo>
                    <a:pt x="61328" y="23876"/>
                  </a:lnTo>
                  <a:lnTo>
                    <a:pt x="61125" y="23876"/>
                  </a:lnTo>
                  <a:lnTo>
                    <a:pt x="60680" y="23876"/>
                  </a:lnTo>
                  <a:lnTo>
                    <a:pt x="60058" y="23876"/>
                  </a:lnTo>
                  <a:lnTo>
                    <a:pt x="62191" y="23622"/>
                  </a:lnTo>
                  <a:lnTo>
                    <a:pt x="62191" y="21463"/>
                  </a:lnTo>
                  <a:lnTo>
                    <a:pt x="62128" y="22860"/>
                  </a:lnTo>
                  <a:lnTo>
                    <a:pt x="61899" y="22987"/>
                  </a:lnTo>
                  <a:lnTo>
                    <a:pt x="60934" y="23114"/>
                  </a:lnTo>
                  <a:lnTo>
                    <a:pt x="61112" y="22987"/>
                  </a:lnTo>
                  <a:lnTo>
                    <a:pt x="61556" y="22860"/>
                  </a:lnTo>
                  <a:lnTo>
                    <a:pt x="62128" y="22860"/>
                  </a:lnTo>
                  <a:lnTo>
                    <a:pt x="62128" y="21463"/>
                  </a:lnTo>
                  <a:lnTo>
                    <a:pt x="61201" y="21463"/>
                  </a:lnTo>
                  <a:lnTo>
                    <a:pt x="59944" y="21729"/>
                  </a:lnTo>
                  <a:lnTo>
                    <a:pt x="59944" y="24384"/>
                  </a:lnTo>
                  <a:lnTo>
                    <a:pt x="59512" y="24638"/>
                  </a:lnTo>
                  <a:lnTo>
                    <a:pt x="59855" y="24638"/>
                  </a:lnTo>
                  <a:lnTo>
                    <a:pt x="59690" y="24765"/>
                  </a:lnTo>
                  <a:lnTo>
                    <a:pt x="59245" y="24942"/>
                  </a:lnTo>
                  <a:lnTo>
                    <a:pt x="59245" y="26035"/>
                  </a:lnTo>
                  <a:lnTo>
                    <a:pt x="59067" y="26162"/>
                  </a:lnTo>
                  <a:lnTo>
                    <a:pt x="58712" y="26162"/>
                  </a:lnTo>
                  <a:lnTo>
                    <a:pt x="58508" y="26200"/>
                  </a:lnTo>
                  <a:lnTo>
                    <a:pt x="59245" y="26035"/>
                  </a:lnTo>
                  <a:lnTo>
                    <a:pt x="59245" y="24942"/>
                  </a:lnTo>
                  <a:lnTo>
                    <a:pt x="59029" y="25019"/>
                  </a:lnTo>
                  <a:lnTo>
                    <a:pt x="58940" y="25781"/>
                  </a:lnTo>
                  <a:lnTo>
                    <a:pt x="58521" y="25908"/>
                  </a:lnTo>
                  <a:lnTo>
                    <a:pt x="58661" y="25781"/>
                  </a:lnTo>
                  <a:lnTo>
                    <a:pt x="58940" y="25781"/>
                  </a:lnTo>
                  <a:lnTo>
                    <a:pt x="58940" y="25019"/>
                  </a:lnTo>
                  <a:lnTo>
                    <a:pt x="58674" y="25019"/>
                  </a:lnTo>
                  <a:lnTo>
                    <a:pt x="58674" y="25654"/>
                  </a:lnTo>
                  <a:lnTo>
                    <a:pt x="58381" y="25781"/>
                  </a:lnTo>
                  <a:lnTo>
                    <a:pt x="58381" y="26035"/>
                  </a:lnTo>
                  <a:lnTo>
                    <a:pt x="57899" y="26289"/>
                  </a:lnTo>
                  <a:lnTo>
                    <a:pt x="58127" y="26162"/>
                  </a:lnTo>
                  <a:lnTo>
                    <a:pt x="57543" y="26352"/>
                  </a:lnTo>
                  <a:lnTo>
                    <a:pt x="57365" y="26377"/>
                  </a:lnTo>
                  <a:lnTo>
                    <a:pt x="58127" y="26162"/>
                  </a:lnTo>
                  <a:lnTo>
                    <a:pt x="57531" y="26162"/>
                  </a:lnTo>
                  <a:lnTo>
                    <a:pt x="58102" y="26035"/>
                  </a:lnTo>
                  <a:lnTo>
                    <a:pt x="58381" y="26035"/>
                  </a:lnTo>
                  <a:lnTo>
                    <a:pt x="58381" y="25781"/>
                  </a:lnTo>
                  <a:lnTo>
                    <a:pt x="57785" y="25781"/>
                  </a:lnTo>
                  <a:lnTo>
                    <a:pt x="58674" y="25654"/>
                  </a:lnTo>
                  <a:lnTo>
                    <a:pt x="58674" y="25019"/>
                  </a:lnTo>
                  <a:lnTo>
                    <a:pt x="58547" y="25019"/>
                  </a:lnTo>
                  <a:lnTo>
                    <a:pt x="58254" y="25146"/>
                  </a:lnTo>
                  <a:lnTo>
                    <a:pt x="57899" y="25273"/>
                  </a:lnTo>
                  <a:lnTo>
                    <a:pt x="58318" y="25273"/>
                  </a:lnTo>
                  <a:lnTo>
                    <a:pt x="57899" y="25400"/>
                  </a:lnTo>
                  <a:lnTo>
                    <a:pt x="57365" y="25400"/>
                  </a:lnTo>
                  <a:lnTo>
                    <a:pt x="57899" y="25273"/>
                  </a:lnTo>
                  <a:lnTo>
                    <a:pt x="58216" y="25146"/>
                  </a:lnTo>
                  <a:lnTo>
                    <a:pt x="58420" y="25069"/>
                  </a:lnTo>
                  <a:lnTo>
                    <a:pt x="58547" y="25044"/>
                  </a:lnTo>
                  <a:lnTo>
                    <a:pt x="58293" y="25019"/>
                  </a:lnTo>
                  <a:lnTo>
                    <a:pt x="59613" y="24638"/>
                  </a:lnTo>
                  <a:lnTo>
                    <a:pt x="59029" y="24765"/>
                  </a:lnTo>
                  <a:lnTo>
                    <a:pt x="59321" y="24638"/>
                  </a:lnTo>
                  <a:lnTo>
                    <a:pt x="58902" y="24638"/>
                  </a:lnTo>
                  <a:lnTo>
                    <a:pt x="59182" y="24384"/>
                  </a:lnTo>
                  <a:lnTo>
                    <a:pt x="59944" y="24384"/>
                  </a:lnTo>
                  <a:lnTo>
                    <a:pt x="59944" y="21729"/>
                  </a:lnTo>
                  <a:lnTo>
                    <a:pt x="59690" y="21780"/>
                  </a:lnTo>
                  <a:lnTo>
                    <a:pt x="59220" y="22098"/>
                  </a:lnTo>
                  <a:lnTo>
                    <a:pt x="58242" y="22098"/>
                  </a:lnTo>
                  <a:lnTo>
                    <a:pt x="58242" y="24384"/>
                  </a:lnTo>
                  <a:lnTo>
                    <a:pt x="57581" y="24599"/>
                  </a:lnTo>
                  <a:lnTo>
                    <a:pt x="57581" y="25019"/>
                  </a:lnTo>
                  <a:lnTo>
                    <a:pt x="56946" y="25082"/>
                  </a:lnTo>
                  <a:lnTo>
                    <a:pt x="56946" y="27559"/>
                  </a:lnTo>
                  <a:lnTo>
                    <a:pt x="56489" y="27813"/>
                  </a:lnTo>
                  <a:lnTo>
                    <a:pt x="56654" y="27813"/>
                  </a:lnTo>
                  <a:lnTo>
                    <a:pt x="56362" y="27901"/>
                  </a:lnTo>
                  <a:lnTo>
                    <a:pt x="56362" y="28448"/>
                  </a:lnTo>
                  <a:lnTo>
                    <a:pt x="56159" y="28575"/>
                  </a:lnTo>
                  <a:lnTo>
                    <a:pt x="55435" y="28575"/>
                  </a:lnTo>
                  <a:lnTo>
                    <a:pt x="55651" y="28448"/>
                  </a:lnTo>
                  <a:lnTo>
                    <a:pt x="55041" y="28536"/>
                  </a:lnTo>
                  <a:lnTo>
                    <a:pt x="55041" y="29591"/>
                  </a:lnTo>
                  <a:lnTo>
                    <a:pt x="55041" y="29718"/>
                  </a:lnTo>
                  <a:lnTo>
                    <a:pt x="54546" y="29718"/>
                  </a:lnTo>
                  <a:lnTo>
                    <a:pt x="54546" y="31623"/>
                  </a:lnTo>
                  <a:lnTo>
                    <a:pt x="54229" y="31750"/>
                  </a:lnTo>
                  <a:lnTo>
                    <a:pt x="53390" y="31750"/>
                  </a:lnTo>
                  <a:lnTo>
                    <a:pt x="53390" y="32004"/>
                  </a:lnTo>
                  <a:lnTo>
                    <a:pt x="53060" y="32131"/>
                  </a:lnTo>
                  <a:lnTo>
                    <a:pt x="52793" y="32131"/>
                  </a:lnTo>
                  <a:lnTo>
                    <a:pt x="52793" y="32385"/>
                  </a:lnTo>
                  <a:lnTo>
                    <a:pt x="52578" y="32512"/>
                  </a:lnTo>
                  <a:lnTo>
                    <a:pt x="52387" y="32537"/>
                  </a:lnTo>
                  <a:lnTo>
                    <a:pt x="52387" y="32766"/>
                  </a:lnTo>
                  <a:lnTo>
                    <a:pt x="52209" y="32893"/>
                  </a:lnTo>
                  <a:lnTo>
                    <a:pt x="52070" y="32918"/>
                  </a:lnTo>
                  <a:lnTo>
                    <a:pt x="52070" y="33147"/>
                  </a:lnTo>
                  <a:lnTo>
                    <a:pt x="51054" y="33401"/>
                  </a:lnTo>
                  <a:lnTo>
                    <a:pt x="51777" y="33401"/>
                  </a:lnTo>
                  <a:lnTo>
                    <a:pt x="51168" y="33528"/>
                  </a:lnTo>
                  <a:lnTo>
                    <a:pt x="50076" y="33528"/>
                  </a:lnTo>
                  <a:lnTo>
                    <a:pt x="48641" y="33909"/>
                  </a:lnTo>
                  <a:lnTo>
                    <a:pt x="48895" y="33782"/>
                  </a:lnTo>
                  <a:lnTo>
                    <a:pt x="48488" y="33782"/>
                  </a:lnTo>
                  <a:lnTo>
                    <a:pt x="48183" y="33782"/>
                  </a:lnTo>
                  <a:lnTo>
                    <a:pt x="47879" y="33909"/>
                  </a:lnTo>
                  <a:lnTo>
                    <a:pt x="48298" y="33832"/>
                  </a:lnTo>
                  <a:lnTo>
                    <a:pt x="47993" y="33909"/>
                  </a:lnTo>
                  <a:lnTo>
                    <a:pt x="47091" y="33909"/>
                  </a:lnTo>
                  <a:lnTo>
                    <a:pt x="46380" y="34163"/>
                  </a:lnTo>
                  <a:lnTo>
                    <a:pt x="45910" y="34163"/>
                  </a:lnTo>
                  <a:lnTo>
                    <a:pt x="45770" y="34290"/>
                  </a:lnTo>
                  <a:lnTo>
                    <a:pt x="45961" y="34290"/>
                  </a:lnTo>
                  <a:lnTo>
                    <a:pt x="45453" y="34544"/>
                  </a:lnTo>
                  <a:lnTo>
                    <a:pt x="46812" y="34163"/>
                  </a:lnTo>
                  <a:lnTo>
                    <a:pt x="47015" y="34163"/>
                  </a:lnTo>
                  <a:lnTo>
                    <a:pt x="47929" y="34163"/>
                  </a:lnTo>
                  <a:lnTo>
                    <a:pt x="47409" y="34290"/>
                  </a:lnTo>
                  <a:lnTo>
                    <a:pt x="47256" y="34417"/>
                  </a:lnTo>
                  <a:lnTo>
                    <a:pt x="47929" y="34290"/>
                  </a:lnTo>
                  <a:lnTo>
                    <a:pt x="48247" y="34290"/>
                  </a:lnTo>
                  <a:lnTo>
                    <a:pt x="48323" y="34163"/>
                  </a:lnTo>
                  <a:lnTo>
                    <a:pt x="48564" y="34163"/>
                  </a:lnTo>
                  <a:lnTo>
                    <a:pt x="48577" y="34290"/>
                  </a:lnTo>
                  <a:lnTo>
                    <a:pt x="49657" y="34290"/>
                  </a:lnTo>
                  <a:lnTo>
                    <a:pt x="49441" y="34544"/>
                  </a:lnTo>
                  <a:lnTo>
                    <a:pt x="49276" y="34544"/>
                  </a:lnTo>
                  <a:lnTo>
                    <a:pt x="49276" y="34798"/>
                  </a:lnTo>
                  <a:lnTo>
                    <a:pt x="48983" y="34925"/>
                  </a:lnTo>
                  <a:lnTo>
                    <a:pt x="48869" y="35179"/>
                  </a:lnTo>
                  <a:lnTo>
                    <a:pt x="48374" y="35306"/>
                  </a:lnTo>
                  <a:lnTo>
                    <a:pt x="47752" y="35433"/>
                  </a:lnTo>
                  <a:lnTo>
                    <a:pt x="47955" y="35306"/>
                  </a:lnTo>
                  <a:lnTo>
                    <a:pt x="39662" y="35306"/>
                  </a:lnTo>
                  <a:lnTo>
                    <a:pt x="39662" y="35560"/>
                  </a:lnTo>
                  <a:lnTo>
                    <a:pt x="39382" y="35623"/>
                  </a:lnTo>
                  <a:lnTo>
                    <a:pt x="39535" y="35636"/>
                  </a:lnTo>
                  <a:lnTo>
                    <a:pt x="33375" y="35687"/>
                  </a:lnTo>
                  <a:lnTo>
                    <a:pt x="33616" y="35636"/>
                  </a:lnTo>
                  <a:lnTo>
                    <a:pt x="34074" y="35560"/>
                  </a:lnTo>
                  <a:lnTo>
                    <a:pt x="39662" y="35560"/>
                  </a:lnTo>
                  <a:lnTo>
                    <a:pt x="39662" y="35306"/>
                  </a:lnTo>
                  <a:lnTo>
                    <a:pt x="38049" y="35306"/>
                  </a:lnTo>
                  <a:lnTo>
                    <a:pt x="34836" y="35306"/>
                  </a:lnTo>
                  <a:lnTo>
                    <a:pt x="34620" y="35293"/>
                  </a:lnTo>
                  <a:lnTo>
                    <a:pt x="34493" y="35306"/>
                  </a:lnTo>
                  <a:lnTo>
                    <a:pt x="34848" y="35153"/>
                  </a:lnTo>
                  <a:lnTo>
                    <a:pt x="35382" y="35039"/>
                  </a:lnTo>
                  <a:lnTo>
                    <a:pt x="35534" y="34975"/>
                  </a:lnTo>
                  <a:lnTo>
                    <a:pt x="35128" y="35001"/>
                  </a:lnTo>
                  <a:lnTo>
                    <a:pt x="35280" y="34861"/>
                  </a:lnTo>
                  <a:lnTo>
                    <a:pt x="35153" y="34861"/>
                  </a:lnTo>
                  <a:lnTo>
                    <a:pt x="34798" y="34899"/>
                  </a:lnTo>
                  <a:lnTo>
                    <a:pt x="34645" y="34861"/>
                  </a:lnTo>
                  <a:lnTo>
                    <a:pt x="34315" y="34886"/>
                  </a:lnTo>
                  <a:lnTo>
                    <a:pt x="34023" y="35001"/>
                  </a:lnTo>
                  <a:lnTo>
                    <a:pt x="33756" y="35128"/>
                  </a:lnTo>
                  <a:lnTo>
                    <a:pt x="33896" y="35229"/>
                  </a:lnTo>
                  <a:lnTo>
                    <a:pt x="33769" y="35306"/>
                  </a:lnTo>
                  <a:lnTo>
                    <a:pt x="33566" y="35306"/>
                  </a:lnTo>
                  <a:lnTo>
                    <a:pt x="33566" y="35560"/>
                  </a:lnTo>
                  <a:lnTo>
                    <a:pt x="33261" y="35687"/>
                  </a:lnTo>
                  <a:lnTo>
                    <a:pt x="32778" y="35687"/>
                  </a:lnTo>
                  <a:lnTo>
                    <a:pt x="29476" y="35687"/>
                  </a:lnTo>
                  <a:lnTo>
                    <a:pt x="28892" y="35814"/>
                  </a:lnTo>
                  <a:lnTo>
                    <a:pt x="29527" y="35560"/>
                  </a:lnTo>
                  <a:lnTo>
                    <a:pt x="28803" y="35687"/>
                  </a:lnTo>
                  <a:lnTo>
                    <a:pt x="28295" y="35814"/>
                  </a:lnTo>
                  <a:lnTo>
                    <a:pt x="28435" y="35687"/>
                  </a:lnTo>
                  <a:lnTo>
                    <a:pt x="27787" y="35814"/>
                  </a:lnTo>
                  <a:lnTo>
                    <a:pt x="27787" y="35941"/>
                  </a:lnTo>
                  <a:lnTo>
                    <a:pt x="27647" y="36068"/>
                  </a:lnTo>
                  <a:lnTo>
                    <a:pt x="27482" y="36068"/>
                  </a:lnTo>
                  <a:lnTo>
                    <a:pt x="26670" y="36068"/>
                  </a:lnTo>
                  <a:lnTo>
                    <a:pt x="25895" y="36207"/>
                  </a:lnTo>
                  <a:lnTo>
                    <a:pt x="27292" y="35941"/>
                  </a:lnTo>
                  <a:lnTo>
                    <a:pt x="27419" y="35941"/>
                  </a:lnTo>
                  <a:lnTo>
                    <a:pt x="27787" y="35941"/>
                  </a:lnTo>
                  <a:lnTo>
                    <a:pt x="27787" y="35814"/>
                  </a:lnTo>
                  <a:lnTo>
                    <a:pt x="28333" y="35560"/>
                  </a:lnTo>
                  <a:lnTo>
                    <a:pt x="29121" y="35560"/>
                  </a:lnTo>
                  <a:lnTo>
                    <a:pt x="29527" y="35560"/>
                  </a:lnTo>
                  <a:lnTo>
                    <a:pt x="33566" y="35560"/>
                  </a:lnTo>
                  <a:lnTo>
                    <a:pt x="33566" y="35306"/>
                  </a:lnTo>
                  <a:lnTo>
                    <a:pt x="30911" y="35306"/>
                  </a:lnTo>
                  <a:lnTo>
                    <a:pt x="29692" y="35306"/>
                  </a:lnTo>
                  <a:lnTo>
                    <a:pt x="29057" y="35306"/>
                  </a:lnTo>
                  <a:lnTo>
                    <a:pt x="29159" y="35179"/>
                  </a:lnTo>
                  <a:lnTo>
                    <a:pt x="29527" y="35179"/>
                  </a:lnTo>
                  <a:lnTo>
                    <a:pt x="29870" y="35052"/>
                  </a:lnTo>
                  <a:lnTo>
                    <a:pt x="30213" y="34925"/>
                  </a:lnTo>
                  <a:lnTo>
                    <a:pt x="30543" y="34925"/>
                  </a:lnTo>
                  <a:lnTo>
                    <a:pt x="29997" y="35179"/>
                  </a:lnTo>
                  <a:lnTo>
                    <a:pt x="31191" y="35179"/>
                  </a:lnTo>
                  <a:lnTo>
                    <a:pt x="31673" y="34925"/>
                  </a:lnTo>
                  <a:lnTo>
                    <a:pt x="31915" y="34798"/>
                  </a:lnTo>
                  <a:lnTo>
                    <a:pt x="34137" y="34798"/>
                  </a:lnTo>
                  <a:lnTo>
                    <a:pt x="35445" y="34798"/>
                  </a:lnTo>
                  <a:lnTo>
                    <a:pt x="35598" y="34798"/>
                  </a:lnTo>
                  <a:lnTo>
                    <a:pt x="36055" y="34798"/>
                  </a:lnTo>
                  <a:lnTo>
                    <a:pt x="35712" y="35179"/>
                  </a:lnTo>
                  <a:lnTo>
                    <a:pt x="36106" y="35179"/>
                  </a:lnTo>
                  <a:lnTo>
                    <a:pt x="37401" y="35179"/>
                  </a:lnTo>
                  <a:lnTo>
                    <a:pt x="38049" y="35306"/>
                  </a:lnTo>
                  <a:lnTo>
                    <a:pt x="38684" y="35179"/>
                  </a:lnTo>
                  <a:lnTo>
                    <a:pt x="42545" y="35179"/>
                  </a:lnTo>
                  <a:lnTo>
                    <a:pt x="42799" y="35179"/>
                  </a:lnTo>
                  <a:lnTo>
                    <a:pt x="48869" y="35179"/>
                  </a:lnTo>
                  <a:lnTo>
                    <a:pt x="48869" y="34925"/>
                  </a:lnTo>
                  <a:lnTo>
                    <a:pt x="48590" y="34925"/>
                  </a:lnTo>
                  <a:lnTo>
                    <a:pt x="48882" y="34798"/>
                  </a:lnTo>
                  <a:lnTo>
                    <a:pt x="49276" y="34798"/>
                  </a:lnTo>
                  <a:lnTo>
                    <a:pt x="49276" y="34544"/>
                  </a:lnTo>
                  <a:lnTo>
                    <a:pt x="48729" y="34544"/>
                  </a:lnTo>
                  <a:lnTo>
                    <a:pt x="48298" y="34480"/>
                  </a:lnTo>
                  <a:lnTo>
                    <a:pt x="48285" y="34798"/>
                  </a:lnTo>
                  <a:lnTo>
                    <a:pt x="48285" y="34480"/>
                  </a:lnTo>
                  <a:lnTo>
                    <a:pt x="48094" y="34467"/>
                  </a:lnTo>
                  <a:lnTo>
                    <a:pt x="47853" y="34505"/>
                  </a:lnTo>
                  <a:lnTo>
                    <a:pt x="47853" y="34798"/>
                  </a:lnTo>
                  <a:lnTo>
                    <a:pt x="47739" y="34925"/>
                  </a:lnTo>
                  <a:lnTo>
                    <a:pt x="43827" y="34925"/>
                  </a:lnTo>
                  <a:lnTo>
                    <a:pt x="43624" y="34861"/>
                  </a:lnTo>
                  <a:lnTo>
                    <a:pt x="47853" y="34798"/>
                  </a:lnTo>
                  <a:lnTo>
                    <a:pt x="47853" y="34505"/>
                  </a:lnTo>
                  <a:lnTo>
                    <a:pt x="47701" y="34544"/>
                  </a:lnTo>
                  <a:lnTo>
                    <a:pt x="47104" y="34544"/>
                  </a:lnTo>
                  <a:lnTo>
                    <a:pt x="46583" y="34544"/>
                  </a:lnTo>
                  <a:lnTo>
                    <a:pt x="45453" y="34544"/>
                  </a:lnTo>
                  <a:lnTo>
                    <a:pt x="43561" y="34544"/>
                  </a:lnTo>
                  <a:lnTo>
                    <a:pt x="43561" y="34874"/>
                  </a:lnTo>
                  <a:lnTo>
                    <a:pt x="43332" y="34925"/>
                  </a:lnTo>
                  <a:lnTo>
                    <a:pt x="39979" y="34925"/>
                  </a:lnTo>
                  <a:lnTo>
                    <a:pt x="40500" y="34798"/>
                  </a:lnTo>
                  <a:lnTo>
                    <a:pt x="40754" y="34798"/>
                  </a:lnTo>
                  <a:lnTo>
                    <a:pt x="43510" y="34798"/>
                  </a:lnTo>
                  <a:lnTo>
                    <a:pt x="43561" y="34544"/>
                  </a:lnTo>
                  <a:lnTo>
                    <a:pt x="41846" y="34544"/>
                  </a:lnTo>
                  <a:lnTo>
                    <a:pt x="41592" y="34544"/>
                  </a:lnTo>
                  <a:lnTo>
                    <a:pt x="42062" y="34290"/>
                  </a:lnTo>
                  <a:lnTo>
                    <a:pt x="42735" y="34290"/>
                  </a:lnTo>
                  <a:lnTo>
                    <a:pt x="43192" y="34163"/>
                  </a:lnTo>
                  <a:lnTo>
                    <a:pt x="44284" y="34163"/>
                  </a:lnTo>
                  <a:lnTo>
                    <a:pt x="44069" y="33909"/>
                  </a:lnTo>
                  <a:lnTo>
                    <a:pt x="43967" y="33782"/>
                  </a:lnTo>
                  <a:lnTo>
                    <a:pt x="42875" y="33909"/>
                  </a:lnTo>
                  <a:lnTo>
                    <a:pt x="42354" y="34048"/>
                  </a:lnTo>
                  <a:lnTo>
                    <a:pt x="42494" y="33909"/>
                  </a:lnTo>
                  <a:lnTo>
                    <a:pt x="42202" y="33909"/>
                  </a:lnTo>
                  <a:lnTo>
                    <a:pt x="42659" y="33782"/>
                  </a:lnTo>
                  <a:lnTo>
                    <a:pt x="41998" y="33782"/>
                  </a:lnTo>
                  <a:lnTo>
                    <a:pt x="42837" y="33718"/>
                  </a:lnTo>
                  <a:lnTo>
                    <a:pt x="43383" y="33528"/>
                  </a:lnTo>
                  <a:lnTo>
                    <a:pt x="43802" y="33401"/>
                  </a:lnTo>
                  <a:lnTo>
                    <a:pt x="41579" y="33401"/>
                  </a:lnTo>
                  <a:lnTo>
                    <a:pt x="41579" y="34290"/>
                  </a:lnTo>
                  <a:lnTo>
                    <a:pt x="40398" y="34544"/>
                  </a:lnTo>
                  <a:lnTo>
                    <a:pt x="40132" y="34544"/>
                  </a:lnTo>
                  <a:lnTo>
                    <a:pt x="39916" y="34544"/>
                  </a:lnTo>
                  <a:lnTo>
                    <a:pt x="39916" y="34798"/>
                  </a:lnTo>
                  <a:lnTo>
                    <a:pt x="39814" y="34925"/>
                  </a:lnTo>
                  <a:lnTo>
                    <a:pt x="39268" y="34925"/>
                  </a:lnTo>
                  <a:lnTo>
                    <a:pt x="39865" y="34798"/>
                  </a:lnTo>
                  <a:lnTo>
                    <a:pt x="38823" y="34925"/>
                  </a:lnTo>
                  <a:lnTo>
                    <a:pt x="39204" y="34798"/>
                  </a:lnTo>
                  <a:lnTo>
                    <a:pt x="39865" y="34798"/>
                  </a:lnTo>
                  <a:lnTo>
                    <a:pt x="39916" y="34544"/>
                  </a:lnTo>
                  <a:lnTo>
                    <a:pt x="38620" y="34544"/>
                  </a:lnTo>
                  <a:lnTo>
                    <a:pt x="39103" y="34290"/>
                  </a:lnTo>
                  <a:lnTo>
                    <a:pt x="40640" y="34290"/>
                  </a:lnTo>
                  <a:lnTo>
                    <a:pt x="40627" y="34163"/>
                  </a:lnTo>
                  <a:lnTo>
                    <a:pt x="41541" y="34163"/>
                  </a:lnTo>
                  <a:lnTo>
                    <a:pt x="41579" y="34290"/>
                  </a:lnTo>
                  <a:lnTo>
                    <a:pt x="41579" y="33401"/>
                  </a:lnTo>
                  <a:lnTo>
                    <a:pt x="41287" y="33401"/>
                  </a:lnTo>
                  <a:lnTo>
                    <a:pt x="41287" y="33782"/>
                  </a:lnTo>
                  <a:lnTo>
                    <a:pt x="40576" y="33909"/>
                  </a:lnTo>
                  <a:lnTo>
                    <a:pt x="40868" y="33782"/>
                  </a:lnTo>
                  <a:lnTo>
                    <a:pt x="41287" y="33782"/>
                  </a:lnTo>
                  <a:lnTo>
                    <a:pt x="41287" y="33401"/>
                  </a:lnTo>
                  <a:lnTo>
                    <a:pt x="40513" y="33401"/>
                  </a:lnTo>
                  <a:lnTo>
                    <a:pt x="38684" y="33159"/>
                  </a:lnTo>
                  <a:lnTo>
                    <a:pt x="38684" y="33528"/>
                  </a:lnTo>
                  <a:lnTo>
                    <a:pt x="38290" y="33667"/>
                  </a:lnTo>
                  <a:lnTo>
                    <a:pt x="38290" y="34544"/>
                  </a:lnTo>
                  <a:lnTo>
                    <a:pt x="37871" y="34798"/>
                  </a:lnTo>
                  <a:lnTo>
                    <a:pt x="37820" y="35013"/>
                  </a:lnTo>
                  <a:lnTo>
                    <a:pt x="37782" y="35179"/>
                  </a:lnTo>
                  <a:lnTo>
                    <a:pt x="37719" y="35052"/>
                  </a:lnTo>
                  <a:lnTo>
                    <a:pt x="37655" y="34925"/>
                  </a:lnTo>
                  <a:lnTo>
                    <a:pt x="36512" y="34925"/>
                  </a:lnTo>
                  <a:lnTo>
                    <a:pt x="36855" y="34798"/>
                  </a:lnTo>
                  <a:lnTo>
                    <a:pt x="36283" y="34798"/>
                  </a:lnTo>
                  <a:lnTo>
                    <a:pt x="37388" y="34556"/>
                  </a:lnTo>
                  <a:lnTo>
                    <a:pt x="37185" y="34544"/>
                  </a:lnTo>
                  <a:lnTo>
                    <a:pt x="38023" y="34290"/>
                  </a:lnTo>
                  <a:lnTo>
                    <a:pt x="37541" y="34544"/>
                  </a:lnTo>
                  <a:lnTo>
                    <a:pt x="37198" y="34671"/>
                  </a:lnTo>
                  <a:lnTo>
                    <a:pt x="36855" y="34798"/>
                  </a:lnTo>
                  <a:lnTo>
                    <a:pt x="36995" y="34798"/>
                  </a:lnTo>
                  <a:lnTo>
                    <a:pt x="37769" y="34798"/>
                  </a:lnTo>
                  <a:lnTo>
                    <a:pt x="38290" y="34544"/>
                  </a:lnTo>
                  <a:lnTo>
                    <a:pt x="38290" y="33667"/>
                  </a:lnTo>
                  <a:lnTo>
                    <a:pt x="37947" y="33782"/>
                  </a:lnTo>
                  <a:lnTo>
                    <a:pt x="37592" y="33782"/>
                  </a:lnTo>
                  <a:lnTo>
                    <a:pt x="36893" y="34048"/>
                  </a:lnTo>
                  <a:lnTo>
                    <a:pt x="37096" y="33909"/>
                  </a:lnTo>
                  <a:lnTo>
                    <a:pt x="37388" y="33782"/>
                  </a:lnTo>
                  <a:lnTo>
                    <a:pt x="36791" y="33782"/>
                  </a:lnTo>
                  <a:lnTo>
                    <a:pt x="36791" y="34544"/>
                  </a:lnTo>
                  <a:lnTo>
                    <a:pt x="36576" y="34594"/>
                  </a:lnTo>
                  <a:lnTo>
                    <a:pt x="36791" y="34544"/>
                  </a:lnTo>
                  <a:lnTo>
                    <a:pt x="36791" y="33782"/>
                  </a:lnTo>
                  <a:lnTo>
                    <a:pt x="38684" y="33528"/>
                  </a:lnTo>
                  <a:lnTo>
                    <a:pt x="38684" y="33159"/>
                  </a:lnTo>
                  <a:lnTo>
                    <a:pt x="42583" y="33147"/>
                  </a:lnTo>
                  <a:lnTo>
                    <a:pt x="43116" y="33147"/>
                  </a:lnTo>
                  <a:lnTo>
                    <a:pt x="45250" y="33147"/>
                  </a:lnTo>
                  <a:lnTo>
                    <a:pt x="45618" y="33147"/>
                  </a:lnTo>
                  <a:lnTo>
                    <a:pt x="46558" y="33147"/>
                  </a:lnTo>
                  <a:lnTo>
                    <a:pt x="47155" y="33147"/>
                  </a:lnTo>
                  <a:lnTo>
                    <a:pt x="47167" y="33324"/>
                  </a:lnTo>
                  <a:lnTo>
                    <a:pt x="46570" y="33401"/>
                  </a:lnTo>
                  <a:lnTo>
                    <a:pt x="44843" y="33401"/>
                  </a:lnTo>
                  <a:lnTo>
                    <a:pt x="45046" y="33274"/>
                  </a:lnTo>
                  <a:lnTo>
                    <a:pt x="44475" y="33401"/>
                  </a:lnTo>
                  <a:lnTo>
                    <a:pt x="43865" y="33642"/>
                  </a:lnTo>
                  <a:lnTo>
                    <a:pt x="45300" y="33528"/>
                  </a:lnTo>
                  <a:lnTo>
                    <a:pt x="44894" y="33731"/>
                  </a:lnTo>
                  <a:lnTo>
                    <a:pt x="46291" y="33528"/>
                  </a:lnTo>
                  <a:lnTo>
                    <a:pt x="47180" y="33401"/>
                  </a:lnTo>
                  <a:lnTo>
                    <a:pt x="47764" y="33401"/>
                  </a:lnTo>
                  <a:lnTo>
                    <a:pt x="48209" y="33401"/>
                  </a:lnTo>
                  <a:lnTo>
                    <a:pt x="48755" y="33401"/>
                  </a:lnTo>
                  <a:lnTo>
                    <a:pt x="49301" y="33566"/>
                  </a:lnTo>
                  <a:lnTo>
                    <a:pt x="50152" y="33451"/>
                  </a:lnTo>
                  <a:lnTo>
                    <a:pt x="50317" y="33401"/>
                  </a:lnTo>
                  <a:lnTo>
                    <a:pt x="50876" y="33401"/>
                  </a:lnTo>
                  <a:lnTo>
                    <a:pt x="51041" y="33147"/>
                  </a:lnTo>
                  <a:lnTo>
                    <a:pt x="51904" y="33147"/>
                  </a:lnTo>
                  <a:lnTo>
                    <a:pt x="52070" y="33147"/>
                  </a:lnTo>
                  <a:lnTo>
                    <a:pt x="52070" y="32918"/>
                  </a:lnTo>
                  <a:lnTo>
                    <a:pt x="51346" y="33032"/>
                  </a:lnTo>
                  <a:lnTo>
                    <a:pt x="51701" y="32893"/>
                  </a:lnTo>
                  <a:lnTo>
                    <a:pt x="51219" y="32893"/>
                  </a:lnTo>
                  <a:lnTo>
                    <a:pt x="51536" y="32766"/>
                  </a:lnTo>
                  <a:lnTo>
                    <a:pt x="51904" y="32766"/>
                  </a:lnTo>
                  <a:lnTo>
                    <a:pt x="52324" y="32766"/>
                  </a:lnTo>
                  <a:lnTo>
                    <a:pt x="52387" y="32537"/>
                  </a:lnTo>
                  <a:lnTo>
                    <a:pt x="52222" y="32550"/>
                  </a:lnTo>
                  <a:lnTo>
                    <a:pt x="51739" y="32512"/>
                  </a:lnTo>
                  <a:lnTo>
                    <a:pt x="51409" y="32512"/>
                  </a:lnTo>
                  <a:lnTo>
                    <a:pt x="51409" y="32766"/>
                  </a:lnTo>
                  <a:lnTo>
                    <a:pt x="50787" y="32893"/>
                  </a:lnTo>
                  <a:lnTo>
                    <a:pt x="49733" y="32893"/>
                  </a:lnTo>
                  <a:lnTo>
                    <a:pt x="50038" y="32766"/>
                  </a:lnTo>
                  <a:lnTo>
                    <a:pt x="51409" y="32766"/>
                  </a:lnTo>
                  <a:lnTo>
                    <a:pt x="51409" y="32512"/>
                  </a:lnTo>
                  <a:lnTo>
                    <a:pt x="49390" y="32512"/>
                  </a:lnTo>
                  <a:lnTo>
                    <a:pt x="49390" y="32893"/>
                  </a:lnTo>
                  <a:lnTo>
                    <a:pt x="48856" y="33020"/>
                  </a:lnTo>
                  <a:lnTo>
                    <a:pt x="49085" y="32893"/>
                  </a:lnTo>
                  <a:lnTo>
                    <a:pt x="49390" y="32893"/>
                  </a:lnTo>
                  <a:lnTo>
                    <a:pt x="49390" y="32512"/>
                  </a:lnTo>
                  <a:lnTo>
                    <a:pt x="49517" y="32385"/>
                  </a:lnTo>
                  <a:lnTo>
                    <a:pt x="51981" y="32385"/>
                  </a:lnTo>
                  <a:lnTo>
                    <a:pt x="52184" y="32385"/>
                  </a:lnTo>
                  <a:lnTo>
                    <a:pt x="52400" y="32385"/>
                  </a:lnTo>
                  <a:lnTo>
                    <a:pt x="52603" y="32385"/>
                  </a:lnTo>
                  <a:lnTo>
                    <a:pt x="52793" y="32385"/>
                  </a:lnTo>
                  <a:lnTo>
                    <a:pt x="52793" y="32131"/>
                  </a:lnTo>
                  <a:lnTo>
                    <a:pt x="52514" y="32131"/>
                  </a:lnTo>
                  <a:lnTo>
                    <a:pt x="52920" y="32004"/>
                  </a:lnTo>
                  <a:lnTo>
                    <a:pt x="53390" y="32004"/>
                  </a:lnTo>
                  <a:lnTo>
                    <a:pt x="53390" y="31750"/>
                  </a:lnTo>
                  <a:lnTo>
                    <a:pt x="49491" y="31750"/>
                  </a:lnTo>
                  <a:lnTo>
                    <a:pt x="49276" y="31750"/>
                  </a:lnTo>
                  <a:lnTo>
                    <a:pt x="49187" y="32385"/>
                  </a:lnTo>
                  <a:lnTo>
                    <a:pt x="49123" y="32512"/>
                  </a:lnTo>
                  <a:lnTo>
                    <a:pt x="48806" y="32512"/>
                  </a:lnTo>
                  <a:lnTo>
                    <a:pt x="48806" y="32766"/>
                  </a:lnTo>
                  <a:lnTo>
                    <a:pt x="48399" y="32893"/>
                  </a:lnTo>
                  <a:lnTo>
                    <a:pt x="48323" y="33147"/>
                  </a:lnTo>
                  <a:lnTo>
                    <a:pt x="47536" y="33261"/>
                  </a:lnTo>
                  <a:lnTo>
                    <a:pt x="47828" y="33147"/>
                  </a:lnTo>
                  <a:lnTo>
                    <a:pt x="48323" y="33147"/>
                  </a:lnTo>
                  <a:lnTo>
                    <a:pt x="48323" y="32893"/>
                  </a:lnTo>
                  <a:lnTo>
                    <a:pt x="47726" y="32893"/>
                  </a:lnTo>
                  <a:lnTo>
                    <a:pt x="48488" y="32766"/>
                  </a:lnTo>
                  <a:lnTo>
                    <a:pt x="48806" y="32766"/>
                  </a:lnTo>
                  <a:lnTo>
                    <a:pt x="48806" y="32512"/>
                  </a:lnTo>
                  <a:lnTo>
                    <a:pt x="48514" y="32512"/>
                  </a:lnTo>
                  <a:lnTo>
                    <a:pt x="47917" y="32512"/>
                  </a:lnTo>
                  <a:lnTo>
                    <a:pt x="47739" y="32651"/>
                  </a:lnTo>
                  <a:lnTo>
                    <a:pt x="47917" y="32512"/>
                  </a:lnTo>
                  <a:lnTo>
                    <a:pt x="47586" y="32626"/>
                  </a:lnTo>
                  <a:lnTo>
                    <a:pt x="47586" y="32766"/>
                  </a:lnTo>
                  <a:lnTo>
                    <a:pt x="47142" y="32893"/>
                  </a:lnTo>
                  <a:lnTo>
                    <a:pt x="46837" y="32893"/>
                  </a:lnTo>
                  <a:lnTo>
                    <a:pt x="43573" y="32893"/>
                  </a:lnTo>
                  <a:lnTo>
                    <a:pt x="44196" y="32766"/>
                  </a:lnTo>
                  <a:lnTo>
                    <a:pt x="47205" y="32766"/>
                  </a:lnTo>
                  <a:lnTo>
                    <a:pt x="47434" y="32766"/>
                  </a:lnTo>
                  <a:lnTo>
                    <a:pt x="47586" y="32766"/>
                  </a:lnTo>
                  <a:lnTo>
                    <a:pt x="47586" y="32626"/>
                  </a:lnTo>
                  <a:lnTo>
                    <a:pt x="46875" y="32512"/>
                  </a:lnTo>
                  <a:lnTo>
                    <a:pt x="45491" y="32512"/>
                  </a:lnTo>
                  <a:lnTo>
                    <a:pt x="44538" y="32639"/>
                  </a:lnTo>
                  <a:lnTo>
                    <a:pt x="44881" y="32512"/>
                  </a:lnTo>
                  <a:lnTo>
                    <a:pt x="43586" y="32512"/>
                  </a:lnTo>
                  <a:lnTo>
                    <a:pt x="43586" y="32766"/>
                  </a:lnTo>
                  <a:lnTo>
                    <a:pt x="43040" y="32893"/>
                  </a:lnTo>
                  <a:lnTo>
                    <a:pt x="39497" y="32893"/>
                  </a:lnTo>
                  <a:lnTo>
                    <a:pt x="38366" y="32893"/>
                  </a:lnTo>
                  <a:lnTo>
                    <a:pt x="38366" y="33147"/>
                  </a:lnTo>
                  <a:lnTo>
                    <a:pt x="37833" y="33401"/>
                  </a:lnTo>
                  <a:lnTo>
                    <a:pt x="36144" y="33401"/>
                  </a:lnTo>
                  <a:lnTo>
                    <a:pt x="35877" y="33528"/>
                  </a:lnTo>
                  <a:lnTo>
                    <a:pt x="35877" y="33782"/>
                  </a:lnTo>
                  <a:lnTo>
                    <a:pt x="35598" y="33909"/>
                  </a:lnTo>
                  <a:lnTo>
                    <a:pt x="35839" y="34163"/>
                  </a:lnTo>
                  <a:lnTo>
                    <a:pt x="35598" y="34163"/>
                  </a:lnTo>
                  <a:lnTo>
                    <a:pt x="35306" y="34163"/>
                  </a:lnTo>
                  <a:lnTo>
                    <a:pt x="35306" y="34290"/>
                  </a:lnTo>
                  <a:lnTo>
                    <a:pt x="34721" y="34544"/>
                  </a:lnTo>
                  <a:lnTo>
                    <a:pt x="35128" y="34290"/>
                  </a:lnTo>
                  <a:lnTo>
                    <a:pt x="35293" y="34290"/>
                  </a:lnTo>
                  <a:lnTo>
                    <a:pt x="35306" y="34163"/>
                  </a:lnTo>
                  <a:lnTo>
                    <a:pt x="34925" y="34163"/>
                  </a:lnTo>
                  <a:lnTo>
                    <a:pt x="35255" y="33909"/>
                  </a:lnTo>
                  <a:lnTo>
                    <a:pt x="35521" y="33782"/>
                  </a:lnTo>
                  <a:lnTo>
                    <a:pt x="35877" y="33782"/>
                  </a:lnTo>
                  <a:lnTo>
                    <a:pt x="35877" y="33528"/>
                  </a:lnTo>
                  <a:lnTo>
                    <a:pt x="35344" y="33782"/>
                  </a:lnTo>
                  <a:lnTo>
                    <a:pt x="34912" y="33782"/>
                  </a:lnTo>
                  <a:lnTo>
                    <a:pt x="35610" y="33528"/>
                  </a:lnTo>
                  <a:lnTo>
                    <a:pt x="35801" y="33401"/>
                  </a:lnTo>
                  <a:lnTo>
                    <a:pt x="35001" y="33401"/>
                  </a:lnTo>
                  <a:lnTo>
                    <a:pt x="34772" y="33528"/>
                  </a:lnTo>
                  <a:lnTo>
                    <a:pt x="34620" y="33655"/>
                  </a:lnTo>
                  <a:lnTo>
                    <a:pt x="34620" y="33782"/>
                  </a:lnTo>
                  <a:lnTo>
                    <a:pt x="33934" y="34163"/>
                  </a:lnTo>
                  <a:lnTo>
                    <a:pt x="34353" y="34163"/>
                  </a:lnTo>
                  <a:lnTo>
                    <a:pt x="34213" y="34290"/>
                  </a:lnTo>
                  <a:lnTo>
                    <a:pt x="33921" y="34290"/>
                  </a:lnTo>
                  <a:lnTo>
                    <a:pt x="33909" y="34163"/>
                  </a:lnTo>
                  <a:lnTo>
                    <a:pt x="33756" y="34163"/>
                  </a:lnTo>
                  <a:lnTo>
                    <a:pt x="34061" y="33909"/>
                  </a:lnTo>
                  <a:lnTo>
                    <a:pt x="34620" y="33782"/>
                  </a:lnTo>
                  <a:lnTo>
                    <a:pt x="34620" y="33655"/>
                  </a:lnTo>
                  <a:lnTo>
                    <a:pt x="34442" y="33782"/>
                  </a:lnTo>
                  <a:lnTo>
                    <a:pt x="33896" y="33782"/>
                  </a:lnTo>
                  <a:lnTo>
                    <a:pt x="34747" y="33553"/>
                  </a:lnTo>
                  <a:lnTo>
                    <a:pt x="34366" y="33528"/>
                  </a:lnTo>
                  <a:lnTo>
                    <a:pt x="34594" y="33401"/>
                  </a:lnTo>
                  <a:lnTo>
                    <a:pt x="34137" y="33401"/>
                  </a:lnTo>
                  <a:lnTo>
                    <a:pt x="33566" y="33528"/>
                  </a:lnTo>
                  <a:lnTo>
                    <a:pt x="33362" y="33782"/>
                  </a:lnTo>
                  <a:lnTo>
                    <a:pt x="33858" y="33782"/>
                  </a:lnTo>
                  <a:lnTo>
                    <a:pt x="33566" y="33909"/>
                  </a:lnTo>
                  <a:lnTo>
                    <a:pt x="32931" y="34086"/>
                  </a:lnTo>
                  <a:lnTo>
                    <a:pt x="32931" y="34544"/>
                  </a:lnTo>
                  <a:lnTo>
                    <a:pt x="32664" y="34582"/>
                  </a:lnTo>
                  <a:lnTo>
                    <a:pt x="32791" y="34544"/>
                  </a:lnTo>
                  <a:lnTo>
                    <a:pt x="32931" y="34544"/>
                  </a:lnTo>
                  <a:lnTo>
                    <a:pt x="32931" y="34086"/>
                  </a:lnTo>
                  <a:lnTo>
                    <a:pt x="32600" y="34163"/>
                  </a:lnTo>
                  <a:lnTo>
                    <a:pt x="33134" y="33909"/>
                  </a:lnTo>
                  <a:lnTo>
                    <a:pt x="32651" y="33909"/>
                  </a:lnTo>
                  <a:lnTo>
                    <a:pt x="32905" y="33782"/>
                  </a:lnTo>
                  <a:lnTo>
                    <a:pt x="32461" y="33782"/>
                  </a:lnTo>
                  <a:lnTo>
                    <a:pt x="32461" y="33909"/>
                  </a:lnTo>
                  <a:lnTo>
                    <a:pt x="31877" y="34163"/>
                  </a:lnTo>
                  <a:lnTo>
                    <a:pt x="31419" y="34404"/>
                  </a:lnTo>
                  <a:lnTo>
                    <a:pt x="31419" y="34798"/>
                  </a:lnTo>
                  <a:lnTo>
                    <a:pt x="30886" y="34925"/>
                  </a:lnTo>
                  <a:lnTo>
                    <a:pt x="30581" y="34925"/>
                  </a:lnTo>
                  <a:lnTo>
                    <a:pt x="31000" y="34798"/>
                  </a:lnTo>
                  <a:lnTo>
                    <a:pt x="30048" y="34798"/>
                  </a:lnTo>
                  <a:lnTo>
                    <a:pt x="29641" y="34798"/>
                  </a:lnTo>
                  <a:lnTo>
                    <a:pt x="29400" y="34798"/>
                  </a:lnTo>
                  <a:lnTo>
                    <a:pt x="29718" y="34759"/>
                  </a:lnTo>
                  <a:lnTo>
                    <a:pt x="30251" y="34683"/>
                  </a:lnTo>
                  <a:lnTo>
                    <a:pt x="30530" y="34632"/>
                  </a:lnTo>
                  <a:lnTo>
                    <a:pt x="31242" y="34772"/>
                  </a:lnTo>
                  <a:lnTo>
                    <a:pt x="31000" y="34798"/>
                  </a:lnTo>
                  <a:lnTo>
                    <a:pt x="31419" y="34798"/>
                  </a:lnTo>
                  <a:lnTo>
                    <a:pt x="31419" y="34404"/>
                  </a:lnTo>
                  <a:lnTo>
                    <a:pt x="31127" y="34544"/>
                  </a:lnTo>
                  <a:lnTo>
                    <a:pt x="30467" y="34544"/>
                  </a:lnTo>
                  <a:lnTo>
                    <a:pt x="30340" y="34620"/>
                  </a:lnTo>
                  <a:lnTo>
                    <a:pt x="29870" y="34671"/>
                  </a:lnTo>
                  <a:lnTo>
                    <a:pt x="29502" y="34696"/>
                  </a:lnTo>
                  <a:lnTo>
                    <a:pt x="29210" y="34734"/>
                  </a:lnTo>
                  <a:lnTo>
                    <a:pt x="28435" y="34798"/>
                  </a:lnTo>
                  <a:lnTo>
                    <a:pt x="29083" y="34798"/>
                  </a:lnTo>
                  <a:lnTo>
                    <a:pt x="28930" y="34848"/>
                  </a:lnTo>
                  <a:lnTo>
                    <a:pt x="28930" y="35064"/>
                  </a:lnTo>
                  <a:lnTo>
                    <a:pt x="28790" y="35153"/>
                  </a:lnTo>
                  <a:lnTo>
                    <a:pt x="28930" y="35064"/>
                  </a:lnTo>
                  <a:lnTo>
                    <a:pt x="28930" y="34848"/>
                  </a:lnTo>
                  <a:lnTo>
                    <a:pt x="28702" y="34925"/>
                  </a:lnTo>
                  <a:lnTo>
                    <a:pt x="28079" y="34925"/>
                  </a:lnTo>
                  <a:lnTo>
                    <a:pt x="27965" y="35179"/>
                  </a:lnTo>
                  <a:lnTo>
                    <a:pt x="27597" y="35306"/>
                  </a:lnTo>
                  <a:lnTo>
                    <a:pt x="27419" y="35306"/>
                  </a:lnTo>
                  <a:lnTo>
                    <a:pt x="27419" y="35433"/>
                  </a:lnTo>
                  <a:lnTo>
                    <a:pt x="27241" y="35560"/>
                  </a:lnTo>
                  <a:lnTo>
                    <a:pt x="27419" y="35433"/>
                  </a:lnTo>
                  <a:lnTo>
                    <a:pt x="27419" y="35306"/>
                  </a:lnTo>
                  <a:lnTo>
                    <a:pt x="27178" y="35306"/>
                  </a:lnTo>
                  <a:lnTo>
                    <a:pt x="27051" y="35179"/>
                  </a:lnTo>
                  <a:lnTo>
                    <a:pt x="27965" y="35179"/>
                  </a:lnTo>
                  <a:lnTo>
                    <a:pt x="27965" y="34925"/>
                  </a:lnTo>
                  <a:lnTo>
                    <a:pt x="27292" y="34925"/>
                  </a:lnTo>
                  <a:lnTo>
                    <a:pt x="27584" y="34798"/>
                  </a:lnTo>
                  <a:lnTo>
                    <a:pt x="27736" y="34798"/>
                  </a:lnTo>
                  <a:lnTo>
                    <a:pt x="28067" y="34798"/>
                  </a:lnTo>
                  <a:lnTo>
                    <a:pt x="28079" y="34925"/>
                  </a:lnTo>
                  <a:lnTo>
                    <a:pt x="28435" y="34798"/>
                  </a:lnTo>
                  <a:lnTo>
                    <a:pt x="29311" y="34671"/>
                  </a:lnTo>
                  <a:lnTo>
                    <a:pt x="29616" y="34632"/>
                  </a:lnTo>
                  <a:lnTo>
                    <a:pt x="30035" y="34569"/>
                  </a:lnTo>
                  <a:lnTo>
                    <a:pt x="30365" y="34607"/>
                  </a:lnTo>
                  <a:lnTo>
                    <a:pt x="30187" y="34544"/>
                  </a:lnTo>
                  <a:lnTo>
                    <a:pt x="30505" y="34290"/>
                  </a:lnTo>
                  <a:lnTo>
                    <a:pt x="30721" y="34163"/>
                  </a:lnTo>
                  <a:lnTo>
                    <a:pt x="30467" y="34163"/>
                  </a:lnTo>
                  <a:lnTo>
                    <a:pt x="29756" y="34544"/>
                  </a:lnTo>
                  <a:lnTo>
                    <a:pt x="29591" y="34544"/>
                  </a:lnTo>
                  <a:lnTo>
                    <a:pt x="29705" y="34315"/>
                  </a:lnTo>
                  <a:lnTo>
                    <a:pt x="28346" y="34531"/>
                  </a:lnTo>
                  <a:lnTo>
                    <a:pt x="28473" y="34290"/>
                  </a:lnTo>
                  <a:lnTo>
                    <a:pt x="28549" y="34163"/>
                  </a:lnTo>
                  <a:lnTo>
                    <a:pt x="29552" y="33909"/>
                  </a:lnTo>
                  <a:lnTo>
                    <a:pt x="29756" y="33782"/>
                  </a:lnTo>
                  <a:lnTo>
                    <a:pt x="30099" y="33782"/>
                  </a:lnTo>
                  <a:lnTo>
                    <a:pt x="29781" y="33909"/>
                  </a:lnTo>
                  <a:lnTo>
                    <a:pt x="30378" y="34048"/>
                  </a:lnTo>
                  <a:lnTo>
                    <a:pt x="30772" y="33909"/>
                  </a:lnTo>
                  <a:lnTo>
                    <a:pt x="30518" y="34074"/>
                  </a:lnTo>
                  <a:lnTo>
                    <a:pt x="30721" y="34112"/>
                  </a:lnTo>
                  <a:lnTo>
                    <a:pt x="30861" y="34086"/>
                  </a:lnTo>
                  <a:lnTo>
                    <a:pt x="31153" y="33909"/>
                  </a:lnTo>
                  <a:lnTo>
                    <a:pt x="31369" y="33782"/>
                  </a:lnTo>
                  <a:lnTo>
                    <a:pt x="31051" y="34048"/>
                  </a:lnTo>
                  <a:lnTo>
                    <a:pt x="31661" y="33909"/>
                  </a:lnTo>
                  <a:lnTo>
                    <a:pt x="31864" y="33782"/>
                  </a:lnTo>
                  <a:lnTo>
                    <a:pt x="32308" y="33782"/>
                  </a:lnTo>
                  <a:lnTo>
                    <a:pt x="32080" y="33909"/>
                  </a:lnTo>
                  <a:lnTo>
                    <a:pt x="32461" y="33909"/>
                  </a:lnTo>
                  <a:lnTo>
                    <a:pt x="32461" y="33782"/>
                  </a:lnTo>
                  <a:lnTo>
                    <a:pt x="33210" y="33528"/>
                  </a:lnTo>
                  <a:lnTo>
                    <a:pt x="32943" y="33528"/>
                  </a:lnTo>
                  <a:lnTo>
                    <a:pt x="33121" y="33401"/>
                  </a:lnTo>
                  <a:lnTo>
                    <a:pt x="32131" y="33401"/>
                  </a:lnTo>
                  <a:lnTo>
                    <a:pt x="31927" y="33401"/>
                  </a:lnTo>
                  <a:lnTo>
                    <a:pt x="31115" y="33401"/>
                  </a:lnTo>
                  <a:lnTo>
                    <a:pt x="30962" y="33401"/>
                  </a:lnTo>
                  <a:lnTo>
                    <a:pt x="31724" y="33147"/>
                  </a:lnTo>
                  <a:lnTo>
                    <a:pt x="32410" y="33147"/>
                  </a:lnTo>
                  <a:lnTo>
                    <a:pt x="32143" y="33388"/>
                  </a:lnTo>
                  <a:lnTo>
                    <a:pt x="34721" y="33147"/>
                  </a:lnTo>
                  <a:lnTo>
                    <a:pt x="35077" y="33147"/>
                  </a:lnTo>
                  <a:lnTo>
                    <a:pt x="34594" y="33401"/>
                  </a:lnTo>
                  <a:lnTo>
                    <a:pt x="35001" y="33401"/>
                  </a:lnTo>
                  <a:lnTo>
                    <a:pt x="35318" y="33147"/>
                  </a:lnTo>
                  <a:lnTo>
                    <a:pt x="36195" y="33147"/>
                  </a:lnTo>
                  <a:lnTo>
                    <a:pt x="35801" y="33401"/>
                  </a:lnTo>
                  <a:lnTo>
                    <a:pt x="36880" y="33147"/>
                  </a:lnTo>
                  <a:lnTo>
                    <a:pt x="38366" y="33147"/>
                  </a:lnTo>
                  <a:lnTo>
                    <a:pt x="38366" y="32893"/>
                  </a:lnTo>
                  <a:lnTo>
                    <a:pt x="36182" y="32893"/>
                  </a:lnTo>
                  <a:lnTo>
                    <a:pt x="35496" y="33020"/>
                  </a:lnTo>
                  <a:lnTo>
                    <a:pt x="35687" y="32893"/>
                  </a:lnTo>
                  <a:lnTo>
                    <a:pt x="35026" y="32893"/>
                  </a:lnTo>
                  <a:lnTo>
                    <a:pt x="35369" y="32766"/>
                  </a:lnTo>
                  <a:lnTo>
                    <a:pt x="37312" y="32766"/>
                  </a:lnTo>
                  <a:lnTo>
                    <a:pt x="38163" y="32766"/>
                  </a:lnTo>
                  <a:lnTo>
                    <a:pt x="38493" y="32766"/>
                  </a:lnTo>
                  <a:lnTo>
                    <a:pt x="39725" y="32766"/>
                  </a:lnTo>
                  <a:lnTo>
                    <a:pt x="39497" y="32893"/>
                  </a:lnTo>
                  <a:lnTo>
                    <a:pt x="40487" y="32766"/>
                  </a:lnTo>
                  <a:lnTo>
                    <a:pt x="40690" y="32766"/>
                  </a:lnTo>
                  <a:lnTo>
                    <a:pt x="40932" y="32766"/>
                  </a:lnTo>
                  <a:lnTo>
                    <a:pt x="41465" y="32766"/>
                  </a:lnTo>
                  <a:lnTo>
                    <a:pt x="41757" y="32766"/>
                  </a:lnTo>
                  <a:lnTo>
                    <a:pt x="43586" y="32766"/>
                  </a:lnTo>
                  <a:lnTo>
                    <a:pt x="43586" y="32512"/>
                  </a:lnTo>
                  <a:lnTo>
                    <a:pt x="42735" y="32512"/>
                  </a:lnTo>
                  <a:lnTo>
                    <a:pt x="42430" y="32512"/>
                  </a:lnTo>
                  <a:lnTo>
                    <a:pt x="41656" y="32651"/>
                  </a:lnTo>
                  <a:lnTo>
                    <a:pt x="42405" y="32512"/>
                  </a:lnTo>
                  <a:lnTo>
                    <a:pt x="42773" y="32385"/>
                  </a:lnTo>
                  <a:lnTo>
                    <a:pt x="44043" y="32385"/>
                  </a:lnTo>
                  <a:lnTo>
                    <a:pt x="44272" y="32385"/>
                  </a:lnTo>
                  <a:lnTo>
                    <a:pt x="49187" y="32385"/>
                  </a:lnTo>
                  <a:lnTo>
                    <a:pt x="49187" y="31788"/>
                  </a:lnTo>
                  <a:lnTo>
                    <a:pt x="49034" y="31826"/>
                  </a:lnTo>
                  <a:lnTo>
                    <a:pt x="48463" y="32004"/>
                  </a:lnTo>
                  <a:lnTo>
                    <a:pt x="48895" y="32004"/>
                  </a:lnTo>
                  <a:lnTo>
                    <a:pt x="48704" y="32131"/>
                  </a:lnTo>
                  <a:lnTo>
                    <a:pt x="48120" y="32131"/>
                  </a:lnTo>
                  <a:lnTo>
                    <a:pt x="48463" y="32004"/>
                  </a:lnTo>
                  <a:lnTo>
                    <a:pt x="48844" y="31864"/>
                  </a:lnTo>
                  <a:lnTo>
                    <a:pt x="49161" y="31750"/>
                  </a:lnTo>
                  <a:lnTo>
                    <a:pt x="49009" y="31750"/>
                  </a:lnTo>
                  <a:lnTo>
                    <a:pt x="48552" y="31750"/>
                  </a:lnTo>
                  <a:lnTo>
                    <a:pt x="48234" y="31750"/>
                  </a:lnTo>
                  <a:lnTo>
                    <a:pt x="48425" y="31623"/>
                  </a:lnTo>
                  <a:lnTo>
                    <a:pt x="47993" y="31750"/>
                  </a:lnTo>
                  <a:lnTo>
                    <a:pt x="47421" y="31750"/>
                  </a:lnTo>
                  <a:lnTo>
                    <a:pt x="48082" y="31623"/>
                  </a:lnTo>
                  <a:lnTo>
                    <a:pt x="48399" y="31623"/>
                  </a:lnTo>
                  <a:lnTo>
                    <a:pt x="54546" y="31623"/>
                  </a:lnTo>
                  <a:lnTo>
                    <a:pt x="54546" y="29718"/>
                  </a:lnTo>
                  <a:lnTo>
                    <a:pt x="53174" y="29718"/>
                  </a:lnTo>
                  <a:lnTo>
                    <a:pt x="53174" y="30226"/>
                  </a:lnTo>
                  <a:lnTo>
                    <a:pt x="52819" y="30353"/>
                  </a:lnTo>
                  <a:lnTo>
                    <a:pt x="51714" y="30594"/>
                  </a:lnTo>
                  <a:lnTo>
                    <a:pt x="52197" y="30353"/>
                  </a:lnTo>
                  <a:lnTo>
                    <a:pt x="52463" y="30226"/>
                  </a:lnTo>
                  <a:lnTo>
                    <a:pt x="53174" y="30226"/>
                  </a:lnTo>
                  <a:lnTo>
                    <a:pt x="53174" y="29718"/>
                  </a:lnTo>
                  <a:lnTo>
                    <a:pt x="52984" y="29718"/>
                  </a:lnTo>
                  <a:lnTo>
                    <a:pt x="53301" y="29591"/>
                  </a:lnTo>
                  <a:lnTo>
                    <a:pt x="53479" y="29591"/>
                  </a:lnTo>
                  <a:lnTo>
                    <a:pt x="55041" y="29591"/>
                  </a:lnTo>
                  <a:lnTo>
                    <a:pt x="55041" y="28536"/>
                  </a:lnTo>
                  <a:lnTo>
                    <a:pt x="54737" y="28575"/>
                  </a:lnTo>
                  <a:lnTo>
                    <a:pt x="54914" y="28575"/>
                  </a:lnTo>
                  <a:lnTo>
                    <a:pt x="54635" y="28638"/>
                  </a:lnTo>
                  <a:lnTo>
                    <a:pt x="54635" y="28956"/>
                  </a:lnTo>
                  <a:lnTo>
                    <a:pt x="54038" y="28956"/>
                  </a:lnTo>
                  <a:lnTo>
                    <a:pt x="54432" y="28829"/>
                  </a:lnTo>
                  <a:lnTo>
                    <a:pt x="54635" y="28956"/>
                  </a:lnTo>
                  <a:lnTo>
                    <a:pt x="54635" y="28638"/>
                  </a:lnTo>
                  <a:lnTo>
                    <a:pt x="54241" y="28702"/>
                  </a:lnTo>
                  <a:lnTo>
                    <a:pt x="54419" y="28575"/>
                  </a:lnTo>
                  <a:lnTo>
                    <a:pt x="54737" y="28575"/>
                  </a:lnTo>
                  <a:lnTo>
                    <a:pt x="54940" y="28448"/>
                  </a:lnTo>
                  <a:lnTo>
                    <a:pt x="55651" y="28448"/>
                  </a:lnTo>
                  <a:lnTo>
                    <a:pt x="55829" y="28448"/>
                  </a:lnTo>
                  <a:lnTo>
                    <a:pt x="56362" y="28448"/>
                  </a:lnTo>
                  <a:lnTo>
                    <a:pt x="56362" y="27901"/>
                  </a:lnTo>
                  <a:lnTo>
                    <a:pt x="55626" y="28117"/>
                  </a:lnTo>
                  <a:lnTo>
                    <a:pt x="55994" y="27940"/>
                  </a:lnTo>
                  <a:lnTo>
                    <a:pt x="55397" y="27813"/>
                  </a:lnTo>
                  <a:lnTo>
                    <a:pt x="56946" y="27559"/>
                  </a:lnTo>
                  <a:lnTo>
                    <a:pt x="56946" y="25082"/>
                  </a:lnTo>
                  <a:lnTo>
                    <a:pt x="56718" y="25107"/>
                  </a:lnTo>
                  <a:lnTo>
                    <a:pt x="56718" y="25400"/>
                  </a:lnTo>
                  <a:lnTo>
                    <a:pt x="56426" y="25400"/>
                  </a:lnTo>
                  <a:lnTo>
                    <a:pt x="56527" y="25273"/>
                  </a:lnTo>
                  <a:lnTo>
                    <a:pt x="56667" y="25273"/>
                  </a:lnTo>
                  <a:lnTo>
                    <a:pt x="56718" y="25400"/>
                  </a:lnTo>
                  <a:lnTo>
                    <a:pt x="56718" y="25107"/>
                  </a:lnTo>
                  <a:lnTo>
                    <a:pt x="56273" y="25120"/>
                  </a:lnTo>
                  <a:lnTo>
                    <a:pt x="56591" y="25019"/>
                  </a:lnTo>
                  <a:lnTo>
                    <a:pt x="56730" y="25019"/>
                  </a:lnTo>
                  <a:lnTo>
                    <a:pt x="57518" y="25019"/>
                  </a:lnTo>
                  <a:lnTo>
                    <a:pt x="57581" y="24599"/>
                  </a:lnTo>
                  <a:lnTo>
                    <a:pt x="57429" y="24638"/>
                  </a:lnTo>
                  <a:lnTo>
                    <a:pt x="56464" y="24638"/>
                  </a:lnTo>
                  <a:lnTo>
                    <a:pt x="58242" y="24384"/>
                  </a:lnTo>
                  <a:lnTo>
                    <a:pt x="58242" y="22098"/>
                  </a:lnTo>
                  <a:lnTo>
                    <a:pt x="58750" y="21844"/>
                  </a:lnTo>
                  <a:lnTo>
                    <a:pt x="59296" y="21844"/>
                  </a:lnTo>
                  <a:lnTo>
                    <a:pt x="59486" y="21844"/>
                  </a:lnTo>
                  <a:lnTo>
                    <a:pt x="59690" y="21844"/>
                  </a:lnTo>
                  <a:lnTo>
                    <a:pt x="59918" y="21590"/>
                  </a:lnTo>
                  <a:lnTo>
                    <a:pt x="59537" y="21590"/>
                  </a:lnTo>
                  <a:lnTo>
                    <a:pt x="58445" y="21742"/>
                  </a:lnTo>
                  <a:lnTo>
                    <a:pt x="59080" y="21463"/>
                  </a:lnTo>
                  <a:lnTo>
                    <a:pt x="59918" y="21463"/>
                  </a:lnTo>
                  <a:lnTo>
                    <a:pt x="59804" y="21590"/>
                  </a:lnTo>
                  <a:lnTo>
                    <a:pt x="60236" y="21463"/>
                  </a:lnTo>
                  <a:lnTo>
                    <a:pt x="60121" y="21590"/>
                  </a:lnTo>
                  <a:lnTo>
                    <a:pt x="61201" y="21463"/>
                  </a:lnTo>
                  <a:lnTo>
                    <a:pt x="61912" y="21209"/>
                  </a:lnTo>
                  <a:lnTo>
                    <a:pt x="62293" y="21082"/>
                  </a:lnTo>
                  <a:lnTo>
                    <a:pt x="62585" y="21082"/>
                  </a:lnTo>
                  <a:lnTo>
                    <a:pt x="62128" y="21209"/>
                  </a:lnTo>
                  <a:lnTo>
                    <a:pt x="64135" y="21082"/>
                  </a:lnTo>
                  <a:lnTo>
                    <a:pt x="64554" y="21082"/>
                  </a:lnTo>
                  <a:lnTo>
                    <a:pt x="64554" y="20167"/>
                  </a:lnTo>
                  <a:lnTo>
                    <a:pt x="64414" y="20193"/>
                  </a:lnTo>
                  <a:lnTo>
                    <a:pt x="64262" y="20193"/>
                  </a:lnTo>
                  <a:lnTo>
                    <a:pt x="64706" y="20066"/>
                  </a:lnTo>
                  <a:lnTo>
                    <a:pt x="64998" y="20066"/>
                  </a:lnTo>
                  <a:lnTo>
                    <a:pt x="64998" y="19837"/>
                  </a:lnTo>
                  <a:lnTo>
                    <a:pt x="64350" y="20066"/>
                  </a:lnTo>
                  <a:lnTo>
                    <a:pt x="65036" y="19812"/>
                  </a:lnTo>
                  <a:lnTo>
                    <a:pt x="65379" y="19685"/>
                  </a:lnTo>
                  <a:lnTo>
                    <a:pt x="65963" y="19685"/>
                  </a:lnTo>
                  <a:lnTo>
                    <a:pt x="65963" y="19177"/>
                  </a:lnTo>
                  <a:lnTo>
                    <a:pt x="66141" y="19075"/>
                  </a:lnTo>
                  <a:lnTo>
                    <a:pt x="66141" y="18669"/>
                  </a:lnTo>
                  <a:lnTo>
                    <a:pt x="66535" y="18415"/>
                  </a:lnTo>
                  <a:lnTo>
                    <a:pt x="65938" y="18415"/>
                  </a:lnTo>
                  <a:lnTo>
                    <a:pt x="65938" y="18923"/>
                  </a:lnTo>
                  <a:lnTo>
                    <a:pt x="65938" y="19050"/>
                  </a:lnTo>
                  <a:lnTo>
                    <a:pt x="65709" y="19050"/>
                  </a:lnTo>
                  <a:lnTo>
                    <a:pt x="65709" y="19304"/>
                  </a:lnTo>
                  <a:lnTo>
                    <a:pt x="65468" y="19431"/>
                  </a:lnTo>
                  <a:lnTo>
                    <a:pt x="64947" y="19570"/>
                  </a:lnTo>
                  <a:lnTo>
                    <a:pt x="65455" y="19431"/>
                  </a:lnTo>
                  <a:lnTo>
                    <a:pt x="65049" y="19431"/>
                  </a:lnTo>
                  <a:lnTo>
                    <a:pt x="65151" y="19304"/>
                  </a:lnTo>
                  <a:lnTo>
                    <a:pt x="65430" y="19304"/>
                  </a:lnTo>
                  <a:lnTo>
                    <a:pt x="65697" y="19304"/>
                  </a:lnTo>
                  <a:lnTo>
                    <a:pt x="65709" y="19050"/>
                  </a:lnTo>
                  <a:lnTo>
                    <a:pt x="65684" y="18923"/>
                  </a:lnTo>
                  <a:lnTo>
                    <a:pt x="65938" y="18923"/>
                  </a:lnTo>
                  <a:lnTo>
                    <a:pt x="65938" y="18415"/>
                  </a:lnTo>
                  <a:lnTo>
                    <a:pt x="65379" y="18415"/>
                  </a:lnTo>
                  <a:lnTo>
                    <a:pt x="65379" y="18669"/>
                  </a:lnTo>
                  <a:lnTo>
                    <a:pt x="64985" y="18770"/>
                  </a:lnTo>
                  <a:lnTo>
                    <a:pt x="64985" y="18923"/>
                  </a:lnTo>
                  <a:lnTo>
                    <a:pt x="64147" y="19050"/>
                  </a:lnTo>
                  <a:lnTo>
                    <a:pt x="64109" y="19177"/>
                  </a:lnTo>
                  <a:lnTo>
                    <a:pt x="64071" y="19304"/>
                  </a:lnTo>
                  <a:lnTo>
                    <a:pt x="63398" y="19304"/>
                  </a:lnTo>
                  <a:lnTo>
                    <a:pt x="63842" y="18923"/>
                  </a:lnTo>
                  <a:lnTo>
                    <a:pt x="64046" y="18923"/>
                  </a:lnTo>
                  <a:lnTo>
                    <a:pt x="64287" y="18923"/>
                  </a:lnTo>
                  <a:lnTo>
                    <a:pt x="64477" y="18923"/>
                  </a:lnTo>
                  <a:lnTo>
                    <a:pt x="64985" y="18923"/>
                  </a:lnTo>
                  <a:lnTo>
                    <a:pt x="64985" y="18770"/>
                  </a:lnTo>
                  <a:lnTo>
                    <a:pt x="64693" y="18834"/>
                  </a:lnTo>
                  <a:lnTo>
                    <a:pt x="65163" y="18694"/>
                  </a:lnTo>
                  <a:lnTo>
                    <a:pt x="64935" y="18732"/>
                  </a:lnTo>
                  <a:lnTo>
                    <a:pt x="65062" y="18669"/>
                  </a:lnTo>
                  <a:lnTo>
                    <a:pt x="65252" y="18669"/>
                  </a:lnTo>
                  <a:lnTo>
                    <a:pt x="65379" y="18669"/>
                  </a:lnTo>
                  <a:lnTo>
                    <a:pt x="65379" y="18415"/>
                  </a:lnTo>
                  <a:lnTo>
                    <a:pt x="65214" y="18415"/>
                  </a:lnTo>
                  <a:lnTo>
                    <a:pt x="64871" y="18542"/>
                  </a:lnTo>
                  <a:lnTo>
                    <a:pt x="64985" y="18415"/>
                  </a:lnTo>
                  <a:lnTo>
                    <a:pt x="64541" y="18415"/>
                  </a:lnTo>
                  <a:lnTo>
                    <a:pt x="64541" y="18669"/>
                  </a:lnTo>
                  <a:lnTo>
                    <a:pt x="64147" y="18796"/>
                  </a:lnTo>
                  <a:lnTo>
                    <a:pt x="64249" y="18669"/>
                  </a:lnTo>
                  <a:lnTo>
                    <a:pt x="64528" y="18669"/>
                  </a:lnTo>
                  <a:lnTo>
                    <a:pt x="64541" y="18415"/>
                  </a:lnTo>
                  <a:lnTo>
                    <a:pt x="63741" y="18415"/>
                  </a:lnTo>
                  <a:lnTo>
                    <a:pt x="63347" y="18669"/>
                  </a:lnTo>
                  <a:lnTo>
                    <a:pt x="64084" y="18669"/>
                  </a:lnTo>
                  <a:lnTo>
                    <a:pt x="63334" y="18745"/>
                  </a:lnTo>
                  <a:lnTo>
                    <a:pt x="63334" y="19050"/>
                  </a:lnTo>
                  <a:lnTo>
                    <a:pt x="62750" y="19164"/>
                  </a:lnTo>
                  <a:lnTo>
                    <a:pt x="62750" y="19304"/>
                  </a:lnTo>
                  <a:lnTo>
                    <a:pt x="62623" y="19431"/>
                  </a:lnTo>
                  <a:lnTo>
                    <a:pt x="62445" y="19431"/>
                  </a:lnTo>
                  <a:lnTo>
                    <a:pt x="62445" y="19939"/>
                  </a:lnTo>
                  <a:lnTo>
                    <a:pt x="62128" y="20193"/>
                  </a:lnTo>
                  <a:lnTo>
                    <a:pt x="61417" y="20320"/>
                  </a:lnTo>
                  <a:lnTo>
                    <a:pt x="61569" y="20193"/>
                  </a:lnTo>
                  <a:lnTo>
                    <a:pt x="61963" y="20193"/>
                  </a:lnTo>
                  <a:lnTo>
                    <a:pt x="62445" y="19939"/>
                  </a:lnTo>
                  <a:lnTo>
                    <a:pt x="62445" y="19431"/>
                  </a:lnTo>
                  <a:lnTo>
                    <a:pt x="62141" y="19431"/>
                  </a:lnTo>
                  <a:lnTo>
                    <a:pt x="61976" y="19431"/>
                  </a:lnTo>
                  <a:lnTo>
                    <a:pt x="62750" y="19304"/>
                  </a:lnTo>
                  <a:lnTo>
                    <a:pt x="62750" y="19164"/>
                  </a:lnTo>
                  <a:lnTo>
                    <a:pt x="62560" y="19189"/>
                  </a:lnTo>
                  <a:lnTo>
                    <a:pt x="62115" y="19050"/>
                  </a:lnTo>
                  <a:lnTo>
                    <a:pt x="61937" y="19050"/>
                  </a:lnTo>
                  <a:lnTo>
                    <a:pt x="61150" y="19177"/>
                  </a:lnTo>
                  <a:lnTo>
                    <a:pt x="62166" y="18923"/>
                  </a:lnTo>
                  <a:lnTo>
                    <a:pt x="62598" y="18923"/>
                  </a:lnTo>
                  <a:lnTo>
                    <a:pt x="62115" y="19050"/>
                  </a:lnTo>
                  <a:lnTo>
                    <a:pt x="63334" y="19050"/>
                  </a:lnTo>
                  <a:lnTo>
                    <a:pt x="63334" y="18745"/>
                  </a:lnTo>
                  <a:lnTo>
                    <a:pt x="63144" y="18757"/>
                  </a:lnTo>
                  <a:lnTo>
                    <a:pt x="62979" y="18770"/>
                  </a:lnTo>
                  <a:lnTo>
                    <a:pt x="62509" y="18669"/>
                  </a:lnTo>
                  <a:lnTo>
                    <a:pt x="62090" y="18669"/>
                  </a:lnTo>
                  <a:lnTo>
                    <a:pt x="62534" y="18808"/>
                  </a:lnTo>
                  <a:lnTo>
                    <a:pt x="61010" y="18923"/>
                  </a:lnTo>
                  <a:lnTo>
                    <a:pt x="60782" y="19050"/>
                  </a:lnTo>
                  <a:lnTo>
                    <a:pt x="59131" y="19812"/>
                  </a:lnTo>
                  <a:lnTo>
                    <a:pt x="59804" y="19812"/>
                  </a:lnTo>
                  <a:lnTo>
                    <a:pt x="60147" y="19685"/>
                  </a:lnTo>
                  <a:lnTo>
                    <a:pt x="60845" y="19431"/>
                  </a:lnTo>
                  <a:lnTo>
                    <a:pt x="60198" y="19558"/>
                  </a:lnTo>
                  <a:lnTo>
                    <a:pt x="60261" y="19431"/>
                  </a:lnTo>
                  <a:lnTo>
                    <a:pt x="60363" y="19304"/>
                  </a:lnTo>
                  <a:lnTo>
                    <a:pt x="60642" y="19304"/>
                  </a:lnTo>
                  <a:lnTo>
                    <a:pt x="61810" y="19304"/>
                  </a:lnTo>
                  <a:lnTo>
                    <a:pt x="61125" y="19558"/>
                  </a:lnTo>
                  <a:lnTo>
                    <a:pt x="61125" y="20701"/>
                  </a:lnTo>
                  <a:lnTo>
                    <a:pt x="60693" y="21082"/>
                  </a:lnTo>
                  <a:lnTo>
                    <a:pt x="60553" y="21082"/>
                  </a:lnTo>
                  <a:lnTo>
                    <a:pt x="60617" y="20701"/>
                  </a:lnTo>
                  <a:lnTo>
                    <a:pt x="61125" y="20701"/>
                  </a:lnTo>
                  <a:lnTo>
                    <a:pt x="61125" y="19558"/>
                  </a:lnTo>
                  <a:lnTo>
                    <a:pt x="61099" y="20066"/>
                  </a:lnTo>
                  <a:lnTo>
                    <a:pt x="60680" y="20193"/>
                  </a:lnTo>
                  <a:lnTo>
                    <a:pt x="60769" y="20066"/>
                  </a:lnTo>
                  <a:lnTo>
                    <a:pt x="61099" y="20066"/>
                  </a:lnTo>
                  <a:lnTo>
                    <a:pt x="61099" y="19570"/>
                  </a:lnTo>
                  <a:lnTo>
                    <a:pt x="60909" y="19621"/>
                  </a:lnTo>
                  <a:lnTo>
                    <a:pt x="60718" y="19685"/>
                  </a:lnTo>
                  <a:lnTo>
                    <a:pt x="60515" y="19685"/>
                  </a:lnTo>
                  <a:lnTo>
                    <a:pt x="60058" y="19913"/>
                  </a:lnTo>
                  <a:lnTo>
                    <a:pt x="60058" y="21209"/>
                  </a:lnTo>
                  <a:lnTo>
                    <a:pt x="59156" y="21437"/>
                  </a:lnTo>
                  <a:lnTo>
                    <a:pt x="59664" y="21209"/>
                  </a:lnTo>
                  <a:lnTo>
                    <a:pt x="60058" y="21209"/>
                  </a:lnTo>
                  <a:lnTo>
                    <a:pt x="60058" y="19913"/>
                  </a:lnTo>
                  <a:lnTo>
                    <a:pt x="59715" y="20066"/>
                  </a:lnTo>
                  <a:lnTo>
                    <a:pt x="59499" y="20066"/>
                  </a:lnTo>
                  <a:lnTo>
                    <a:pt x="59537" y="20193"/>
                  </a:lnTo>
                  <a:lnTo>
                    <a:pt x="59448" y="21082"/>
                  </a:lnTo>
                  <a:lnTo>
                    <a:pt x="58394" y="21463"/>
                  </a:lnTo>
                  <a:lnTo>
                    <a:pt x="58610" y="21463"/>
                  </a:lnTo>
                  <a:lnTo>
                    <a:pt x="58089" y="21590"/>
                  </a:lnTo>
                  <a:lnTo>
                    <a:pt x="57772" y="21729"/>
                  </a:lnTo>
                  <a:lnTo>
                    <a:pt x="57899" y="21590"/>
                  </a:lnTo>
                  <a:lnTo>
                    <a:pt x="58013" y="21463"/>
                  </a:lnTo>
                  <a:lnTo>
                    <a:pt x="57835" y="21463"/>
                  </a:lnTo>
                  <a:lnTo>
                    <a:pt x="58445" y="21209"/>
                  </a:lnTo>
                  <a:lnTo>
                    <a:pt x="58991" y="21082"/>
                  </a:lnTo>
                  <a:lnTo>
                    <a:pt x="59448" y="21082"/>
                  </a:lnTo>
                  <a:lnTo>
                    <a:pt x="59448" y="20193"/>
                  </a:lnTo>
                  <a:lnTo>
                    <a:pt x="59232" y="20193"/>
                  </a:lnTo>
                  <a:lnTo>
                    <a:pt x="59232" y="20447"/>
                  </a:lnTo>
                  <a:lnTo>
                    <a:pt x="58204" y="20828"/>
                  </a:lnTo>
                  <a:lnTo>
                    <a:pt x="58039" y="20828"/>
                  </a:lnTo>
                  <a:lnTo>
                    <a:pt x="58039" y="21082"/>
                  </a:lnTo>
                  <a:lnTo>
                    <a:pt x="57772" y="21209"/>
                  </a:lnTo>
                  <a:lnTo>
                    <a:pt x="57480" y="21259"/>
                  </a:lnTo>
                  <a:lnTo>
                    <a:pt x="57480" y="23622"/>
                  </a:lnTo>
                  <a:lnTo>
                    <a:pt x="57327" y="23698"/>
                  </a:lnTo>
                  <a:lnTo>
                    <a:pt x="57327" y="24003"/>
                  </a:lnTo>
                  <a:lnTo>
                    <a:pt x="56705" y="24257"/>
                  </a:lnTo>
                  <a:lnTo>
                    <a:pt x="56184" y="24371"/>
                  </a:lnTo>
                  <a:lnTo>
                    <a:pt x="56184" y="25654"/>
                  </a:lnTo>
                  <a:lnTo>
                    <a:pt x="55841" y="25781"/>
                  </a:lnTo>
                  <a:lnTo>
                    <a:pt x="55803" y="27559"/>
                  </a:lnTo>
                  <a:lnTo>
                    <a:pt x="54965" y="27940"/>
                  </a:lnTo>
                  <a:lnTo>
                    <a:pt x="54965" y="28321"/>
                  </a:lnTo>
                  <a:lnTo>
                    <a:pt x="54597" y="28448"/>
                  </a:lnTo>
                  <a:lnTo>
                    <a:pt x="54965" y="28321"/>
                  </a:lnTo>
                  <a:lnTo>
                    <a:pt x="54965" y="27940"/>
                  </a:lnTo>
                  <a:lnTo>
                    <a:pt x="54648" y="27940"/>
                  </a:lnTo>
                  <a:lnTo>
                    <a:pt x="54381" y="28194"/>
                  </a:lnTo>
                  <a:lnTo>
                    <a:pt x="54114" y="28194"/>
                  </a:lnTo>
                  <a:lnTo>
                    <a:pt x="54178" y="27940"/>
                  </a:lnTo>
                  <a:lnTo>
                    <a:pt x="54813" y="27813"/>
                  </a:lnTo>
                  <a:lnTo>
                    <a:pt x="55803" y="27559"/>
                  </a:lnTo>
                  <a:lnTo>
                    <a:pt x="55803" y="25781"/>
                  </a:lnTo>
                  <a:lnTo>
                    <a:pt x="55359" y="25781"/>
                  </a:lnTo>
                  <a:lnTo>
                    <a:pt x="55359" y="27178"/>
                  </a:lnTo>
                  <a:lnTo>
                    <a:pt x="54940" y="27432"/>
                  </a:lnTo>
                  <a:lnTo>
                    <a:pt x="53568" y="27432"/>
                  </a:lnTo>
                  <a:lnTo>
                    <a:pt x="53568" y="28829"/>
                  </a:lnTo>
                  <a:lnTo>
                    <a:pt x="53428" y="28956"/>
                  </a:lnTo>
                  <a:lnTo>
                    <a:pt x="53009" y="28956"/>
                  </a:lnTo>
                  <a:lnTo>
                    <a:pt x="53200" y="28829"/>
                  </a:lnTo>
                  <a:lnTo>
                    <a:pt x="53568" y="28829"/>
                  </a:lnTo>
                  <a:lnTo>
                    <a:pt x="53568" y="27432"/>
                  </a:lnTo>
                  <a:lnTo>
                    <a:pt x="55359" y="27178"/>
                  </a:lnTo>
                  <a:lnTo>
                    <a:pt x="55359" y="25781"/>
                  </a:lnTo>
                  <a:lnTo>
                    <a:pt x="55295" y="26543"/>
                  </a:lnTo>
                  <a:lnTo>
                    <a:pt x="54838" y="26670"/>
                  </a:lnTo>
                  <a:lnTo>
                    <a:pt x="54927" y="26543"/>
                  </a:lnTo>
                  <a:lnTo>
                    <a:pt x="54762" y="26581"/>
                  </a:lnTo>
                  <a:lnTo>
                    <a:pt x="54762" y="26797"/>
                  </a:lnTo>
                  <a:lnTo>
                    <a:pt x="53924" y="26936"/>
                  </a:lnTo>
                  <a:lnTo>
                    <a:pt x="54394" y="26797"/>
                  </a:lnTo>
                  <a:lnTo>
                    <a:pt x="54762" y="26797"/>
                  </a:lnTo>
                  <a:lnTo>
                    <a:pt x="54762" y="26581"/>
                  </a:lnTo>
                  <a:lnTo>
                    <a:pt x="54114" y="26670"/>
                  </a:lnTo>
                  <a:lnTo>
                    <a:pt x="54305" y="26543"/>
                  </a:lnTo>
                  <a:lnTo>
                    <a:pt x="54927" y="26543"/>
                  </a:lnTo>
                  <a:lnTo>
                    <a:pt x="55295" y="26543"/>
                  </a:lnTo>
                  <a:lnTo>
                    <a:pt x="55295" y="25781"/>
                  </a:lnTo>
                  <a:lnTo>
                    <a:pt x="54952" y="25781"/>
                  </a:lnTo>
                  <a:lnTo>
                    <a:pt x="55384" y="25654"/>
                  </a:lnTo>
                  <a:lnTo>
                    <a:pt x="56184" y="25654"/>
                  </a:lnTo>
                  <a:lnTo>
                    <a:pt x="56184" y="24371"/>
                  </a:lnTo>
                  <a:lnTo>
                    <a:pt x="56400" y="24257"/>
                  </a:lnTo>
                  <a:lnTo>
                    <a:pt x="57188" y="24003"/>
                  </a:lnTo>
                  <a:lnTo>
                    <a:pt x="57327" y="24003"/>
                  </a:lnTo>
                  <a:lnTo>
                    <a:pt x="57327" y="23698"/>
                  </a:lnTo>
                  <a:lnTo>
                    <a:pt x="56934" y="23876"/>
                  </a:lnTo>
                  <a:lnTo>
                    <a:pt x="56502" y="23876"/>
                  </a:lnTo>
                  <a:lnTo>
                    <a:pt x="56349" y="23876"/>
                  </a:lnTo>
                  <a:lnTo>
                    <a:pt x="56311" y="24003"/>
                  </a:lnTo>
                  <a:lnTo>
                    <a:pt x="56057" y="24130"/>
                  </a:lnTo>
                  <a:lnTo>
                    <a:pt x="56032" y="24003"/>
                  </a:lnTo>
                  <a:lnTo>
                    <a:pt x="56311" y="24003"/>
                  </a:lnTo>
                  <a:lnTo>
                    <a:pt x="56311" y="23876"/>
                  </a:lnTo>
                  <a:lnTo>
                    <a:pt x="55803" y="23876"/>
                  </a:lnTo>
                  <a:lnTo>
                    <a:pt x="56299" y="23622"/>
                  </a:lnTo>
                  <a:lnTo>
                    <a:pt x="56946" y="23622"/>
                  </a:lnTo>
                  <a:lnTo>
                    <a:pt x="57480" y="23622"/>
                  </a:lnTo>
                  <a:lnTo>
                    <a:pt x="57480" y="21259"/>
                  </a:lnTo>
                  <a:lnTo>
                    <a:pt x="56908" y="21336"/>
                  </a:lnTo>
                  <a:lnTo>
                    <a:pt x="56857" y="21209"/>
                  </a:lnTo>
                  <a:lnTo>
                    <a:pt x="57442" y="21082"/>
                  </a:lnTo>
                  <a:lnTo>
                    <a:pt x="58039" y="21082"/>
                  </a:lnTo>
                  <a:lnTo>
                    <a:pt x="58039" y="20828"/>
                  </a:lnTo>
                  <a:lnTo>
                    <a:pt x="57823" y="20828"/>
                  </a:lnTo>
                  <a:lnTo>
                    <a:pt x="57975" y="20764"/>
                  </a:lnTo>
                  <a:lnTo>
                    <a:pt x="57467" y="20828"/>
                  </a:lnTo>
                  <a:lnTo>
                    <a:pt x="56413" y="20980"/>
                  </a:lnTo>
                  <a:lnTo>
                    <a:pt x="56413" y="22479"/>
                  </a:lnTo>
                  <a:lnTo>
                    <a:pt x="55676" y="22733"/>
                  </a:lnTo>
                  <a:lnTo>
                    <a:pt x="56184" y="22606"/>
                  </a:lnTo>
                  <a:lnTo>
                    <a:pt x="55587" y="22771"/>
                  </a:lnTo>
                  <a:lnTo>
                    <a:pt x="55308" y="22860"/>
                  </a:lnTo>
                  <a:lnTo>
                    <a:pt x="55168" y="22860"/>
                  </a:lnTo>
                  <a:lnTo>
                    <a:pt x="54851" y="22860"/>
                  </a:lnTo>
                  <a:lnTo>
                    <a:pt x="55511" y="22606"/>
                  </a:lnTo>
                  <a:lnTo>
                    <a:pt x="55664" y="22606"/>
                  </a:lnTo>
                  <a:lnTo>
                    <a:pt x="56413" y="22479"/>
                  </a:lnTo>
                  <a:lnTo>
                    <a:pt x="56413" y="20980"/>
                  </a:lnTo>
                  <a:lnTo>
                    <a:pt x="55765" y="21069"/>
                  </a:lnTo>
                  <a:lnTo>
                    <a:pt x="56121" y="21082"/>
                  </a:lnTo>
                  <a:lnTo>
                    <a:pt x="55968" y="21132"/>
                  </a:lnTo>
                  <a:lnTo>
                    <a:pt x="55968" y="21844"/>
                  </a:lnTo>
                  <a:lnTo>
                    <a:pt x="55308" y="21971"/>
                  </a:lnTo>
                  <a:lnTo>
                    <a:pt x="55524" y="21869"/>
                  </a:lnTo>
                  <a:lnTo>
                    <a:pt x="55968" y="21844"/>
                  </a:lnTo>
                  <a:lnTo>
                    <a:pt x="55968" y="21132"/>
                  </a:lnTo>
                  <a:lnTo>
                    <a:pt x="55702" y="21209"/>
                  </a:lnTo>
                  <a:lnTo>
                    <a:pt x="55206" y="21209"/>
                  </a:lnTo>
                  <a:lnTo>
                    <a:pt x="55206" y="21844"/>
                  </a:lnTo>
                  <a:lnTo>
                    <a:pt x="54521" y="22098"/>
                  </a:lnTo>
                  <a:lnTo>
                    <a:pt x="54432" y="25781"/>
                  </a:lnTo>
                  <a:lnTo>
                    <a:pt x="54216" y="25781"/>
                  </a:lnTo>
                  <a:lnTo>
                    <a:pt x="53809" y="25781"/>
                  </a:lnTo>
                  <a:lnTo>
                    <a:pt x="53809" y="26035"/>
                  </a:lnTo>
                  <a:lnTo>
                    <a:pt x="53644" y="26149"/>
                  </a:lnTo>
                  <a:lnTo>
                    <a:pt x="53644" y="26746"/>
                  </a:lnTo>
                  <a:lnTo>
                    <a:pt x="53301" y="26797"/>
                  </a:lnTo>
                  <a:lnTo>
                    <a:pt x="52781" y="26797"/>
                  </a:lnTo>
                  <a:lnTo>
                    <a:pt x="52781" y="27940"/>
                  </a:lnTo>
                  <a:lnTo>
                    <a:pt x="52285" y="28194"/>
                  </a:lnTo>
                  <a:lnTo>
                    <a:pt x="52781" y="27940"/>
                  </a:lnTo>
                  <a:lnTo>
                    <a:pt x="52781" y="26797"/>
                  </a:lnTo>
                  <a:lnTo>
                    <a:pt x="52489" y="26797"/>
                  </a:lnTo>
                  <a:lnTo>
                    <a:pt x="52489" y="27432"/>
                  </a:lnTo>
                  <a:lnTo>
                    <a:pt x="52120" y="27559"/>
                  </a:lnTo>
                  <a:lnTo>
                    <a:pt x="51968" y="27559"/>
                  </a:lnTo>
                  <a:lnTo>
                    <a:pt x="51968" y="29718"/>
                  </a:lnTo>
                  <a:lnTo>
                    <a:pt x="50736" y="29845"/>
                  </a:lnTo>
                  <a:lnTo>
                    <a:pt x="49504" y="29972"/>
                  </a:lnTo>
                  <a:lnTo>
                    <a:pt x="50177" y="29972"/>
                  </a:lnTo>
                  <a:lnTo>
                    <a:pt x="50469" y="29972"/>
                  </a:lnTo>
                  <a:lnTo>
                    <a:pt x="50596" y="30226"/>
                  </a:lnTo>
                  <a:lnTo>
                    <a:pt x="50076" y="30226"/>
                  </a:lnTo>
                  <a:lnTo>
                    <a:pt x="49618" y="30353"/>
                  </a:lnTo>
                  <a:lnTo>
                    <a:pt x="49771" y="30226"/>
                  </a:lnTo>
                  <a:lnTo>
                    <a:pt x="50177" y="29972"/>
                  </a:lnTo>
                  <a:lnTo>
                    <a:pt x="49453" y="30086"/>
                  </a:lnTo>
                  <a:lnTo>
                    <a:pt x="49453" y="31115"/>
                  </a:lnTo>
                  <a:lnTo>
                    <a:pt x="49301" y="31165"/>
                  </a:lnTo>
                  <a:lnTo>
                    <a:pt x="49301" y="31369"/>
                  </a:lnTo>
                  <a:lnTo>
                    <a:pt x="48717" y="31496"/>
                  </a:lnTo>
                  <a:lnTo>
                    <a:pt x="49034" y="31369"/>
                  </a:lnTo>
                  <a:lnTo>
                    <a:pt x="49301" y="31369"/>
                  </a:lnTo>
                  <a:lnTo>
                    <a:pt x="49301" y="31165"/>
                  </a:lnTo>
                  <a:lnTo>
                    <a:pt x="48590" y="31369"/>
                  </a:lnTo>
                  <a:lnTo>
                    <a:pt x="48107" y="31496"/>
                  </a:lnTo>
                  <a:lnTo>
                    <a:pt x="48298" y="31369"/>
                  </a:lnTo>
                  <a:lnTo>
                    <a:pt x="48107" y="31369"/>
                  </a:lnTo>
                  <a:lnTo>
                    <a:pt x="49453" y="31115"/>
                  </a:lnTo>
                  <a:lnTo>
                    <a:pt x="49453" y="30086"/>
                  </a:lnTo>
                  <a:lnTo>
                    <a:pt x="48996" y="30149"/>
                  </a:lnTo>
                  <a:lnTo>
                    <a:pt x="49504" y="29972"/>
                  </a:lnTo>
                  <a:lnTo>
                    <a:pt x="48958" y="29972"/>
                  </a:lnTo>
                  <a:lnTo>
                    <a:pt x="48958" y="30226"/>
                  </a:lnTo>
                  <a:lnTo>
                    <a:pt x="48742" y="30314"/>
                  </a:lnTo>
                  <a:lnTo>
                    <a:pt x="48742" y="31115"/>
                  </a:lnTo>
                  <a:lnTo>
                    <a:pt x="48031" y="31292"/>
                  </a:lnTo>
                  <a:lnTo>
                    <a:pt x="47866" y="31369"/>
                  </a:lnTo>
                  <a:lnTo>
                    <a:pt x="47675" y="31369"/>
                  </a:lnTo>
                  <a:lnTo>
                    <a:pt x="47256" y="31369"/>
                  </a:lnTo>
                  <a:lnTo>
                    <a:pt x="47955" y="31115"/>
                  </a:lnTo>
                  <a:lnTo>
                    <a:pt x="48374" y="31115"/>
                  </a:lnTo>
                  <a:lnTo>
                    <a:pt x="48120" y="31242"/>
                  </a:lnTo>
                  <a:lnTo>
                    <a:pt x="48615" y="31115"/>
                  </a:lnTo>
                  <a:lnTo>
                    <a:pt x="48742" y="31115"/>
                  </a:lnTo>
                  <a:lnTo>
                    <a:pt x="48742" y="30314"/>
                  </a:lnTo>
                  <a:lnTo>
                    <a:pt x="47904" y="30607"/>
                  </a:lnTo>
                  <a:lnTo>
                    <a:pt x="47574" y="30607"/>
                  </a:lnTo>
                  <a:lnTo>
                    <a:pt x="47218" y="30734"/>
                  </a:lnTo>
                  <a:lnTo>
                    <a:pt x="46774" y="30734"/>
                  </a:lnTo>
                  <a:lnTo>
                    <a:pt x="46202" y="30734"/>
                  </a:lnTo>
                  <a:lnTo>
                    <a:pt x="47231" y="30353"/>
                  </a:lnTo>
                  <a:lnTo>
                    <a:pt x="47536" y="30353"/>
                  </a:lnTo>
                  <a:lnTo>
                    <a:pt x="47053" y="30607"/>
                  </a:lnTo>
                  <a:lnTo>
                    <a:pt x="47180" y="30607"/>
                  </a:lnTo>
                  <a:lnTo>
                    <a:pt x="48399" y="30353"/>
                  </a:lnTo>
                  <a:lnTo>
                    <a:pt x="48768" y="30226"/>
                  </a:lnTo>
                  <a:lnTo>
                    <a:pt x="48958" y="30226"/>
                  </a:lnTo>
                  <a:lnTo>
                    <a:pt x="48958" y="29972"/>
                  </a:lnTo>
                  <a:lnTo>
                    <a:pt x="48602" y="29972"/>
                  </a:lnTo>
                  <a:lnTo>
                    <a:pt x="48171" y="29972"/>
                  </a:lnTo>
                  <a:lnTo>
                    <a:pt x="47802" y="29972"/>
                  </a:lnTo>
                  <a:lnTo>
                    <a:pt x="47066" y="30099"/>
                  </a:lnTo>
                  <a:lnTo>
                    <a:pt x="47244" y="29972"/>
                  </a:lnTo>
                  <a:lnTo>
                    <a:pt x="47802" y="29972"/>
                  </a:lnTo>
                  <a:lnTo>
                    <a:pt x="48323" y="29845"/>
                  </a:lnTo>
                  <a:lnTo>
                    <a:pt x="48844" y="29718"/>
                  </a:lnTo>
                  <a:lnTo>
                    <a:pt x="49149" y="29591"/>
                  </a:lnTo>
                  <a:lnTo>
                    <a:pt x="49326" y="29591"/>
                  </a:lnTo>
                  <a:lnTo>
                    <a:pt x="49568" y="29464"/>
                  </a:lnTo>
                  <a:lnTo>
                    <a:pt x="49453" y="29591"/>
                  </a:lnTo>
                  <a:lnTo>
                    <a:pt x="49339" y="29718"/>
                  </a:lnTo>
                  <a:lnTo>
                    <a:pt x="48831" y="29781"/>
                  </a:lnTo>
                  <a:lnTo>
                    <a:pt x="49263" y="29743"/>
                  </a:lnTo>
                  <a:lnTo>
                    <a:pt x="49403" y="29718"/>
                  </a:lnTo>
                  <a:lnTo>
                    <a:pt x="51003" y="29718"/>
                  </a:lnTo>
                  <a:lnTo>
                    <a:pt x="51968" y="29718"/>
                  </a:lnTo>
                  <a:lnTo>
                    <a:pt x="51968" y="27559"/>
                  </a:lnTo>
                  <a:lnTo>
                    <a:pt x="51498" y="27559"/>
                  </a:lnTo>
                  <a:lnTo>
                    <a:pt x="51689" y="27432"/>
                  </a:lnTo>
                  <a:lnTo>
                    <a:pt x="52489" y="27432"/>
                  </a:lnTo>
                  <a:lnTo>
                    <a:pt x="52489" y="26797"/>
                  </a:lnTo>
                  <a:lnTo>
                    <a:pt x="52095" y="26797"/>
                  </a:lnTo>
                  <a:lnTo>
                    <a:pt x="52374" y="26670"/>
                  </a:lnTo>
                  <a:lnTo>
                    <a:pt x="51676" y="26797"/>
                  </a:lnTo>
                  <a:lnTo>
                    <a:pt x="51447" y="26860"/>
                  </a:lnTo>
                  <a:lnTo>
                    <a:pt x="51447" y="27051"/>
                  </a:lnTo>
                  <a:lnTo>
                    <a:pt x="50825" y="27178"/>
                  </a:lnTo>
                  <a:lnTo>
                    <a:pt x="51181" y="27178"/>
                  </a:lnTo>
                  <a:lnTo>
                    <a:pt x="50901" y="27432"/>
                  </a:lnTo>
                  <a:lnTo>
                    <a:pt x="50711" y="27432"/>
                  </a:lnTo>
                  <a:lnTo>
                    <a:pt x="50393" y="27559"/>
                  </a:lnTo>
                  <a:lnTo>
                    <a:pt x="50203" y="27559"/>
                  </a:lnTo>
                  <a:lnTo>
                    <a:pt x="50355" y="27432"/>
                  </a:lnTo>
                  <a:lnTo>
                    <a:pt x="50038" y="27495"/>
                  </a:lnTo>
                  <a:lnTo>
                    <a:pt x="50038" y="29210"/>
                  </a:lnTo>
                  <a:lnTo>
                    <a:pt x="49682" y="29337"/>
                  </a:lnTo>
                  <a:lnTo>
                    <a:pt x="49453" y="29337"/>
                  </a:lnTo>
                  <a:lnTo>
                    <a:pt x="48869" y="29591"/>
                  </a:lnTo>
                  <a:lnTo>
                    <a:pt x="49403" y="29337"/>
                  </a:lnTo>
                  <a:lnTo>
                    <a:pt x="50038" y="29210"/>
                  </a:lnTo>
                  <a:lnTo>
                    <a:pt x="50038" y="27495"/>
                  </a:lnTo>
                  <a:lnTo>
                    <a:pt x="49707" y="27559"/>
                  </a:lnTo>
                  <a:lnTo>
                    <a:pt x="50203" y="27432"/>
                  </a:lnTo>
                  <a:lnTo>
                    <a:pt x="50038" y="27432"/>
                  </a:lnTo>
                  <a:lnTo>
                    <a:pt x="50825" y="27178"/>
                  </a:lnTo>
                  <a:lnTo>
                    <a:pt x="51066" y="27051"/>
                  </a:lnTo>
                  <a:lnTo>
                    <a:pt x="51447" y="27051"/>
                  </a:lnTo>
                  <a:lnTo>
                    <a:pt x="51447" y="26860"/>
                  </a:lnTo>
                  <a:lnTo>
                    <a:pt x="50634" y="27051"/>
                  </a:lnTo>
                  <a:lnTo>
                    <a:pt x="50406" y="27051"/>
                  </a:lnTo>
                  <a:lnTo>
                    <a:pt x="50076" y="27178"/>
                  </a:lnTo>
                  <a:lnTo>
                    <a:pt x="50165" y="27051"/>
                  </a:lnTo>
                  <a:lnTo>
                    <a:pt x="49961" y="27051"/>
                  </a:lnTo>
                  <a:lnTo>
                    <a:pt x="50546" y="26797"/>
                  </a:lnTo>
                  <a:lnTo>
                    <a:pt x="50774" y="26670"/>
                  </a:lnTo>
                  <a:lnTo>
                    <a:pt x="50634" y="26797"/>
                  </a:lnTo>
                  <a:lnTo>
                    <a:pt x="50901" y="26797"/>
                  </a:lnTo>
                  <a:lnTo>
                    <a:pt x="51155" y="26797"/>
                  </a:lnTo>
                  <a:lnTo>
                    <a:pt x="51549" y="26797"/>
                  </a:lnTo>
                  <a:lnTo>
                    <a:pt x="52654" y="26543"/>
                  </a:lnTo>
                  <a:lnTo>
                    <a:pt x="53073" y="26543"/>
                  </a:lnTo>
                  <a:lnTo>
                    <a:pt x="52844" y="26593"/>
                  </a:lnTo>
                  <a:lnTo>
                    <a:pt x="53644" y="26746"/>
                  </a:lnTo>
                  <a:lnTo>
                    <a:pt x="53644" y="26149"/>
                  </a:lnTo>
                  <a:lnTo>
                    <a:pt x="53200" y="26162"/>
                  </a:lnTo>
                  <a:lnTo>
                    <a:pt x="52679" y="26289"/>
                  </a:lnTo>
                  <a:lnTo>
                    <a:pt x="52908" y="26162"/>
                  </a:lnTo>
                  <a:lnTo>
                    <a:pt x="52463" y="26162"/>
                  </a:lnTo>
                  <a:lnTo>
                    <a:pt x="52628" y="26035"/>
                  </a:lnTo>
                  <a:lnTo>
                    <a:pt x="53124" y="26035"/>
                  </a:lnTo>
                  <a:lnTo>
                    <a:pt x="53594" y="26035"/>
                  </a:lnTo>
                  <a:lnTo>
                    <a:pt x="53809" y="26035"/>
                  </a:lnTo>
                  <a:lnTo>
                    <a:pt x="53809" y="25781"/>
                  </a:lnTo>
                  <a:lnTo>
                    <a:pt x="53365" y="25781"/>
                  </a:lnTo>
                  <a:lnTo>
                    <a:pt x="52781" y="25920"/>
                  </a:lnTo>
                  <a:lnTo>
                    <a:pt x="53365" y="25781"/>
                  </a:lnTo>
                  <a:lnTo>
                    <a:pt x="52730" y="25895"/>
                  </a:lnTo>
                  <a:lnTo>
                    <a:pt x="53962" y="25654"/>
                  </a:lnTo>
                  <a:lnTo>
                    <a:pt x="54432" y="25781"/>
                  </a:lnTo>
                  <a:lnTo>
                    <a:pt x="54432" y="22098"/>
                  </a:lnTo>
                  <a:lnTo>
                    <a:pt x="54394" y="22860"/>
                  </a:lnTo>
                  <a:lnTo>
                    <a:pt x="54229" y="22987"/>
                  </a:lnTo>
                  <a:lnTo>
                    <a:pt x="53467" y="22987"/>
                  </a:lnTo>
                  <a:lnTo>
                    <a:pt x="53987" y="22860"/>
                  </a:lnTo>
                  <a:lnTo>
                    <a:pt x="54394" y="22860"/>
                  </a:lnTo>
                  <a:lnTo>
                    <a:pt x="54394" y="22098"/>
                  </a:lnTo>
                  <a:lnTo>
                    <a:pt x="54330" y="22225"/>
                  </a:lnTo>
                  <a:lnTo>
                    <a:pt x="54178" y="22352"/>
                  </a:lnTo>
                  <a:lnTo>
                    <a:pt x="54013" y="22479"/>
                  </a:lnTo>
                  <a:lnTo>
                    <a:pt x="53632" y="22606"/>
                  </a:lnTo>
                  <a:lnTo>
                    <a:pt x="53149" y="22606"/>
                  </a:lnTo>
                  <a:lnTo>
                    <a:pt x="53517" y="22479"/>
                  </a:lnTo>
                  <a:lnTo>
                    <a:pt x="53949" y="22479"/>
                  </a:lnTo>
                  <a:lnTo>
                    <a:pt x="54140" y="22352"/>
                  </a:lnTo>
                  <a:lnTo>
                    <a:pt x="54330" y="22225"/>
                  </a:lnTo>
                  <a:lnTo>
                    <a:pt x="54330" y="22098"/>
                  </a:lnTo>
                  <a:lnTo>
                    <a:pt x="54927" y="21844"/>
                  </a:lnTo>
                  <a:lnTo>
                    <a:pt x="55206" y="21844"/>
                  </a:lnTo>
                  <a:lnTo>
                    <a:pt x="55206" y="21209"/>
                  </a:lnTo>
                  <a:lnTo>
                    <a:pt x="55435" y="21082"/>
                  </a:lnTo>
                  <a:lnTo>
                    <a:pt x="55143" y="21082"/>
                  </a:lnTo>
                  <a:lnTo>
                    <a:pt x="56413" y="20701"/>
                  </a:lnTo>
                  <a:lnTo>
                    <a:pt x="55956" y="20967"/>
                  </a:lnTo>
                  <a:lnTo>
                    <a:pt x="56527" y="20828"/>
                  </a:lnTo>
                  <a:lnTo>
                    <a:pt x="57226" y="20701"/>
                  </a:lnTo>
                  <a:lnTo>
                    <a:pt x="56959" y="20701"/>
                  </a:lnTo>
                  <a:lnTo>
                    <a:pt x="57315" y="20447"/>
                  </a:lnTo>
                  <a:lnTo>
                    <a:pt x="59232" y="20447"/>
                  </a:lnTo>
                  <a:lnTo>
                    <a:pt x="59232" y="20193"/>
                  </a:lnTo>
                  <a:lnTo>
                    <a:pt x="57162" y="20193"/>
                  </a:lnTo>
                  <a:lnTo>
                    <a:pt x="57086" y="20447"/>
                  </a:lnTo>
                  <a:lnTo>
                    <a:pt x="56362" y="20574"/>
                  </a:lnTo>
                  <a:lnTo>
                    <a:pt x="56502" y="20447"/>
                  </a:lnTo>
                  <a:lnTo>
                    <a:pt x="57086" y="20447"/>
                  </a:lnTo>
                  <a:lnTo>
                    <a:pt x="57086" y="20205"/>
                  </a:lnTo>
                  <a:lnTo>
                    <a:pt x="56896" y="20218"/>
                  </a:lnTo>
                  <a:lnTo>
                    <a:pt x="57124" y="20066"/>
                  </a:lnTo>
                  <a:lnTo>
                    <a:pt x="57391" y="19939"/>
                  </a:lnTo>
                  <a:lnTo>
                    <a:pt x="56527" y="20027"/>
                  </a:lnTo>
                  <a:lnTo>
                    <a:pt x="56527" y="20193"/>
                  </a:lnTo>
                  <a:lnTo>
                    <a:pt x="56349" y="20256"/>
                  </a:lnTo>
                  <a:lnTo>
                    <a:pt x="56527" y="20193"/>
                  </a:lnTo>
                  <a:lnTo>
                    <a:pt x="56527" y="20027"/>
                  </a:lnTo>
                  <a:lnTo>
                    <a:pt x="56045" y="20066"/>
                  </a:lnTo>
                  <a:lnTo>
                    <a:pt x="55524" y="20193"/>
                  </a:lnTo>
                  <a:lnTo>
                    <a:pt x="55892" y="20193"/>
                  </a:lnTo>
                  <a:lnTo>
                    <a:pt x="55562" y="20320"/>
                  </a:lnTo>
                  <a:lnTo>
                    <a:pt x="55562" y="20447"/>
                  </a:lnTo>
                  <a:lnTo>
                    <a:pt x="55143" y="20701"/>
                  </a:lnTo>
                  <a:lnTo>
                    <a:pt x="54813" y="20701"/>
                  </a:lnTo>
                  <a:lnTo>
                    <a:pt x="54813" y="20828"/>
                  </a:lnTo>
                  <a:lnTo>
                    <a:pt x="54216" y="21082"/>
                  </a:lnTo>
                  <a:lnTo>
                    <a:pt x="54190" y="21209"/>
                  </a:lnTo>
                  <a:lnTo>
                    <a:pt x="53047" y="21551"/>
                  </a:lnTo>
                  <a:lnTo>
                    <a:pt x="53047" y="24765"/>
                  </a:lnTo>
                  <a:lnTo>
                    <a:pt x="52857" y="24917"/>
                  </a:lnTo>
                  <a:lnTo>
                    <a:pt x="52857" y="25781"/>
                  </a:lnTo>
                  <a:lnTo>
                    <a:pt x="52654" y="25869"/>
                  </a:lnTo>
                  <a:lnTo>
                    <a:pt x="52451" y="25781"/>
                  </a:lnTo>
                  <a:lnTo>
                    <a:pt x="52857" y="25781"/>
                  </a:lnTo>
                  <a:lnTo>
                    <a:pt x="52857" y="24917"/>
                  </a:lnTo>
                  <a:lnTo>
                    <a:pt x="52705" y="25019"/>
                  </a:lnTo>
                  <a:lnTo>
                    <a:pt x="52336" y="25107"/>
                  </a:lnTo>
                  <a:lnTo>
                    <a:pt x="52336" y="25273"/>
                  </a:lnTo>
                  <a:lnTo>
                    <a:pt x="52235" y="26035"/>
                  </a:lnTo>
                  <a:lnTo>
                    <a:pt x="51816" y="26162"/>
                  </a:lnTo>
                  <a:lnTo>
                    <a:pt x="51752" y="26289"/>
                  </a:lnTo>
                  <a:lnTo>
                    <a:pt x="51689" y="26416"/>
                  </a:lnTo>
                  <a:lnTo>
                    <a:pt x="51625" y="26543"/>
                  </a:lnTo>
                  <a:lnTo>
                    <a:pt x="51003" y="26543"/>
                  </a:lnTo>
                  <a:lnTo>
                    <a:pt x="50723" y="26416"/>
                  </a:lnTo>
                  <a:lnTo>
                    <a:pt x="51269" y="26416"/>
                  </a:lnTo>
                  <a:lnTo>
                    <a:pt x="51574" y="26416"/>
                  </a:lnTo>
                  <a:lnTo>
                    <a:pt x="51752" y="26289"/>
                  </a:lnTo>
                  <a:lnTo>
                    <a:pt x="51752" y="26162"/>
                  </a:lnTo>
                  <a:lnTo>
                    <a:pt x="51600" y="26162"/>
                  </a:lnTo>
                  <a:lnTo>
                    <a:pt x="51854" y="26035"/>
                  </a:lnTo>
                  <a:lnTo>
                    <a:pt x="52209" y="26035"/>
                  </a:lnTo>
                  <a:lnTo>
                    <a:pt x="52235" y="25336"/>
                  </a:lnTo>
                  <a:lnTo>
                    <a:pt x="51777" y="25400"/>
                  </a:lnTo>
                  <a:lnTo>
                    <a:pt x="51930" y="25273"/>
                  </a:lnTo>
                  <a:lnTo>
                    <a:pt x="52336" y="25273"/>
                  </a:lnTo>
                  <a:lnTo>
                    <a:pt x="52336" y="25107"/>
                  </a:lnTo>
                  <a:lnTo>
                    <a:pt x="52133" y="25146"/>
                  </a:lnTo>
                  <a:lnTo>
                    <a:pt x="52247" y="25019"/>
                  </a:lnTo>
                  <a:lnTo>
                    <a:pt x="51892" y="25019"/>
                  </a:lnTo>
                  <a:lnTo>
                    <a:pt x="52832" y="24765"/>
                  </a:lnTo>
                  <a:lnTo>
                    <a:pt x="53047" y="24765"/>
                  </a:lnTo>
                  <a:lnTo>
                    <a:pt x="53047" y="21551"/>
                  </a:lnTo>
                  <a:lnTo>
                    <a:pt x="52920" y="21590"/>
                  </a:lnTo>
                  <a:lnTo>
                    <a:pt x="52870" y="23495"/>
                  </a:lnTo>
                  <a:lnTo>
                    <a:pt x="52819" y="24003"/>
                  </a:lnTo>
                  <a:lnTo>
                    <a:pt x="52336" y="24257"/>
                  </a:lnTo>
                  <a:lnTo>
                    <a:pt x="51701" y="24257"/>
                  </a:lnTo>
                  <a:lnTo>
                    <a:pt x="51701" y="25654"/>
                  </a:lnTo>
                  <a:lnTo>
                    <a:pt x="50838" y="25781"/>
                  </a:lnTo>
                  <a:lnTo>
                    <a:pt x="51155" y="25654"/>
                  </a:lnTo>
                  <a:lnTo>
                    <a:pt x="51485" y="25654"/>
                  </a:lnTo>
                  <a:lnTo>
                    <a:pt x="51701" y="25654"/>
                  </a:lnTo>
                  <a:lnTo>
                    <a:pt x="51701" y="24257"/>
                  </a:lnTo>
                  <a:lnTo>
                    <a:pt x="52273" y="24003"/>
                  </a:lnTo>
                  <a:lnTo>
                    <a:pt x="52819" y="24003"/>
                  </a:lnTo>
                  <a:lnTo>
                    <a:pt x="52819" y="23507"/>
                  </a:lnTo>
                  <a:lnTo>
                    <a:pt x="52057" y="23622"/>
                  </a:lnTo>
                  <a:lnTo>
                    <a:pt x="52870" y="23495"/>
                  </a:lnTo>
                  <a:lnTo>
                    <a:pt x="52870" y="21602"/>
                  </a:lnTo>
                  <a:lnTo>
                    <a:pt x="51447" y="21831"/>
                  </a:lnTo>
                  <a:lnTo>
                    <a:pt x="51447" y="24638"/>
                  </a:lnTo>
                  <a:lnTo>
                    <a:pt x="50952" y="24765"/>
                  </a:lnTo>
                  <a:lnTo>
                    <a:pt x="50914" y="24638"/>
                  </a:lnTo>
                  <a:lnTo>
                    <a:pt x="51435" y="24384"/>
                  </a:lnTo>
                  <a:lnTo>
                    <a:pt x="51447" y="24638"/>
                  </a:lnTo>
                  <a:lnTo>
                    <a:pt x="51447" y="21831"/>
                  </a:lnTo>
                  <a:lnTo>
                    <a:pt x="51295" y="21844"/>
                  </a:lnTo>
                  <a:lnTo>
                    <a:pt x="51193" y="24257"/>
                  </a:lnTo>
                  <a:lnTo>
                    <a:pt x="50685" y="24536"/>
                  </a:lnTo>
                  <a:lnTo>
                    <a:pt x="50685" y="26162"/>
                  </a:lnTo>
                  <a:lnTo>
                    <a:pt x="50368" y="26162"/>
                  </a:lnTo>
                  <a:lnTo>
                    <a:pt x="49834" y="26162"/>
                  </a:lnTo>
                  <a:lnTo>
                    <a:pt x="49784" y="26301"/>
                  </a:lnTo>
                  <a:lnTo>
                    <a:pt x="49669" y="26466"/>
                  </a:lnTo>
                  <a:lnTo>
                    <a:pt x="49669" y="26797"/>
                  </a:lnTo>
                  <a:lnTo>
                    <a:pt x="49580" y="27178"/>
                  </a:lnTo>
                  <a:lnTo>
                    <a:pt x="48983" y="27432"/>
                  </a:lnTo>
                  <a:lnTo>
                    <a:pt x="47980" y="27686"/>
                  </a:lnTo>
                  <a:lnTo>
                    <a:pt x="48234" y="27559"/>
                  </a:lnTo>
                  <a:lnTo>
                    <a:pt x="48552" y="27432"/>
                  </a:lnTo>
                  <a:lnTo>
                    <a:pt x="48221" y="27432"/>
                  </a:lnTo>
                  <a:lnTo>
                    <a:pt x="49060" y="27178"/>
                  </a:lnTo>
                  <a:lnTo>
                    <a:pt x="49580" y="27178"/>
                  </a:lnTo>
                  <a:lnTo>
                    <a:pt x="49580" y="26873"/>
                  </a:lnTo>
                  <a:lnTo>
                    <a:pt x="49352" y="27051"/>
                  </a:lnTo>
                  <a:lnTo>
                    <a:pt x="49085" y="27051"/>
                  </a:lnTo>
                  <a:lnTo>
                    <a:pt x="48018" y="27432"/>
                  </a:lnTo>
                  <a:lnTo>
                    <a:pt x="47777" y="27432"/>
                  </a:lnTo>
                  <a:lnTo>
                    <a:pt x="47561" y="27546"/>
                  </a:lnTo>
                  <a:lnTo>
                    <a:pt x="47561" y="28956"/>
                  </a:lnTo>
                  <a:lnTo>
                    <a:pt x="46951" y="29032"/>
                  </a:lnTo>
                  <a:lnTo>
                    <a:pt x="46634" y="29057"/>
                  </a:lnTo>
                  <a:lnTo>
                    <a:pt x="47320" y="28956"/>
                  </a:lnTo>
                  <a:lnTo>
                    <a:pt x="47561" y="28956"/>
                  </a:lnTo>
                  <a:lnTo>
                    <a:pt x="47561" y="27546"/>
                  </a:lnTo>
                  <a:lnTo>
                    <a:pt x="46901" y="27724"/>
                  </a:lnTo>
                  <a:lnTo>
                    <a:pt x="47091" y="27559"/>
                  </a:lnTo>
                  <a:lnTo>
                    <a:pt x="46926" y="27432"/>
                  </a:lnTo>
                  <a:lnTo>
                    <a:pt x="47485" y="27178"/>
                  </a:lnTo>
                  <a:lnTo>
                    <a:pt x="47904" y="27051"/>
                  </a:lnTo>
                  <a:lnTo>
                    <a:pt x="46875" y="27051"/>
                  </a:lnTo>
                  <a:lnTo>
                    <a:pt x="46875" y="28448"/>
                  </a:lnTo>
                  <a:lnTo>
                    <a:pt x="46596" y="28575"/>
                  </a:lnTo>
                  <a:lnTo>
                    <a:pt x="46405" y="28575"/>
                  </a:lnTo>
                  <a:lnTo>
                    <a:pt x="46240" y="28663"/>
                  </a:lnTo>
                  <a:lnTo>
                    <a:pt x="46012" y="28778"/>
                  </a:lnTo>
                  <a:lnTo>
                    <a:pt x="46012" y="29591"/>
                  </a:lnTo>
                  <a:lnTo>
                    <a:pt x="45834" y="29654"/>
                  </a:lnTo>
                  <a:lnTo>
                    <a:pt x="45275" y="29857"/>
                  </a:lnTo>
                  <a:lnTo>
                    <a:pt x="45275" y="32004"/>
                  </a:lnTo>
                  <a:lnTo>
                    <a:pt x="44704" y="32131"/>
                  </a:lnTo>
                  <a:lnTo>
                    <a:pt x="44373" y="32258"/>
                  </a:lnTo>
                  <a:lnTo>
                    <a:pt x="44475" y="32131"/>
                  </a:lnTo>
                  <a:lnTo>
                    <a:pt x="44234" y="32004"/>
                  </a:lnTo>
                  <a:lnTo>
                    <a:pt x="45275" y="32004"/>
                  </a:lnTo>
                  <a:lnTo>
                    <a:pt x="45275" y="29857"/>
                  </a:lnTo>
                  <a:lnTo>
                    <a:pt x="45834" y="29718"/>
                  </a:lnTo>
                  <a:lnTo>
                    <a:pt x="45593" y="29718"/>
                  </a:lnTo>
                  <a:lnTo>
                    <a:pt x="45250" y="29718"/>
                  </a:lnTo>
                  <a:lnTo>
                    <a:pt x="45110" y="29718"/>
                  </a:lnTo>
                  <a:lnTo>
                    <a:pt x="45085" y="30226"/>
                  </a:lnTo>
                  <a:lnTo>
                    <a:pt x="44742" y="30226"/>
                  </a:lnTo>
                  <a:lnTo>
                    <a:pt x="45046" y="29972"/>
                  </a:lnTo>
                  <a:lnTo>
                    <a:pt x="45085" y="30226"/>
                  </a:lnTo>
                  <a:lnTo>
                    <a:pt x="45085" y="29743"/>
                  </a:lnTo>
                  <a:lnTo>
                    <a:pt x="44983" y="29591"/>
                  </a:lnTo>
                  <a:lnTo>
                    <a:pt x="45110" y="29718"/>
                  </a:lnTo>
                  <a:lnTo>
                    <a:pt x="45199" y="29591"/>
                  </a:lnTo>
                  <a:lnTo>
                    <a:pt x="46012" y="29591"/>
                  </a:lnTo>
                  <a:lnTo>
                    <a:pt x="46012" y="28778"/>
                  </a:lnTo>
                  <a:lnTo>
                    <a:pt x="45935" y="29210"/>
                  </a:lnTo>
                  <a:lnTo>
                    <a:pt x="45250" y="29337"/>
                  </a:lnTo>
                  <a:lnTo>
                    <a:pt x="44780" y="29337"/>
                  </a:lnTo>
                  <a:lnTo>
                    <a:pt x="45250" y="29210"/>
                  </a:lnTo>
                  <a:lnTo>
                    <a:pt x="45935" y="29210"/>
                  </a:lnTo>
                  <a:lnTo>
                    <a:pt x="45935" y="28816"/>
                  </a:lnTo>
                  <a:lnTo>
                    <a:pt x="45923" y="28575"/>
                  </a:lnTo>
                  <a:lnTo>
                    <a:pt x="45453" y="28575"/>
                  </a:lnTo>
                  <a:lnTo>
                    <a:pt x="45948" y="28448"/>
                  </a:lnTo>
                  <a:lnTo>
                    <a:pt x="45923" y="28575"/>
                  </a:lnTo>
                  <a:lnTo>
                    <a:pt x="46405" y="28575"/>
                  </a:lnTo>
                  <a:lnTo>
                    <a:pt x="46659" y="28448"/>
                  </a:lnTo>
                  <a:lnTo>
                    <a:pt x="46875" y="28448"/>
                  </a:lnTo>
                  <a:lnTo>
                    <a:pt x="46875" y="27051"/>
                  </a:lnTo>
                  <a:lnTo>
                    <a:pt x="48488" y="26797"/>
                  </a:lnTo>
                  <a:lnTo>
                    <a:pt x="49149" y="26797"/>
                  </a:lnTo>
                  <a:lnTo>
                    <a:pt x="49669" y="26797"/>
                  </a:lnTo>
                  <a:lnTo>
                    <a:pt x="49669" y="26466"/>
                  </a:lnTo>
                  <a:lnTo>
                    <a:pt x="49542" y="26543"/>
                  </a:lnTo>
                  <a:lnTo>
                    <a:pt x="48895" y="26543"/>
                  </a:lnTo>
                  <a:lnTo>
                    <a:pt x="48679" y="26543"/>
                  </a:lnTo>
                  <a:lnTo>
                    <a:pt x="48793" y="26416"/>
                  </a:lnTo>
                  <a:lnTo>
                    <a:pt x="49250" y="26416"/>
                  </a:lnTo>
                  <a:lnTo>
                    <a:pt x="48895" y="26543"/>
                  </a:lnTo>
                  <a:lnTo>
                    <a:pt x="49745" y="26416"/>
                  </a:lnTo>
                  <a:lnTo>
                    <a:pt x="49822" y="26035"/>
                  </a:lnTo>
                  <a:lnTo>
                    <a:pt x="50304" y="26035"/>
                  </a:lnTo>
                  <a:lnTo>
                    <a:pt x="50685" y="26162"/>
                  </a:lnTo>
                  <a:lnTo>
                    <a:pt x="50685" y="24536"/>
                  </a:lnTo>
                  <a:lnTo>
                    <a:pt x="50482" y="24638"/>
                  </a:lnTo>
                  <a:lnTo>
                    <a:pt x="50241" y="24765"/>
                  </a:lnTo>
                  <a:lnTo>
                    <a:pt x="49314" y="24942"/>
                  </a:lnTo>
                  <a:lnTo>
                    <a:pt x="48907" y="25146"/>
                  </a:lnTo>
                  <a:lnTo>
                    <a:pt x="49136" y="25019"/>
                  </a:lnTo>
                  <a:lnTo>
                    <a:pt x="49314" y="25019"/>
                  </a:lnTo>
                  <a:lnTo>
                    <a:pt x="48869" y="25019"/>
                  </a:lnTo>
                  <a:lnTo>
                    <a:pt x="48691" y="25019"/>
                  </a:lnTo>
                  <a:lnTo>
                    <a:pt x="50038" y="24765"/>
                  </a:lnTo>
                  <a:lnTo>
                    <a:pt x="50469" y="24650"/>
                  </a:lnTo>
                  <a:lnTo>
                    <a:pt x="49949" y="24638"/>
                  </a:lnTo>
                  <a:lnTo>
                    <a:pt x="50431" y="24384"/>
                  </a:lnTo>
                  <a:lnTo>
                    <a:pt x="50749" y="24384"/>
                  </a:lnTo>
                  <a:lnTo>
                    <a:pt x="51193" y="24257"/>
                  </a:lnTo>
                  <a:lnTo>
                    <a:pt x="51193" y="21844"/>
                  </a:lnTo>
                  <a:lnTo>
                    <a:pt x="50939" y="21844"/>
                  </a:lnTo>
                  <a:lnTo>
                    <a:pt x="51904" y="21590"/>
                  </a:lnTo>
                  <a:lnTo>
                    <a:pt x="52920" y="21463"/>
                  </a:lnTo>
                  <a:lnTo>
                    <a:pt x="52768" y="21463"/>
                  </a:lnTo>
                  <a:lnTo>
                    <a:pt x="54038" y="21209"/>
                  </a:lnTo>
                  <a:lnTo>
                    <a:pt x="53606" y="21209"/>
                  </a:lnTo>
                  <a:lnTo>
                    <a:pt x="52920" y="21336"/>
                  </a:lnTo>
                  <a:lnTo>
                    <a:pt x="53111" y="21209"/>
                  </a:lnTo>
                  <a:lnTo>
                    <a:pt x="53467" y="21082"/>
                  </a:lnTo>
                  <a:lnTo>
                    <a:pt x="53174" y="21082"/>
                  </a:lnTo>
                  <a:lnTo>
                    <a:pt x="53784" y="20701"/>
                  </a:lnTo>
                  <a:lnTo>
                    <a:pt x="54495" y="20701"/>
                  </a:lnTo>
                  <a:lnTo>
                    <a:pt x="54216" y="20828"/>
                  </a:lnTo>
                  <a:lnTo>
                    <a:pt x="54813" y="20828"/>
                  </a:lnTo>
                  <a:lnTo>
                    <a:pt x="54813" y="20701"/>
                  </a:lnTo>
                  <a:lnTo>
                    <a:pt x="55156" y="20447"/>
                  </a:lnTo>
                  <a:lnTo>
                    <a:pt x="55562" y="20447"/>
                  </a:lnTo>
                  <a:lnTo>
                    <a:pt x="55562" y="20320"/>
                  </a:lnTo>
                  <a:lnTo>
                    <a:pt x="54102" y="20447"/>
                  </a:lnTo>
                  <a:lnTo>
                    <a:pt x="53594" y="20701"/>
                  </a:lnTo>
                  <a:lnTo>
                    <a:pt x="53340" y="20701"/>
                  </a:lnTo>
                  <a:lnTo>
                    <a:pt x="53746" y="20447"/>
                  </a:lnTo>
                  <a:lnTo>
                    <a:pt x="52463" y="20701"/>
                  </a:lnTo>
                  <a:lnTo>
                    <a:pt x="52616" y="20701"/>
                  </a:lnTo>
                  <a:lnTo>
                    <a:pt x="53225" y="20828"/>
                  </a:lnTo>
                  <a:lnTo>
                    <a:pt x="53035" y="20828"/>
                  </a:lnTo>
                  <a:lnTo>
                    <a:pt x="52476" y="21082"/>
                  </a:lnTo>
                  <a:lnTo>
                    <a:pt x="53022" y="21082"/>
                  </a:lnTo>
                  <a:lnTo>
                    <a:pt x="52298" y="21336"/>
                  </a:lnTo>
                  <a:lnTo>
                    <a:pt x="52451" y="21209"/>
                  </a:lnTo>
                  <a:lnTo>
                    <a:pt x="51638" y="21463"/>
                  </a:lnTo>
                  <a:lnTo>
                    <a:pt x="51142" y="21590"/>
                  </a:lnTo>
                  <a:lnTo>
                    <a:pt x="50800" y="21717"/>
                  </a:lnTo>
                  <a:lnTo>
                    <a:pt x="51130" y="21463"/>
                  </a:lnTo>
                  <a:lnTo>
                    <a:pt x="50647" y="21590"/>
                  </a:lnTo>
                  <a:lnTo>
                    <a:pt x="50190" y="21844"/>
                  </a:lnTo>
                  <a:lnTo>
                    <a:pt x="49618" y="21844"/>
                  </a:lnTo>
                  <a:lnTo>
                    <a:pt x="49250" y="22098"/>
                  </a:lnTo>
                  <a:lnTo>
                    <a:pt x="49237" y="22225"/>
                  </a:lnTo>
                  <a:lnTo>
                    <a:pt x="48628" y="22352"/>
                  </a:lnTo>
                  <a:lnTo>
                    <a:pt x="48882" y="22225"/>
                  </a:lnTo>
                  <a:lnTo>
                    <a:pt x="49237" y="22225"/>
                  </a:lnTo>
                  <a:lnTo>
                    <a:pt x="49237" y="22098"/>
                  </a:lnTo>
                  <a:lnTo>
                    <a:pt x="48425" y="22098"/>
                  </a:lnTo>
                  <a:lnTo>
                    <a:pt x="48425" y="23622"/>
                  </a:lnTo>
                  <a:lnTo>
                    <a:pt x="48018" y="23876"/>
                  </a:lnTo>
                  <a:lnTo>
                    <a:pt x="47625" y="23876"/>
                  </a:lnTo>
                  <a:lnTo>
                    <a:pt x="47498" y="23876"/>
                  </a:lnTo>
                  <a:lnTo>
                    <a:pt x="47307" y="23876"/>
                  </a:lnTo>
                  <a:lnTo>
                    <a:pt x="47307" y="25019"/>
                  </a:lnTo>
                  <a:lnTo>
                    <a:pt x="46774" y="25107"/>
                  </a:lnTo>
                  <a:lnTo>
                    <a:pt x="46774" y="27432"/>
                  </a:lnTo>
                  <a:lnTo>
                    <a:pt x="46558" y="27482"/>
                  </a:lnTo>
                  <a:lnTo>
                    <a:pt x="46558" y="27940"/>
                  </a:lnTo>
                  <a:lnTo>
                    <a:pt x="45859" y="28194"/>
                  </a:lnTo>
                  <a:lnTo>
                    <a:pt x="45859" y="27940"/>
                  </a:lnTo>
                  <a:lnTo>
                    <a:pt x="46558" y="27940"/>
                  </a:lnTo>
                  <a:lnTo>
                    <a:pt x="46558" y="27482"/>
                  </a:lnTo>
                  <a:lnTo>
                    <a:pt x="46228" y="27559"/>
                  </a:lnTo>
                  <a:lnTo>
                    <a:pt x="45770" y="27940"/>
                  </a:lnTo>
                  <a:lnTo>
                    <a:pt x="45224" y="27940"/>
                  </a:lnTo>
                  <a:lnTo>
                    <a:pt x="45224" y="28575"/>
                  </a:lnTo>
                  <a:lnTo>
                    <a:pt x="45034" y="28829"/>
                  </a:lnTo>
                  <a:lnTo>
                    <a:pt x="44653" y="28829"/>
                  </a:lnTo>
                  <a:lnTo>
                    <a:pt x="44653" y="29972"/>
                  </a:lnTo>
                  <a:lnTo>
                    <a:pt x="44297" y="30175"/>
                  </a:lnTo>
                  <a:lnTo>
                    <a:pt x="44297" y="30353"/>
                  </a:lnTo>
                  <a:lnTo>
                    <a:pt x="44234" y="31496"/>
                  </a:lnTo>
                  <a:lnTo>
                    <a:pt x="43916" y="31623"/>
                  </a:lnTo>
                  <a:lnTo>
                    <a:pt x="44234" y="31496"/>
                  </a:lnTo>
                  <a:lnTo>
                    <a:pt x="44234" y="30365"/>
                  </a:lnTo>
                  <a:lnTo>
                    <a:pt x="43865" y="30441"/>
                  </a:lnTo>
                  <a:lnTo>
                    <a:pt x="43865" y="30988"/>
                  </a:lnTo>
                  <a:lnTo>
                    <a:pt x="43230" y="31115"/>
                  </a:lnTo>
                  <a:lnTo>
                    <a:pt x="43535" y="30988"/>
                  </a:lnTo>
                  <a:lnTo>
                    <a:pt x="43865" y="30988"/>
                  </a:lnTo>
                  <a:lnTo>
                    <a:pt x="43865" y="30441"/>
                  </a:lnTo>
                  <a:lnTo>
                    <a:pt x="43586" y="30480"/>
                  </a:lnTo>
                  <a:lnTo>
                    <a:pt x="43891" y="30353"/>
                  </a:lnTo>
                  <a:lnTo>
                    <a:pt x="44297" y="30353"/>
                  </a:lnTo>
                  <a:lnTo>
                    <a:pt x="44297" y="30175"/>
                  </a:lnTo>
                  <a:lnTo>
                    <a:pt x="43484" y="30226"/>
                  </a:lnTo>
                  <a:lnTo>
                    <a:pt x="44475" y="29972"/>
                  </a:lnTo>
                  <a:lnTo>
                    <a:pt x="44653" y="29972"/>
                  </a:lnTo>
                  <a:lnTo>
                    <a:pt x="44653" y="28829"/>
                  </a:lnTo>
                  <a:lnTo>
                    <a:pt x="43154" y="28829"/>
                  </a:lnTo>
                  <a:lnTo>
                    <a:pt x="43154" y="31623"/>
                  </a:lnTo>
                  <a:lnTo>
                    <a:pt x="42697" y="31750"/>
                  </a:lnTo>
                  <a:lnTo>
                    <a:pt x="42367" y="31750"/>
                  </a:lnTo>
                  <a:lnTo>
                    <a:pt x="42367" y="32385"/>
                  </a:lnTo>
                  <a:lnTo>
                    <a:pt x="42024" y="32512"/>
                  </a:lnTo>
                  <a:lnTo>
                    <a:pt x="41871" y="32512"/>
                  </a:lnTo>
                  <a:lnTo>
                    <a:pt x="40563" y="32512"/>
                  </a:lnTo>
                  <a:lnTo>
                    <a:pt x="39585" y="32512"/>
                  </a:lnTo>
                  <a:lnTo>
                    <a:pt x="38912" y="32512"/>
                  </a:lnTo>
                  <a:lnTo>
                    <a:pt x="38519" y="32575"/>
                  </a:lnTo>
                  <a:lnTo>
                    <a:pt x="38646" y="32512"/>
                  </a:lnTo>
                  <a:lnTo>
                    <a:pt x="38303" y="32512"/>
                  </a:lnTo>
                  <a:lnTo>
                    <a:pt x="38214" y="32385"/>
                  </a:lnTo>
                  <a:lnTo>
                    <a:pt x="39573" y="32385"/>
                  </a:lnTo>
                  <a:lnTo>
                    <a:pt x="40005" y="32385"/>
                  </a:lnTo>
                  <a:lnTo>
                    <a:pt x="42367" y="32385"/>
                  </a:lnTo>
                  <a:lnTo>
                    <a:pt x="42367" y="31750"/>
                  </a:lnTo>
                  <a:lnTo>
                    <a:pt x="42062" y="31750"/>
                  </a:lnTo>
                  <a:lnTo>
                    <a:pt x="42595" y="31623"/>
                  </a:lnTo>
                  <a:lnTo>
                    <a:pt x="43154" y="31623"/>
                  </a:lnTo>
                  <a:lnTo>
                    <a:pt x="43154" y="28829"/>
                  </a:lnTo>
                  <a:lnTo>
                    <a:pt x="42240" y="28829"/>
                  </a:lnTo>
                  <a:lnTo>
                    <a:pt x="42240" y="30607"/>
                  </a:lnTo>
                  <a:lnTo>
                    <a:pt x="42024" y="30734"/>
                  </a:lnTo>
                  <a:lnTo>
                    <a:pt x="41897" y="30734"/>
                  </a:lnTo>
                  <a:lnTo>
                    <a:pt x="41897" y="31623"/>
                  </a:lnTo>
                  <a:lnTo>
                    <a:pt x="41783" y="32004"/>
                  </a:lnTo>
                  <a:lnTo>
                    <a:pt x="41732" y="32131"/>
                  </a:lnTo>
                  <a:lnTo>
                    <a:pt x="41198" y="32131"/>
                  </a:lnTo>
                  <a:lnTo>
                    <a:pt x="40259" y="32004"/>
                  </a:lnTo>
                  <a:lnTo>
                    <a:pt x="41008" y="32004"/>
                  </a:lnTo>
                  <a:lnTo>
                    <a:pt x="41351" y="32004"/>
                  </a:lnTo>
                  <a:lnTo>
                    <a:pt x="41783" y="32004"/>
                  </a:lnTo>
                  <a:lnTo>
                    <a:pt x="41783" y="31711"/>
                  </a:lnTo>
                  <a:lnTo>
                    <a:pt x="40932" y="31750"/>
                  </a:lnTo>
                  <a:lnTo>
                    <a:pt x="40513" y="31877"/>
                  </a:lnTo>
                  <a:lnTo>
                    <a:pt x="40767" y="31750"/>
                  </a:lnTo>
                  <a:lnTo>
                    <a:pt x="40386" y="31750"/>
                  </a:lnTo>
                  <a:lnTo>
                    <a:pt x="40640" y="31623"/>
                  </a:lnTo>
                  <a:lnTo>
                    <a:pt x="41376" y="31623"/>
                  </a:lnTo>
                  <a:lnTo>
                    <a:pt x="41897" y="31623"/>
                  </a:lnTo>
                  <a:lnTo>
                    <a:pt x="41897" y="30734"/>
                  </a:lnTo>
                  <a:lnTo>
                    <a:pt x="41338" y="30734"/>
                  </a:lnTo>
                  <a:lnTo>
                    <a:pt x="41529" y="30607"/>
                  </a:lnTo>
                  <a:lnTo>
                    <a:pt x="42240" y="30607"/>
                  </a:lnTo>
                  <a:lnTo>
                    <a:pt x="42240" y="28829"/>
                  </a:lnTo>
                  <a:lnTo>
                    <a:pt x="41617" y="28905"/>
                  </a:lnTo>
                  <a:lnTo>
                    <a:pt x="41617" y="29210"/>
                  </a:lnTo>
                  <a:lnTo>
                    <a:pt x="41275" y="29337"/>
                  </a:lnTo>
                  <a:lnTo>
                    <a:pt x="41262" y="30988"/>
                  </a:lnTo>
                  <a:lnTo>
                    <a:pt x="40538" y="31369"/>
                  </a:lnTo>
                  <a:lnTo>
                    <a:pt x="40297" y="31496"/>
                  </a:lnTo>
                  <a:lnTo>
                    <a:pt x="40284" y="31369"/>
                  </a:lnTo>
                  <a:lnTo>
                    <a:pt x="39928" y="31369"/>
                  </a:lnTo>
                  <a:lnTo>
                    <a:pt x="39408" y="31369"/>
                  </a:lnTo>
                  <a:lnTo>
                    <a:pt x="39243" y="31381"/>
                  </a:lnTo>
                  <a:lnTo>
                    <a:pt x="39128" y="32131"/>
                  </a:lnTo>
                  <a:lnTo>
                    <a:pt x="38658" y="32131"/>
                  </a:lnTo>
                  <a:lnTo>
                    <a:pt x="38989" y="32029"/>
                  </a:lnTo>
                  <a:lnTo>
                    <a:pt x="39128" y="32131"/>
                  </a:lnTo>
                  <a:lnTo>
                    <a:pt x="39128" y="31394"/>
                  </a:lnTo>
                  <a:lnTo>
                    <a:pt x="39306" y="31369"/>
                  </a:lnTo>
                  <a:lnTo>
                    <a:pt x="39738" y="31115"/>
                  </a:lnTo>
                  <a:lnTo>
                    <a:pt x="39979" y="31115"/>
                  </a:lnTo>
                  <a:lnTo>
                    <a:pt x="38950" y="30988"/>
                  </a:lnTo>
                  <a:lnTo>
                    <a:pt x="39192" y="30988"/>
                  </a:lnTo>
                  <a:lnTo>
                    <a:pt x="40500" y="30988"/>
                  </a:lnTo>
                  <a:lnTo>
                    <a:pt x="41262" y="30988"/>
                  </a:lnTo>
                  <a:lnTo>
                    <a:pt x="41262" y="29349"/>
                  </a:lnTo>
                  <a:lnTo>
                    <a:pt x="41148" y="29591"/>
                  </a:lnTo>
                  <a:lnTo>
                    <a:pt x="40665" y="29679"/>
                  </a:lnTo>
                  <a:lnTo>
                    <a:pt x="40665" y="30226"/>
                  </a:lnTo>
                  <a:lnTo>
                    <a:pt x="40614" y="30353"/>
                  </a:lnTo>
                  <a:lnTo>
                    <a:pt x="40513" y="30607"/>
                  </a:lnTo>
                  <a:lnTo>
                    <a:pt x="39357" y="30607"/>
                  </a:lnTo>
                  <a:lnTo>
                    <a:pt x="39052" y="30734"/>
                  </a:lnTo>
                  <a:lnTo>
                    <a:pt x="38442" y="30734"/>
                  </a:lnTo>
                  <a:lnTo>
                    <a:pt x="38442" y="31369"/>
                  </a:lnTo>
                  <a:lnTo>
                    <a:pt x="38265" y="31394"/>
                  </a:lnTo>
                  <a:lnTo>
                    <a:pt x="38442" y="31369"/>
                  </a:lnTo>
                  <a:lnTo>
                    <a:pt x="38442" y="30734"/>
                  </a:lnTo>
                  <a:lnTo>
                    <a:pt x="38239" y="30734"/>
                  </a:lnTo>
                  <a:lnTo>
                    <a:pt x="38239" y="31623"/>
                  </a:lnTo>
                  <a:lnTo>
                    <a:pt x="37820" y="31737"/>
                  </a:lnTo>
                  <a:lnTo>
                    <a:pt x="37820" y="32385"/>
                  </a:lnTo>
                  <a:lnTo>
                    <a:pt x="37477" y="32512"/>
                  </a:lnTo>
                  <a:lnTo>
                    <a:pt x="36830" y="32512"/>
                  </a:lnTo>
                  <a:lnTo>
                    <a:pt x="36055" y="32512"/>
                  </a:lnTo>
                  <a:lnTo>
                    <a:pt x="36753" y="32258"/>
                  </a:lnTo>
                  <a:lnTo>
                    <a:pt x="36512" y="32385"/>
                  </a:lnTo>
                  <a:lnTo>
                    <a:pt x="36817" y="32385"/>
                  </a:lnTo>
                  <a:lnTo>
                    <a:pt x="36830" y="32512"/>
                  </a:lnTo>
                  <a:lnTo>
                    <a:pt x="37541" y="32385"/>
                  </a:lnTo>
                  <a:lnTo>
                    <a:pt x="37820" y="32385"/>
                  </a:lnTo>
                  <a:lnTo>
                    <a:pt x="37820" y="31737"/>
                  </a:lnTo>
                  <a:lnTo>
                    <a:pt x="37312" y="31877"/>
                  </a:lnTo>
                  <a:lnTo>
                    <a:pt x="36995" y="31851"/>
                  </a:lnTo>
                  <a:lnTo>
                    <a:pt x="36995" y="32131"/>
                  </a:lnTo>
                  <a:lnTo>
                    <a:pt x="36195" y="32131"/>
                  </a:lnTo>
                  <a:lnTo>
                    <a:pt x="35458" y="32258"/>
                  </a:lnTo>
                  <a:lnTo>
                    <a:pt x="35623" y="32181"/>
                  </a:lnTo>
                  <a:lnTo>
                    <a:pt x="35267" y="32131"/>
                  </a:lnTo>
                  <a:lnTo>
                    <a:pt x="34886" y="32308"/>
                  </a:lnTo>
                  <a:lnTo>
                    <a:pt x="34721" y="32385"/>
                  </a:lnTo>
                  <a:lnTo>
                    <a:pt x="35217" y="32385"/>
                  </a:lnTo>
                  <a:lnTo>
                    <a:pt x="35864" y="32385"/>
                  </a:lnTo>
                  <a:lnTo>
                    <a:pt x="35471" y="32512"/>
                  </a:lnTo>
                  <a:lnTo>
                    <a:pt x="34975" y="32512"/>
                  </a:lnTo>
                  <a:lnTo>
                    <a:pt x="34683" y="32512"/>
                  </a:lnTo>
                  <a:lnTo>
                    <a:pt x="34683" y="32766"/>
                  </a:lnTo>
                  <a:lnTo>
                    <a:pt x="34302" y="32893"/>
                  </a:lnTo>
                  <a:lnTo>
                    <a:pt x="34112" y="32893"/>
                  </a:lnTo>
                  <a:lnTo>
                    <a:pt x="33439" y="32893"/>
                  </a:lnTo>
                  <a:lnTo>
                    <a:pt x="32969" y="32893"/>
                  </a:lnTo>
                  <a:lnTo>
                    <a:pt x="32956" y="32766"/>
                  </a:lnTo>
                  <a:lnTo>
                    <a:pt x="33439" y="32766"/>
                  </a:lnTo>
                  <a:lnTo>
                    <a:pt x="34010" y="32766"/>
                  </a:lnTo>
                  <a:lnTo>
                    <a:pt x="34315" y="32766"/>
                  </a:lnTo>
                  <a:lnTo>
                    <a:pt x="34683" y="32766"/>
                  </a:lnTo>
                  <a:lnTo>
                    <a:pt x="34683" y="32512"/>
                  </a:lnTo>
                  <a:lnTo>
                    <a:pt x="34455" y="32512"/>
                  </a:lnTo>
                  <a:lnTo>
                    <a:pt x="34264" y="32550"/>
                  </a:lnTo>
                  <a:lnTo>
                    <a:pt x="33972" y="32512"/>
                  </a:lnTo>
                  <a:lnTo>
                    <a:pt x="33286" y="32512"/>
                  </a:lnTo>
                  <a:lnTo>
                    <a:pt x="33020" y="32512"/>
                  </a:lnTo>
                  <a:lnTo>
                    <a:pt x="33388" y="32385"/>
                  </a:lnTo>
                  <a:lnTo>
                    <a:pt x="34213" y="32385"/>
                  </a:lnTo>
                  <a:lnTo>
                    <a:pt x="34683" y="32258"/>
                  </a:lnTo>
                  <a:lnTo>
                    <a:pt x="35560" y="32004"/>
                  </a:lnTo>
                  <a:lnTo>
                    <a:pt x="36830" y="32004"/>
                  </a:lnTo>
                  <a:lnTo>
                    <a:pt x="36995" y="32131"/>
                  </a:lnTo>
                  <a:lnTo>
                    <a:pt x="36995" y="31851"/>
                  </a:lnTo>
                  <a:lnTo>
                    <a:pt x="36080" y="31750"/>
                  </a:lnTo>
                  <a:lnTo>
                    <a:pt x="35699" y="31750"/>
                  </a:lnTo>
                  <a:lnTo>
                    <a:pt x="35420" y="31750"/>
                  </a:lnTo>
                  <a:lnTo>
                    <a:pt x="35598" y="31623"/>
                  </a:lnTo>
                  <a:lnTo>
                    <a:pt x="36563" y="31623"/>
                  </a:lnTo>
                  <a:lnTo>
                    <a:pt x="38011" y="31623"/>
                  </a:lnTo>
                  <a:lnTo>
                    <a:pt x="38214" y="31623"/>
                  </a:lnTo>
                  <a:lnTo>
                    <a:pt x="38239" y="30734"/>
                  </a:lnTo>
                  <a:lnTo>
                    <a:pt x="37693" y="30734"/>
                  </a:lnTo>
                  <a:lnTo>
                    <a:pt x="37960" y="30607"/>
                  </a:lnTo>
                  <a:lnTo>
                    <a:pt x="37388" y="30734"/>
                  </a:lnTo>
                  <a:lnTo>
                    <a:pt x="37528" y="30607"/>
                  </a:lnTo>
                  <a:lnTo>
                    <a:pt x="37185" y="30607"/>
                  </a:lnTo>
                  <a:lnTo>
                    <a:pt x="36576" y="30734"/>
                  </a:lnTo>
                  <a:lnTo>
                    <a:pt x="36982" y="30607"/>
                  </a:lnTo>
                  <a:lnTo>
                    <a:pt x="36461" y="30607"/>
                  </a:lnTo>
                  <a:lnTo>
                    <a:pt x="36537" y="30353"/>
                  </a:lnTo>
                  <a:lnTo>
                    <a:pt x="35902" y="30492"/>
                  </a:lnTo>
                  <a:lnTo>
                    <a:pt x="36207" y="30226"/>
                  </a:lnTo>
                  <a:lnTo>
                    <a:pt x="37477" y="30226"/>
                  </a:lnTo>
                  <a:lnTo>
                    <a:pt x="36893" y="30353"/>
                  </a:lnTo>
                  <a:lnTo>
                    <a:pt x="38163" y="30353"/>
                  </a:lnTo>
                  <a:lnTo>
                    <a:pt x="37846" y="30607"/>
                  </a:lnTo>
                  <a:lnTo>
                    <a:pt x="38608" y="30607"/>
                  </a:lnTo>
                  <a:lnTo>
                    <a:pt x="40589" y="30353"/>
                  </a:lnTo>
                  <a:lnTo>
                    <a:pt x="40322" y="30226"/>
                  </a:lnTo>
                  <a:lnTo>
                    <a:pt x="40665" y="30226"/>
                  </a:lnTo>
                  <a:lnTo>
                    <a:pt x="40665" y="29679"/>
                  </a:lnTo>
                  <a:lnTo>
                    <a:pt x="40398" y="29718"/>
                  </a:lnTo>
                  <a:lnTo>
                    <a:pt x="40767" y="29591"/>
                  </a:lnTo>
                  <a:lnTo>
                    <a:pt x="41148" y="29591"/>
                  </a:lnTo>
                  <a:lnTo>
                    <a:pt x="41148" y="29387"/>
                  </a:lnTo>
                  <a:lnTo>
                    <a:pt x="40957" y="29464"/>
                  </a:lnTo>
                  <a:lnTo>
                    <a:pt x="41097" y="29362"/>
                  </a:lnTo>
                  <a:lnTo>
                    <a:pt x="40436" y="29464"/>
                  </a:lnTo>
                  <a:lnTo>
                    <a:pt x="40551" y="29337"/>
                  </a:lnTo>
                  <a:lnTo>
                    <a:pt x="41135" y="29337"/>
                  </a:lnTo>
                  <a:lnTo>
                    <a:pt x="41402" y="29210"/>
                  </a:lnTo>
                  <a:lnTo>
                    <a:pt x="41617" y="29210"/>
                  </a:lnTo>
                  <a:lnTo>
                    <a:pt x="41617" y="28905"/>
                  </a:lnTo>
                  <a:lnTo>
                    <a:pt x="41135" y="28956"/>
                  </a:lnTo>
                  <a:lnTo>
                    <a:pt x="41313" y="28829"/>
                  </a:lnTo>
                  <a:lnTo>
                    <a:pt x="40792" y="28829"/>
                  </a:lnTo>
                  <a:lnTo>
                    <a:pt x="41630" y="28613"/>
                  </a:lnTo>
                  <a:lnTo>
                    <a:pt x="41008" y="28714"/>
                  </a:lnTo>
                  <a:lnTo>
                    <a:pt x="41236" y="28575"/>
                  </a:lnTo>
                  <a:lnTo>
                    <a:pt x="40741" y="28575"/>
                  </a:lnTo>
                  <a:lnTo>
                    <a:pt x="40741" y="28829"/>
                  </a:lnTo>
                  <a:lnTo>
                    <a:pt x="40398" y="28956"/>
                  </a:lnTo>
                  <a:lnTo>
                    <a:pt x="40398" y="29210"/>
                  </a:lnTo>
                  <a:lnTo>
                    <a:pt x="40322" y="29591"/>
                  </a:lnTo>
                  <a:lnTo>
                    <a:pt x="40208" y="29718"/>
                  </a:lnTo>
                  <a:lnTo>
                    <a:pt x="39878" y="29718"/>
                  </a:lnTo>
                  <a:lnTo>
                    <a:pt x="39446" y="29857"/>
                  </a:lnTo>
                  <a:lnTo>
                    <a:pt x="39827" y="29718"/>
                  </a:lnTo>
                  <a:lnTo>
                    <a:pt x="39535" y="29718"/>
                  </a:lnTo>
                  <a:lnTo>
                    <a:pt x="39636" y="29591"/>
                  </a:lnTo>
                  <a:lnTo>
                    <a:pt x="40043" y="29591"/>
                  </a:lnTo>
                  <a:lnTo>
                    <a:pt x="39827" y="29718"/>
                  </a:lnTo>
                  <a:lnTo>
                    <a:pt x="40233" y="29591"/>
                  </a:lnTo>
                  <a:lnTo>
                    <a:pt x="40322" y="29235"/>
                  </a:lnTo>
                  <a:lnTo>
                    <a:pt x="39649" y="29337"/>
                  </a:lnTo>
                  <a:lnTo>
                    <a:pt x="39382" y="29337"/>
                  </a:lnTo>
                  <a:lnTo>
                    <a:pt x="39446" y="29210"/>
                  </a:lnTo>
                  <a:lnTo>
                    <a:pt x="39649" y="29210"/>
                  </a:lnTo>
                  <a:lnTo>
                    <a:pt x="39839" y="29210"/>
                  </a:lnTo>
                  <a:lnTo>
                    <a:pt x="40398" y="29210"/>
                  </a:lnTo>
                  <a:lnTo>
                    <a:pt x="40398" y="28956"/>
                  </a:lnTo>
                  <a:lnTo>
                    <a:pt x="40017" y="29083"/>
                  </a:lnTo>
                  <a:lnTo>
                    <a:pt x="40195" y="28956"/>
                  </a:lnTo>
                  <a:lnTo>
                    <a:pt x="39903" y="28956"/>
                  </a:lnTo>
                  <a:lnTo>
                    <a:pt x="40436" y="28829"/>
                  </a:lnTo>
                  <a:lnTo>
                    <a:pt x="40741" y="28829"/>
                  </a:lnTo>
                  <a:lnTo>
                    <a:pt x="40741" y="28575"/>
                  </a:lnTo>
                  <a:lnTo>
                    <a:pt x="40563" y="28575"/>
                  </a:lnTo>
                  <a:lnTo>
                    <a:pt x="39839" y="28829"/>
                  </a:lnTo>
                  <a:lnTo>
                    <a:pt x="39585" y="28829"/>
                  </a:lnTo>
                  <a:lnTo>
                    <a:pt x="38950" y="28956"/>
                  </a:lnTo>
                  <a:lnTo>
                    <a:pt x="38785" y="28956"/>
                  </a:lnTo>
                  <a:lnTo>
                    <a:pt x="37668" y="29083"/>
                  </a:lnTo>
                  <a:lnTo>
                    <a:pt x="37820" y="28956"/>
                  </a:lnTo>
                  <a:lnTo>
                    <a:pt x="37020" y="28956"/>
                  </a:lnTo>
                  <a:lnTo>
                    <a:pt x="36385" y="28956"/>
                  </a:lnTo>
                  <a:lnTo>
                    <a:pt x="37020" y="28956"/>
                  </a:lnTo>
                  <a:lnTo>
                    <a:pt x="37401" y="28829"/>
                  </a:lnTo>
                  <a:lnTo>
                    <a:pt x="39585" y="28829"/>
                  </a:lnTo>
                  <a:lnTo>
                    <a:pt x="39979" y="28575"/>
                  </a:lnTo>
                  <a:lnTo>
                    <a:pt x="38138" y="28575"/>
                  </a:lnTo>
                  <a:lnTo>
                    <a:pt x="38341" y="28524"/>
                  </a:lnTo>
                  <a:lnTo>
                    <a:pt x="38049" y="28524"/>
                  </a:lnTo>
                  <a:lnTo>
                    <a:pt x="37896" y="28575"/>
                  </a:lnTo>
                  <a:lnTo>
                    <a:pt x="38150" y="28448"/>
                  </a:lnTo>
                  <a:lnTo>
                    <a:pt x="39014" y="28448"/>
                  </a:lnTo>
                  <a:lnTo>
                    <a:pt x="41465" y="28448"/>
                  </a:lnTo>
                  <a:lnTo>
                    <a:pt x="41236" y="28575"/>
                  </a:lnTo>
                  <a:lnTo>
                    <a:pt x="41681" y="28575"/>
                  </a:lnTo>
                  <a:lnTo>
                    <a:pt x="41313" y="28829"/>
                  </a:lnTo>
                  <a:lnTo>
                    <a:pt x="42176" y="28829"/>
                  </a:lnTo>
                  <a:lnTo>
                    <a:pt x="42811" y="28575"/>
                  </a:lnTo>
                  <a:lnTo>
                    <a:pt x="45224" y="28575"/>
                  </a:lnTo>
                  <a:lnTo>
                    <a:pt x="45224" y="27940"/>
                  </a:lnTo>
                  <a:lnTo>
                    <a:pt x="44831" y="27940"/>
                  </a:lnTo>
                  <a:lnTo>
                    <a:pt x="45364" y="27813"/>
                  </a:lnTo>
                  <a:lnTo>
                    <a:pt x="44564" y="27813"/>
                  </a:lnTo>
                  <a:lnTo>
                    <a:pt x="44907" y="27559"/>
                  </a:lnTo>
                  <a:lnTo>
                    <a:pt x="46469" y="27432"/>
                  </a:lnTo>
                  <a:lnTo>
                    <a:pt x="46774" y="27432"/>
                  </a:lnTo>
                  <a:lnTo>
                    <a:pt x="46774" y="25107"/>
                  </a:lnTo>
                  <a:lnTo>
                    <a:pt x="46672" y="25273"/>
                  </a:lnTo>
                  <a:lnTo>
                    <a:pt x="46278" y="25387"/>
                  </a:lnTo>
                  <a:lnTo>
                    <a:pt x="46278" y="26797"/>
                  </a:lnTo>
                  <a:lnTo>
                    <a:pt x="46088" y="27051"/>
                  </a:lnTo>
                  <a:lnTo>
                    <a:pt x="44831" y="27432"/>
                  </a:lnTo>
                  <a:lnTo>
                    <a:pt x="44589" y="27432"/>
                  </a:lnTo>
                  <a:lnTo>
                    <a:pt x="44970" y="27178"/>
                  </a:lnTo>
                  <a:lnTo>
                    <a:pt x="46088" y="27051"/>
                  </a:lnTo>
                  <a:lnTo>
                    <a:pt x="45300" y="27051"/>
                  </a:lnTo>
                  <a:lnTo>
                    <a:pt x="45072" y="27089"/>
                  </a:lnTo>
                  <a:lnTo>
                    <a:pt x="44462" y="27178"/>
                  </a:lnTo>
                  <a:lnTo>
                    <a:pt x="43700" y="27559"/>
                  </a:lnTo>
                  <a:lnTo>
                    <a:pt x="44221" y="27559"/>
                  </a:lnTo>
                  <a:lnTo>
                    <a:pt x="44005" y="27774"/>
                  </a:lnTo>
                  <a:lnTo>
                    <a:pt x="44005" y="27940"/>
                  </a:lnTo>
                  <a:lnTo>
                    <a:pt x="43472" y="28194"/>
                  </a:lnTo>
                  <a:lnTo>
                    <a:pt x="42887" y="28194"/>
                  </a:lnTo>
                  <a:lnTo>
                    <a:pt x="43675" y="27940"/>
                  </a:lnTo>
                  <a:lnTo>
                    <a:pt x="44005" y="27940"/>
                  </a:lnTo>
                  <a:lnTo>
                    <a:pt x="44005" y="27774"/>
                  </a:lnTo>
                  <a:lnTo>
                    <a:pt x="43243" y="27813"/>
                  </a:lnTo>
                  <a:lnTo>
                    <a:pt x="43700" y="27559"/>
                  </a:lnTo>
                  <a:lnTo>
                    <a:pt x="42824" y="27559"/>
                  </a:lnTo>
                  <a:lnTo>
                    <a:pt x="42824" y="27813"/>
                  </a:lnTo>
                  <a:lnTo>
                    <a:pt x="42252" y="27940"/>
                  </a:lnTo>
                  <a:lnTo>
                    <a:pt x="42583" y="27813"/>
                  </a:lnTo>
                  <a:lnTo>
                    <a:pt x="42100" y="27940"/>
                  </a:lnTo>
                  <a:lnTo>
                    <a:pt x="40944" y="28194"/>
                  </a:lnTo>
                  <a:lnTo>
                    <a:pt x="40424" y="28194"/>
                  </a:lnTo>
                  <a:lnTo>
                    <a:pt x="41414" y="27940"/>
                  </a:lnTo>
                  <a:lnTo>
                    <a:pt x="41694" y="27813"/>
                  </a:lnTo>
                  <a:lnTo>
                    <a:pt x="42418" y="27559"/>
                  </a:lnTo>
                  <a:lnTo>
                    <a:pt x="42481" y="27813"/>
                  </a:lnTo>
                  <a:lnTo>
                    <a:pt x="42824" y="27813"/>
                  </a:lnTo>
                  <a:lnTo>
                    <a:pt x="42824" y="27559"/>
                  </a:lnTo>
                  <a:lnTo>
                    <a:pt x="42621" y="27559"/>
                  </a:lnTo>
                  <a:lnTo>
                    <a:pt x="42760" y="27432"/>
                  </a:lnTo>
                  <a:lnTo>
                    <a:pt x="43243" y="27432"/>
                  </a:lnTo>
                  <a:lnTo>
                    <a:pt x="44462" y="27178"/>
                  </a:lnTo>
                  <a:lnTo>
                    <a:pt x="44742" y="27051"/>
                  </a:lnTo>
                  <a:lnTo>
                    <a:pt x="45110" y="27051"/>
                  </a:lnTo>
                  <a:lnTo>
                    <a:pt x="45948" y="26797"/>
                  </a:lnTo>
                  <a:lnTo>
                    <a:pt x="46278" y="26797"/>
                  </a:lnTo>
                  <a:lnTo>
                    <a:pt x="46278" y="25387"/>
                  </a:lnTo>
                  <a:lnTo>
                    <a:pt x="46062" y="25400"/>
                  </a:lnTo>
                  <a:lnTo>
                    <a:pt x="46253" y="25273"/>
                  </a:lnTo>
                  <a:lnTo>
                    <a:pt x="46672" y="25273"/>
                  </a:lnTo>
                  <a:lnTo>
                    <a:pt x="46672" y="25120"/>
                  </a:lnTo>
                  <a:lnTo>
                    <a:pt x="46443" y="25146"/>
                  </a:lnTo>
                  <a:lnTo>
                    <a:pt x="46634" y="25019"/>
                  </a:lnTo>
                  <a:lnTo>
                    <a:pt x="47307" y="25019"/>
                  </a:lnTo>
                  <a:lnTo>
                    <a:pt x="47307" y="23876"/>
                  </a:lnTo>
                  <a:lnTo>
                    <a:pt x="46443" y="23876"/>
                  </a:lnTo>
                  <a:lnTo>
                    <a:pt x="48425" y="23622"/>
                  </a:lnTo>
                  <a:lnTo>
                    <a:pt x="48425" y="22098"/>
                  </a:lnTo>
                  <a:lnTo>
                    <a:pt x="48374" y="22479"/>
                  </a:lnTo>
                  <a:lnTo>
                    <a:pt x="48120" y="22542"/>
                  </a:lnTo>
                  <a:lnTo>
                    <a:pt x="48120" y="22987"/>
                  </a:lnTo>
                  <a:lnTo>
                    <a:pt x="46812" y="23114"/>
                  </a:lnTo>
                  <a:lnTo>
                    <a:pt x="47040" y="22987"/>
                  </a:lnTo>
                  <a:lnTo>
                    <a:pt x="48120" y="22987"/>
                  </a:lnTo>
                  <a:lnTo>
                    <a:pt x="48120" y="22542"/>
                  </a:lnTo>
                  <a:lnTo>
                    <a:pt x="47802" y="22606"/>
                  </a:lnTo>
                  <a:lnTo>
                    <a:pt x="48018" y="22479"/>
                  </a:lnTo>
                  <a:lnTo>
                    <a:pt x="48374" y="22479"/>
                  </a:lnTo>
                  <a:lnTo>
                    <a:pt x="48374" y="22098"/>
                  </a:lnTo>
                  <a:lnTo>
                    <a:pt x="47701" y="22098"/>
                  </a:lnTo>
                  <a:lnTo>
                    <a:pt x="46710" y="22415"/>
                  </a:lnTo>
                  <a:lnTo>
                    <a:pt x="46710" y="23368"/>
                  </a:lnTo>
                  <a:lnTo>
                    <a:pt x="46558" y="23431"/>
                  </a:lnTo>
                  <a:lnTo>
                    <a:pt x="46558" y="23622"/>
                  </a:lnTo>
                  <a:lnTo>
                    <a:pt x="45770" y="23876"/>
                  </a:lnTo>
                  <a:lnTo>
                    <a:pt x="45440" y="23876"/>
                  </a:lnTo>
                  <a:lnTo>
                    <a:pt x="45440" y="25400"/>
                  </a:lnTo>
                  <a:lnTo>
                    <a:pt x="45224" y="25514"/>
                  </a:lnTo>
                  <a:lnTo>
                    <a:pt x="44958" y="25654"/>
                  </a:lnTo>
                  <a:lnTo>
                    <a:pt x="45199" y="25654"/>
                  </a:lnTo>
                  <a:lnTo>
                    <a:pt x="45085" y="25781"/>
                  </a:lnTo>
                  <a:lnTo>
                    <a:pt x="44742" y="25781"/>
                  </a:lnTo>
                  <a:lnTo>
                    <a:pt x="44958" y="25654"/>
                  </a:lnTo>
                  <a:lnTo>
                    <a:pt x="45173" y="25527"/>
                  </a:lnTo>
                  <a:lnTo>
                    <a:pt x="45389" y="25400"/>
                  </a:lnTo>
                  <a:lnTo>
                    <a:pt x="45440" y="23876"/>
                  </a:lnTo>
                  <a:lnTo>
                    <a:pt x="45212" y="23876"/>
                  </a:lnTo>
                  <a:lnTo>
                    <a:pt x="45212" y="24257"/>
                  </a:lnTo>
                  <a:lnTo>
                    <a:pt x="44526" y="24384"/>
                  </a:lnTo>
                  <a:lnTo>
                    <a:pt x="43484" y="24612"/>
                  </a:lnTo>
                  <a:lnTo>
                    <a:pt x="44323" y="24384"/>
                  </a:lnTo>
                  <a:lnTo>
                    <a:pt x="44792" y="24257"/>
                  </a:lnTo>
                  <a:lnTo>
                    <a:pt x="45212" y="24257"/>
                  </a:lnTo>
                  <a:lnTo>
                    <a:pt x="45212" y="23876"/>
                  </a:lnTo>
                  <a:lnTo>
                    <a:pt x="45148" y="24003"/>
                  </a:lnTo>
                  <a:lnTo>
                    <a:pt x="44145" y="24180"/>
                  </a:lnTo>
                  <a:lnTo>
                    <a:pt x="43929" y="24384"/>
                  </a:lnTo>
                  <a:lnTo>
                    <a:pt x="43688" y="24384"/>
                  </a:lnTo>
                  <a:lnTo>
                    <a:pt x="44119" y="24257"/>
                  </a:lnTo>
                  <a:lnTo>
                    <a:pt x="43954" y="24206"/>
                  </a:lnTo>
                  <a:lnTo>
                    <a:pt x="44640" y="24003"/>
                  </a:lnTo>
                  <a:lnTo>
                    <a:pt x="45148" y="24003"/>
                  </a:lnTo>
                  <a:lnTo>
                    <a:pt x="45148" y="23876"/>
                  </a:lnTo>
                  <a:lnTo>
                    <a:pt x="44831" y="23876"/>
                  </a:lnTo>
                  <a:lnTo>
                    <a:pt x="44513" y="23876"/>
                  </a:lnTo>
                  <a:lnTo>
                    <a:pt x="45516" y="23622"/>
                  </a:lnTo>
                  <a:lnTo>
                    <a:pt x="46558" y="23622"/>
                  </a:lnTo>
                  <a:lnTo>
                    <a:pt x="46558" y="23431"/>
                  </a:lnTo>
                  <a:lnTo>
                    <a:pt x="46380" y="23495"/>
                  </a:lnTo>
                  <a:lnTo>
                    <a:pt x="46532" y="23368"/>
                  </a:lnTo>
                  <a:lnTo>
                    <a:pt x="46710" y="23368"/>
                  </a:lnTo>
                  <a:lnTo>
                    <a:pt x="46710" y="22415"/>
                  </a:lnTo>
                  <a:lnTo>
                    <a:pt x="46469" y="22479"/>
                  </a:lnTo>
                  <a:lnTo>
                    <a:pt x="46240" y="22606"/>
                  </a:lnTo>
                  <a:lnTo>
                    <a:pt x="45504" y="22745"/>
                  </a:lnTo>
                  <a:lnTo>
                    <a:pt x="45504" y="23241"/>
                  </a:lnTo>
                  <a:lnTo>
                    <a:pt x="45427" y="23495"/>
                  </a:lnTo>
                  <a:lnTo>
                    <a:pt x="45300" y="23533"/>
                  </a:lnTo>
                  <a:lnTo>
                    <a:pt x="45427" y="23495"/>
                  </a:lnTo>
                  <a:lnTo>
                    <a:pt x="45427" y="23279"/>
                  </a:lnTo>
                  <a:lnTo>
                    <a:pt x="44907" y="23456"/>
                  </a:lnTo>
                  <a:lnTo>
                    <a:pt x="44780" y="23444"/>
                  </a:lnTo>
                  <a:lnTo>
                    <a:pt x="44424" y="23380"/>
                  </a:lnTo>
                  <a:lnTo>
                    <a:pt x="44704" y="23304"/>
                  </a:lnTo>
                  <a:lnTo>
                    <a:pt x="44919" y="23241"/>
                  </a:lnTo>
                  <a:lnTo>
                    <a:pt x="45504" y="23241"/>
                  </a:lnTo>
                  <a:lnTo>
                    <a:pt x="45504" y="22745"/>
                  </a:lnTo>
                  <a:lnTo>
                    <a:pt x="44831" y="22860"/>
                  </a:lnTo>
                  <a:lnTo>
                    <a:pt x="44323" y="22987"/>
                  </a:lnTo>
                  <a:lnTo>
                    <a:pt x="43942" y="23114"/>
                  </a:lnTo>
                  <a:lnTo>
                    <a:pt x="44589" y="22987"/>
                  </a:lnTo>
                  <a:lnTo>
                    <a:pt x="44081" y="23101"/>
                  </a:lnTo>
                  <a:lnTo>
                    <a:pt x="44081" y="23622"/>
                  </a:lnTo>
                  <a:lnTo>
                    <a:pt x="43599" y="23876"/>
                  </a:lnTo>
                  <a:lnTo>
                    <a:pt x="43243" y="23876"/>
                  </a:lnTo>
                  <a:lnTo>
                    <a:pt x="43243" y="25781"/>
                  </a:lnTo>
                  <a:lnTo>
                    <a:pt x="42786" y="25908"/>
                  </a:lnTo>
                  <a:lnTo>
                    <a:pt x="42913" y="25781"/>
                  </a:lnTo>
                  <a:lnTo>
                    <a:pt x="43243" y="25781"/>
                  </a:lnTo>
                  <a:lnTo>
                    <a:pt x="43243" y="23876"/>
                  </a:lnTo>
                  <a:lnTo>
                    <a:pt x="43091" y="23876"/>
                  </a:lnTo>
                  <a:lnTo>
                    <a:pt x="44081" y="23622"/>
                  </a:lnTo>
                  <a:lnTo>
                    <a:pt x="44081" y="23101"/>
                  </a:lnTo>
                  <a:lnTo>
                    <a:pt x="43903" y="23126"/>
                  </a:lnTo>
                  <a:lnTo>
                    <a:pt x="43561" y="23241"/>
                  </a:lnTo>
                  <a:lnTo>
                    <a:pt x="43332" y="23241"/>
                  </a:lnTo>
                  <a:lnTo>
                    <a:pt x="42887" y="23368"/>
                  </a:lnTo>
                  <a:lnTo>
                    <a:pt x="42811" y="25654"/>
                  </a:lnTo>
                  <a:lnTo>
                    <a:pt x="42659" y="25717"/>
                  </a:lnTo>
                  <a:lnTo>
                    <a:pt x="42659" y="26035"/>
                  </a:lnTo>
                  <a:lnTo>
                    <a:pt x="42418" y="26085"/>
                  </a:lnTo>
                  <a:lnTo>
                    <a:pt x="42418" y="27432"/>
                  </a:lnTo>
                  <a:lnTo>
                    <a:pt x="41363" y="27762"/>
                  </a:lnTo>
                  <a:lnTo>
                    <a:pt x="41681" y="27559"/>
                  </a:lnTo>
                  <a:lnTo>
                    <a:pt x="41376" y="27559"/>
                  </a:lnTo>
                  <a:lnTo>
                    <a:pt x="41897" y="27432"/>
                  </a:lnTo>
                  <a:lnTo>
                    <a:pt x="42418" y="27432"/>
                  </a:lnTo>
                  <a:lnTo>
                    <a:pt x="42418" y="26085"/>
                  </a:lnTo>
                  <a:lnTo>
                    <a:pt x="42037" y="26162"/>
                  </a:lnTo>
                  <a:lnTo>
                    <a:pt x="42240" y="26035"/>
                  </a:lnTo>
                  <a:lnTo>
                    <a:pt x="42659" y="26035"/>
                  </a:lnTo>
                  <a:lnTo>
                    <a:pt x="42659" y="25717"/>
                  </a:lnTo>
                  <a:lnTo>
                    <a:pt x="42456" y="25781"/>
                  </a:lnTo>
                  <a:lnTo>
                    <a:pt x="42608" y="25654"/>
                  </a:lnTo>
                  <a:lnTo>
                    <a:pt x="42811" y="25654"/>
                  </a:lnTo>
                  <a:lnTo>
                    <a:pt x="42811" y="23368"/>
                  </a:lnTo>
                  <a:lnTo>
                    <a:pt x="42252" y="23368"/>
                  </a:lnTo>
                  <a:lnTo>
                    <a:pt x="42138" y="23495"/>
                  </a:lnTo>
                  <a:lnTo>
                    <a:pt x="42024" y="23622"/>
                  </a:lnTo>
                  <a:lnTo>
                    <a:pt x="41935" y="25654"/>
                  </a:lnTo>
                  <a:lnTo>
                    <a:pt x="41656" y="25717"/>
                  </a:lnTo>
                  <a:lnTo>
                    <a:pt x="41656" y="26797"/>
                  </a:lnTo>
                  <a:lnTo>
                    <a:pt x="41097" y="26898"/>
                  </a:lnTo>
                  <a:lnTo>
                    <a:pt x="41097" y="27178"/>
                  </a:lnTo>
                  <a:lnTo>
                    <a:pt x="40944" y="27178"/>
                  </a:lnTo>
                  <a:lnTo>
                    <a:pt x="40728" y="27228"/>
                  </a:lnTo>
                  <a:lnTo>
                    <a:pt x="40728" y="27813"/>
                  </a:lnTo>
                  <a:lnTo>
                    <a:pt x="40411" y="27940"/>
                  </a:lnTo>
                  <a:lnTo>
                    <a:pt x="39573" y="28194"/>
                  </a:lnTo>
                  <a:lnTo>
                    <a:pt x="39293" y="28194"/>
                  </a:lnTo>
                  <a:lnTo>
                    <a:pt x="40271" y="27813"/>
                  </a:lnTo>
                  <a:lnTo>
                    <a:pt x="40728" y="27813"/>
                  </a:lnTo>
                  <a:lnTo>
                    <a:pt x="40728" y="27228"/>
                  </a:lnTo>
                  <a:lnTo>
                    <a:pt x="40462" y="27292"/>
                  </a:lnTo>
                  <a:lnTo>
                    <a:pt x="40462" y="27432"/>
                  </a:lnTo>
                  <a:lnTo>
                    <a:pt x="39865" y="27711"/>
                  </a:lnTo>
                  <a:lnTo>
                    <a:pt x="39674" y="27559"/>
                  </a:lnTo>
                  <a:lnTo>
                    <a:pt x="38963" y="27813"/>
                  </a:lnTo>
                  <a:lnTo>
                    <a:pt x="39331" y="27813"/>
                  </a:lnTo>
                  <a:lnTo>
                    <a:pt x="38290" y="28054"/>
                  </a:lnTo>
                  <a:lnTo>
                    <a:pt x="38493" y="27940"/>
                  </a:lnTo>
                  <a:lnTo>
                    <a:pt x="38798" y="27813"/>
                  </a:lnTo>
                  <a:lnTo>
                    <a:pt x="37592" y="27813"/>
                  </a:lnTo>
                  <a:lnTo>
                    <a:pt x="37426" y="27940"/>
                  </a:lnTo>
                  <a:lnTo>
                    <a:pt x="37363" y="28575"/>
                  </a:lnTo>
                  <a:lnTo>
                    <a:pt x="36842" y="28575"/>
                  </a:lnTo>
                  <a:lnTo>
                    <a:pt x="36537" y="28613"/>
                  </a:lnTo>
                  <a:lnTo>
                    <a:pt x="36258" y="28651"/>
                  </a:lnTo>
                  <a:lnTo>
                    <a:pt x="36169" y="28829"/>
                  </a:lnTo>
                  <a:lnTo>
                    <a:pt x="35953" y="28905"/>
                  </a:lnTo>
                  <a:lnTo>
                    <a:pt x="36093" y="28829"/>
                  </a:lnTo>
                  <a:lnTo>
                    <a:pt x="36169" y="28663"/>
                  </a:lnTo>
                  <a:lnTo>
                    <a:pt x="35991" y="28676"/>
                  </a:lnTo>
                  <a:lnTo>
                    <a:pt x="36118" y="28575"/>
                  </a:lnTo>
                  <a:lnTo>
                    <a:pt x="35788" y="28702"/>
                  </a:lnTo>
                  <a:lnTo>
                    <a:pt x="34709" y="28829"/>
                  </a:lnTo>
                  <a:lnTo>
                    <a:pt x="35318" y="28829"/>
                  </a:lnTo>
                  <a:lnTo>
                    <a:pt x="35458" y="28829"/>
                  </a:lnTo>
                  <a:lnTo>
                    <a:pt x="35128" y="28956"/>
                  </a:lnTo>
                  <a:lnTo>
                    <a:pt x="34404" y="29210"/>
                  </a:lnTo>
                  <a:lnTo>
                    <a:pt x="34683" y="29210"/>
                  </a:lnTo>
                  <a:lnTo>
                    <a:pt x="35737" y="29210"/>
                  </a:lnTo>
                  <a:lnTo>
                    <a:pt x="35902" y="29210"/>
                  </a:lnTo>
                  <a:lnTo>
                    <a:pt x="36550" y="29210"/>
                  </a:lnTo>
                  <a:lnTo>
                    <a:pt x="35598" y="29591"/>
                  </a:lnTo>
                  <a:lnTo>
                    <a:pt x="36677" y="29591"/>
                  </a:lnTo>
                  <a:lnTo>
                    <a:pt x="36614" y="29718"/>
                  </a:lnTo>
                  <a:lnTo>
                    <a:pt x="36842" y="29718"/>
                  </a:lnTo>
                  <a:lnTo>
                    <a:pt x="36080" y="29845"/>
                  </a:lnTo>
                  <a:lnTo>
                    <a:pt x="35318" y="29972"/>
                  </a:lnTo>
                  <a:lnTo>
                    <a:pt x="35229" y="32004"/>
                  </a:lnTo>
                  <a:lnTo>
                    <a:pt x="34874" y="32131"/>
                  </a:lnTo>
                  <a:lnTo>
                    <a:pt x="34683" y="32131"/>
                  </a:lnTo>
                  <a:lnTo>
                    <a:pt x="34315" y="32131"/>
                  </a:lnTo>
                  <a:lnTo>
                    <a:pt x="34531" y="32004"/>
                  </a:lnTo>
                  <a:lnTo>
                    <a:pt x="34315" y="32131"/>
                  </a:lnTo>
                  <a:lnTo>
                    <a:pt x="34772" y="32004"/>
                  </a:lnTo>
                  <a:lnTo>
                    <a:pt x="35064" y="32004"/>
                  </a:lnTo>
                  <a:lnTo>
                    <a:pt x="35229" y="32004"/>
                  </a:lnTo>
                  <a:lnTo>
                    <a:pt x="35229" y="30022"/>
                  </a:lnTo>
                  <a:lnTo>
                    <a:pt x="35052" y="30099"/>
                  </a:lnTo>
                  <a:lnTo>
                    <a:pt x="35128" y="29972"/>
                  </a:lnTo>
                  <a:lnTo>
                    <a:pt x="35204" y="29845"/>
                  </a:lnTo>
                  <a:lnTo>
                    <a:pt x="35280" y="29718"/>
                  </a:lnTo>
                  <a:lnTo>
                    <a:pt x="34417" y="29718"/>
                  </a:lnTo>
                  <a:lnTo>
                    <a:pt x="34251" y="29768"/>
                  </a:lnTo>
                  <a:lnTo>
                    <a:pt x="34251" y="32131"/>
                  </a:lnTo>
                  <a:lnTo>
                    <a:pt x="33667" y="32258"/>
                  </a:lnTo>
                  <a:lnTo>
                    <a:pt x="33947" y="32131"/>
                  </a:lnTo>
                  <a:lnTo>
                    <a:pt x="34251" y="32131"/>
                  </a:lnTo>
                  <a:lnTo>
                    <a:pt x="34251" y="29768"/>
                  </a:lnTo>
                  <a:lnTo>
                    <a:pt x="33528" y="29972"/>
                  </a:lnTo>
                  <a:lnTo>
                    <a:pt x="33261" y="29972"/>
                  </a:lnTo>
                  <a:lnTo>
                    <a:pt x="32550" y="30226"/>
                  </a:lnTo>
                  <a:lnTo>
                    <a:pt x="33528" y="30226"/>
                  </a:lnTo>
                  <a:lnTo>
                    <a:pt x="33667" y="30353"/>
                  </a:lnTo>
                  <a:lnTo>
                    <a:pt x="34226" y="30353"/>
                  </a:lnTo>
                  <a:lnTo>
                    <a:pt x="34163" y="30988"/>
                  </a:lnTo>
                  <a:lnTo>
                    <a:pt x="33756" y="31115"/>
                  </a:lnTo>
                  <a:lnTo>
                    <a:pt x="33210" y="31242"/>
                  </a:lnTo>
                  <a:lnTo>
                    <a:pt x="33286" y="31115"/>
                  </a:lnTo>
                  <a:lnTo>
                    <a:pt x="33362" y="30988"/>
                  </a:lnTo>
                  <a:lnTo>
                    <a:pt x="33489" y="30988"/>
                  </a:lnTo>
                  <a:lnTo>
                    <a:pt x="34163" y="30988"/>
                  </a:lnTo>
                  <a:lnTo>
                    <a:pt x="34163" y="30378"/>
                  </a:lnTo>
                  <a:lnTo>
                    <a:pt x="33515" y="30607"/>
                  </a:lnTo>
                  <a:lnTo>
                    <a:pt x="33464" y="30734"/>
                  </a:lnTo>
                  <a:lnTo>
                    <a:pt x="33083" y="30937"/>
                  </a:lnTo>
                  <a:lnTo>
                    <a:pt x="33083" y="32385"/>
                  </a:lnTo>
                  <a:lnTo>
                    <a:pt x="32956" y="32435"/>
                  </a:lnTo>
                  <a:lnTo>
                    <a:pt x="32956" y="32639"/>
                  </a:lnTo>
                  <a:lnTo>
                    <a:pt x="32702" y="32766"/>
                  </a:lnTo>
                  <a:lnTo>
                    <a:pt x="32359" y="32893"/>
                  </a:lnTo>
                  <a:lnTo>
                    <a:pt x="32486" y="32766"/>
                  </a:lnTo>
                  <a:lnTo>
                    <a:pt x="32626" y="32766"/>
                  </a:lnTo>
                  <a:lnTo>
                    <a:pt x="32956" y="32639"/>
                  </a:lnTo>
                  <a:lnTo>
                    <a:pt x="32956" y="32435"/>
                  </a:lnTo>
                  <a:lnTo>
                    <a:pt x="32753" y="32512"/>
                  </a:lnTo>
                  <a:lnTo>
                    <a:pt x="32143" y="32512"/>
                  </a:lnTo>
                  <a:lnTo>
                    <a:pt x="32092" y="32766"/>
                  </a:lnTo>
                  <a:lnTo>
                    <a:pt x="32067" y="32893"/>
                  </a:lnTo>
                  <a:lnTo>
                    <a:pt x="31432" y="32893"/>
                  </a:lnTo>
                  <a:lnTo>
                    <a:pt x="31623" y="32766"/>
                  </a:lnTo>
                  <a:lnTo>
                    <a:pt x="32092" y="32766"/>
                  </a:lnTo>
                  <a:lnTo>
                    <a:pt x="32092" y="32512"/>
                  </a:lnTo>
                  <a:lnTo>
                    <a:pt x="29629" y="32512"/>
                  </a:lnTo>
                  <a:lnTo>
                    <a:pt x="29044" y="32639"/>
                  </a:lnTo>
                  <a:lnTo>
                    <a:pt x="29248" y="32512"/>
                  </a:lnTo>
                  <a:lnTo>
                    <a:pt x="28841" y="32651"/>
                  </a:lnTo>
                  <a:lnTo>
                    <a:pt x="28562" y="32893"/>
                  </a:lnTo>
                  <a:lnTo>
                    <a:pt x="28282" y="33020"/>
                  </a:lnTo>
                  <a:lnTo>
                    <a:pt x="28282" y="34544"/>
                  </a:lnTo>
                  <a:lnTo>
                    <a:pt x="28041" y="34632"/>
                  </a:lnTo>
                  <a:lnTo>
                    <a:pt x="28181" y="34544"/>
                  </a:lnTo>
                  <a:lnTo>
                    <a:pt x="28282" y="33020"/>
                  </a:lnTo>
                  <a:lnTo>
                    <a:pt x="28155" y="33083"/>
                  </a:lnTo>
                  <a:lnTo>
                    <a:pt x="28155" y="33528"/>
                  </a:lnTo>
                  <a:lnTo>
                    <a:pt x="27406" y="33782"/>
                  </a:lnTo>
                  <a:lnTo>
                    <a:pt x="27165" y="33845"/>
                  </a:lnTo>
                  <a:lnTo>
                    <a:pt x="27165" y="34163"/>
                  </a:lnTo>
                  <a:lnTo>
                    <a:pt x="26962" y="34290"/>
                  </a:lnTo>
                  <a:lnTo>
                    <a:pt x="26860" y="35306"/>
                  </a:lnTo>
                  <a:lnTo>
                    <a:pt x="26581" y="35344"/>
                  </a:lnTo>
                  <a:lnTo>
                    <a:pt x="26581" y="35687"/>
                  </a:lnTo>
                  <a:lnTo>
                    <a:pt x="26149" y="35941"/>
                  </a:lnTo>
                  <a:lnTo>
                    <a:pt x="26581" y="35814"/>
                  </a:lnTo>
                  <a:lnTo>
                    <a:pt x="25971" y="36068"/>
                  </a:lnTo>
                  <a:lnTo>
                    <a:pt x="25425" y="36283"/>
                  </a:lnTo>
                  <a:lnTo>
                    <a:pt x="25933" y="36068"/>
                  </a:lnTo>
                  <a:lnTo>
                    <a:pt x="25527" y="36068"/>
                  </a:lnTo>
                  <a:lnTo>
                    <a:pt x="25730" y="35941"/>
                  </a:lnTo>
                  <a:lnTo>
                    <a:pt x="24828" y="35941"/>
                  </a:lnTo>
                  <a:lnTo>
                    <a:pt x="25222" y="35687"/>
                  </a:lnTo>
                  <a:lnTo>
                    <a:pt x="25006" y="35687"/>
                  </a:lnTo>
                  <a:lnTo>
                    <a:pt x="24574" y="35814"/>
                  </a:lnTo>
                  <a:lnTo>
                    <a:pt x="24701" y="35687"/>
                  </a:lnTo>
                  <a:lnTo>
                    <a:pt x="24409" y="35687"/>
                  </a:lnTo>
                  <a:lnTo>
                    <a:pt x="24409" y="35941"/>
                  </a:lnTo>
                  <a:lnTo>
                    <a:pt x="24320" y="36068"/>
                  </a:lnTo>
                  <a:lnTo>
                    <a:pt x="23876" y="36068"/>
                  </a:lnTo>
                  <a:lnTo>
                    <a:pt x="22186" y="36068"/>
                  </a:lnTo>
                  <a:lnTo>
                    <a:pt x="22504" y="35941"/>
                  </a:lnTo>
                  <a:lnTo>
                    <a:pt x="23774" y="35941"/>
                  </a:lnTo>
                  <a:lnTo>
                    <a:pt x="24142" y="35941"/>
                  </a:lnTo>
                  <a:lnTo>
                    <a:pt x="24409" y="35941"/>
                  </a:lnTo>
                  <a:lnTo>
                    <a:pt x="24409" y="35687"/>
                  </a:lnTo>
                  <a:lnTo>
                    <a:pt x="24269" y="35687"/>
                  </a:lnTo>
                  <a:lnTo>
                    <a:pt x="23406" y="35826"/>
                  </a:lnTo>
                  <a:lnTo>
                    <a:pt x="23050" y="35687"/>
                  </a:lnTo>
                  <a:lnTo>
                    <a:pt x="24269" y="35687"/>
                  </a:lnTo>
                  <a:lnTo>
                    <a:pt x="25031" y="35394"/>
                  </a:lnTo>
                  <a:lnTo>
                    <a:pt x="24676" y="35560"/>
                  </a:lnTo>
                  <a:lnTo>
                    <a:pt x="24980" y="35560"/>
                  </a:lnTo>
                  <a:lnTo>
                    <a:pt x="24701" y="35687"/>
                  </a:lnTo>
                  <a:lnTo>
                    <a:pt x="25006" y="35687"/>
                  </a:lnTo>
                  <a:lnTo>
                    <a:pt x="25438" y="35560"/>
                  </a:lnTo>
                  <a:lnTo>
                    <a:pt x="25222" y="35687"/>
                  </a:lnTo>
                  <a:lnTo>
                    <a:pt x="26581" y="35687"/>
                  </a:lnTo>
                  <a:lnTo>
                    <a:pt x="26581" y="35344"/>
                  </a:lnTo>
                  <a:lnTo>
                    <a:pt x="25768" y="35433"/>
                  </a:lnTo>
                  <a:lnTo>
                    <a:pt x="26555" y="35306"/>
                  </a:lnTo>
                  <a:lnTo>
                    <a:pt x="26860" y="35306"/>
                  </a:lnTo>
                  <a:lnTo>
                    <a:pt x="26860" y="34315"/>
                  </a:lnTo>
                  <a:lnTo>
                    <a:pt x="26339" y="34429"/>
                  </a:lnTo>
                  <a:lnTo>
                    <a:pt x="26593" y="34290"/>
                  </a:lnTo>
                  <a:lnTo>
                    <a:pt x="26835" y="34163"/>
                  </a:lnTo>
                  <a:lnTo>
                    <a:pt x="27165" y="34163"/>
                  </a:lnTo>
                  <a:lnTo>
                    <a:pt x="27165" y="33845"/>
                  </a:lnTo>
                  <a:lnTo>
                    <a:pt x="26911" y="33909"/>
                  </a:lnTo>
                  <a:lnTo>
                    <a:pt x="27152" y="33782"/>
                  </a:lnTo>
                  <a:lnTo>
                    <a:pt x="27368" y="33782"/>
                  </a:lnTo>
                  <a:lnTo>
                    <a:pt x="27825" y="33528"/>
                  </a:lnTo>
                  <a:lnTo>
                    <a:pt x="28143" y="33401"/>
                  </a:lnTo>
                  <a:lnTo>
                    <a:pt x="28155" y="33528"/>
                  </a:lnTo>
                  <a:lnTo>
                    <a:pt x="28155" y="33083"/>
                  </a:lnTo>
                  <a:lnTo>
                    <a:pt x="28003" y="33147"/>
                  </a:lnTo>
                  <a:lnTo>
                    <a:pt x="28562" y="32893"/>
                  </a:lnTo>
                  <a:lnTo>
                    <a:pt x="28232" y="32893"/>
                  </a:lnTo>
                  <a:lnTo>
                    <a:pt x="27622" y="32981"/>
                  </a:lnTo>
                  <a:lnTo>
                    <a:pt x="27406" y="32893"/>
                  </a:lnTo>
                  <a:lnTo>
                    <a:pt x="27406" y="33147"/>
                  </a:lnTo>
                  <a:lnTo>
                    <a:pt x="26301" y="33388"/>
                  </a:lnTo>
                  <a:lnTo>
                    <a:pt x="26301" y="33147"/>
                  </a:lnTo>
                  <a:lnTo>
                    <a:pt x="27139" y="33147"/>
                  </a:lnTo>
                  <a:lnTo>
                    <a:pt x="27406" y="33147"/>
                  </a:lnTo>
                  <a:lnTo>
                    <a:pt x="27406" y="32893"/>
                  </a:lnTo>
                  <a:lnTo>
                    <a:pt x="27266" y="32893"/>
                  </a:lnTo>
                  <a:lnTo>
                    <a:pt x="27330" y="32766"/>
                  </a:lnTo>
                  <a:lnTo>
                    <a:pt x="28841" y="32766"/>
                  </a:lnTo>
                  <a:lnTo>
                    <a:pt x="28613" y="32715"/>
                  </a:lnTo>
                  <a:lnTo>
                    <a:pt x="28841" y="32512"/>
                  </a:lnTo>
                  <a:lnTo>
                    <a:pt x="29108" y="32385"/>
                  </a:lnTo>
                  <a:lnTo>
                    <a:pt x="29298" y="32385"/>
                  </a:lnTo>
                  <a:lnTo>
                    <a:pt x="30365" y="32385"/>
                  </a:lnTo>
                  <a:lnTo>
                    <a:pt x="30594" y="32385"/>
                  </a:lnTo>
                  <a:lnTo>
                    <a:pt x="33083" y="32385"/>
                  </a:lnTo>
                  <a:lnTo>
                    <a:pt x="33083" y="30937"/>
                  </a:lnTo>
                  <a:lnTo>
                    <a:pt x="32575" y="30988"/>
                  </a:lnTo>
                  <a:lnTo>
                    <a:pt x="32169" y="31115"/>
                  </a:lnTo>
                  <a:lnTo>
                    <a:pt x="31826" y="31115"/>
                  </a:lnTo>
                  <a:lnTo>
                    <a:pt x="32067" y="30988"/>
                  </a:lnTo>
                  <a:lnTo>
                    <a:pt x="33464" y="30734"/>
                  </a:lnTo>
                  <a:lnTo>
                    <a:pt x="32943" y="30734"/>
                  </a:lnTo>
                  <a:lnTo>
                    <a:pt x="33020" y="30607"/>
                  </a:lnTo>
                  <a:lnTo>
                    <a:pt x="33299" y="30353"/>
                  </a:lnTo>
                  <a:lnTo>
                    <a:pt x="32346" y="30492"/>
                  </a:lnTo>
                  <a:lnTo>
                    <a:pt x="32372" y="30226"/>
                  </a:lnTo>
                  <a:lnTo>
                    <a:pt x="31902" y="30353"/>
                  </a:lnTo>
                  <a:lnTo>
                    <a:pt x="31750" y="30530"/>
                  </a:lnTo>
                  <a:lnTo>
                    <a:pt x="31750" y="32004"/>
                  </a:lnTo>
                  <a:lnTo>
                    <a:pt x="31432" y="32131"/>
                  </a:lnTo>
                  <a:lnTo>
                    <a:pt x="31203" y="32131"/>
                  </a:lnTo>
                  <a:lnTo>
                    <a:pt x="31750" y="32004"/>
                  </a:lnTo>
                  <a:lnTo>
                    <a:pt x="31750" y="30530"/>
                  </a:lnTo>
                  <a:lnTo>
                    <a:pt x="31419" y="30607"/>
                  </a:lnTo>
                  <a:lnTo>
                    <a:pt x="31673" y="30607"/>
                  </a:lnTo>
                  <a:lnTo>
                    <a:pt x="31483" y="30822"/>
                  </a:lnTo>
                  <a:lnTo>
                    <a:pt x="31724" y="30734"/>
                  </a:lnTo>
                  <a:lnTo>
                    <a:pt x="31343" y="30988"/>
                  </a:lnTo>
                  <a:lnTo>
                    <a:pt x="30962" y="31115"/>
                  </a:lnTo>
                  <a:lnTo>
                    <a:pt x="30429" y="31369"/>
                  </a:lnTo>
                  <a:lnTo>
                    <a:pt x="31127" y="31369"/>
                  </a:lnTo>
                  <a:lnTo>
                    <a:pt x="30911" y="31394"/>
                  </a:lnTo>
                  <a:lnTo>
                    <a:pt x="30911" y="31623"/>
                  </a:lnTo>
                  <a:lnTo>
                    <a:pt x="30810" y="32004"/>
                  </a:lnTo>
                  <a:lnTo>
                    <a:pt x="30480" y="32131"/>
                  </a:lnTo>
                  <a:lnTo>
                    <a:pt x="30302" y="32131"/>
                  </a:lnTo>
                  <a:lnTo>
                    <a:pt x="29654" y="32258"/>
                  </a:lnTo>
                  <a:lnTo>
                    <a:pt x="30010" y="32131"/>
                  </a:lnTo>
                  <a:lnTo>
                    <a:pt x="29375" y="32270"/>
                  </a:lnTo>
                  <a:lnTo>
                    <a:pt x="29972" y="32131"/>
                  </a:lnTo>
                  <a:lnTo>
                    <a:pt x="30810" y="32004"/>
                  </a:lnTo>
                  <a:lnTo>
                    <a:pt x="30810" y="31673"/>
                  </a:lnTo>
                  <a:lnTo>
                    <a:pt x="30619" y="31750"/>
                  </a:lnTo>
                  <a:lnTo>
                    <a:pt x="30327" y="31877"/>
                  </a:lnTo>
                  <a:lnTo>
                    <a:pt x="30467" y="31750"/>
                  </a:lnTo>
                  <a:lnTo>
                    <a:pt x="30607" y="31623"/>
                  </a:lnTo>
                  <a:lnTo>
                    <a:pt x="30911" y="31623"/>
                  </a:lnTo>
                  <a:lnTo>
                    <a:pt x="30911" y="31394"/>
                  </a:lnTo>
                  <a:lnTo>
                    <a:pt x="29629" y="31496"/>
                  </a:lnTo>
                  <a:lnTo>
                    <a:pt x="29832" y="31369"/>
                  </a:lnTo>
                  <a:lnTo>
                    <a:pt x="28486" y="31369"/>
                  </a:lnTo>
                  <a:lnTo>
                    <a:pt x="29019" y="31115"/>
                  </a:lnTo>
                  <a:lnTo>
                    <a:pt x="28130" y="31267"/>
                  </a:lnTo>
                  <a:lnTo>
                    <a:pt x="28130" y="31623"/>
                  </a:lnTo>
                  <a:lnTo>
                    <a:pt x="27698" y="31750"/>
                  </a:lnTo>
                  <a:lnTo>
                    <a:pt x="27952" y="31623"/>
                  </a:lnTo>
                  <a:lnTo>
                    <a:pt x="28130" y="31623"/>
                  </a:lnTo>
                  <a:lnTo>
                    <a:pt x="28130" y="31267"/>
                  </a:lnTo>
                  <a:lnTo>
                    <a:pt x="27508" y="31369"/>
                  </a:lnTo>
                  <a:lnTo>
                    <a:pt x="26873" y="31623"/>
                  </a:lnTo>
                  <a:lnTo>
                    <a:pt x="27800" y="31369"/>
                  </a:lnTo>
                  <a:lnTo>
                    <a:pt x="26987" y="31623"/>
                  </a:lnTo>
                  <a:lnTo>
                    <a:pt x="26924" y="31750"/>
                  </a:lnTo>
                  <a:lnTo>
                    <a:pt x="26377" y="31851"/>
                  </a:lnTo>
                  <a:lnTo>
                    <a:pt x="26111" y="31889"/>
                  </a:lnTo>
                  <a:lnTo>
                    <a:pt x="25984" y="31915"/>
                  </a:lnTo>
                  <a:lnTo>
                    <a:pt x="25844" y="32131"/>
                  </a:lnTo>
                  <a:lnTo>
                    <a:pt x="25006" y="32131"/>
                  </a:lnTo>
                  <a:lnTo>
                    <a:pt x="25273" y="32004"/>
                  </a:lnTo>
                  <a:lnTo>
                    <a:pt x="24853" y="32131"/>
                  </a:lnTo>
                  <a:lnTo>
                    <a:pt x="25057" y="32004"/>
                  </a:lnTo>
                  <a:lnTo>
                    <a:pt x="24574" y="32131"/>
                  </a:lnTo>
                  <a:lnTo>
                    <a:pt x="24371" y="32131"/>
                  </a:lnTo>
                  <a:lnTo>
                    <a:pt x="24523" y="32258"/>
                  </a:lnTo>
                  <a:lnTo>
                    <a:pt x="24904" y="32181"/>
                  </a:lnTo>
                  <a:lnTo>
                    <a:pt x="24638" y="32359"/>
                  </a:lnTo>
                  <a:lnTo>
                    <a:pt x="25107" y="32385"/>
                  </a:lnTo>
                  <a:lnTo>
                    <a:pt x="24752" y="32512"/>
                  </a:lnTo>
                  <a:lnTo>
                    <a:pt x="24066" y="32512"/>
                  </a:lnTo>
                  <a:lnTo>
                    <a:pt x="24587" y="32385"/>
                  </a:lnTo>
                  <a:lnTo>
                    <a:pt x="24371" y="32131"/>
                  </a:lnTo>
                  <a:lnTo>
                    <a:pt x="20980" y="32131"/>
                  </a:lnTo>
                  <a:lnTo>
                    <a:pt x="21424" y="32016"/>
                  </a:lnTo>
                  <a:lnTo>
                    <a:pt x="21450" y="32004"/>
                  </a:lnTo>
                  <a:lnTo>
                    <a:pt x="25984" y="32004"/>
                  </a:lnTo>
                  <a:lnTo>
                    <a:pt x="25539" y="31991"/>
                  </a:lnTo>
                  <a:lnTo>
                    <a:pt x="26111" y="31889"/>
                  </a:lnTo>
                  <a:lnTo>
                    <a:pt x="26416" y="31826"/>
                  </a:lnTo>
                  <a:lnTo>
                    <a:pt x="26847" y="31750"/>
                  </a:lnTo>
                  <a:lnTo>
                    <a:pt x="26606" y="31750"/>
                  </a:lnTo>
                  <a:lnTo>
                    <a:pt x="26835" y="31623"/>
                  </a:lnTo>
                  <a:lnTo>
                    <a:pt x="27508" y="31369"/>
                  </a:lnTo>
                  <a:lnTo>
                    <a:pt x="27139" y="31369"/>
                  </a:lnTo>
                  <a:lnTo>
                    <a:pt x="26936" y="31369"/>
                  </a:lnTo>
                  <a:lnTo>
                    <a:pt x="26060" y="31369"/>
                  </a:lnTo>
                  <a:lnTo>
                    <a:pt x="26060" y="31623"/>
                  </a:lnTo>
                  <a:lnTo>
                    <a:pt x="25628" y="31750"/>
                  </a:lnTo>
                  <a:lnTo>
                    <a:pt x="21628" y="31750"/>
                  </a:lnTo>
                  <a:lnTo>
                    <a:pt x="22059" y="31635"/>
                  </a:lnTo>
                  <a:lnTo>
                    <a:pt x="26060" y="31623"/>
                  </a:lnTo>
                  <a:lnTo>
                    <a:pt x="26060" y="31369"/>
                  </a:lnTo>
                  <a:lnTo>
                    <a:pt x="21831" y="31369"/>
                  </a:lnTo>
                  <a:lnTo>
                    <a:pt x="21831" y="31623"/>
                  </a:lnTo>
                  <a:lnTo>
                    <a:pt x="21386" y="31686"/>
                  </a:lnTo>
                  <a:lnTo>
                    <a:pt x="21132" y="31750"/>
                  </a:lnTo>
                  <a:lnTo>
                    <a:pt x="20421" y="31750"/>
                  </a:lnTo>
                  <a:lnTo>
                    <a:pt x="20421" y="32105"/>
                  </a:lnTo>
                  <a:lnTo>
                    <a:pt x="17335" y="32131"/>
                  </a:lnTo>
                  <a:lnTo>
                    <a:pt x="17145" y="32131"/>
                  </a:lnTo>
                  <a:lnTo>
                    <a:pt x="16573" y="32258"/>
                  </a:lnTo>
                  <a:lnTo>
                    <a:pt x="16865" y="32131"/>
                  </a:lnTo>
                  <a:lnTo>
                    <a:pt x="16611" y="32131"/>
                  </a:lnTo>
                  <a:lnTo>
                    <a:pt x="16979" y="32004"/>
                  </a:lnTo>
                  <a:lnTo>
                    <a:pt x="17589" y="32004"/>
                  </a:lnTo>
                  <a:lnTo>
                    <a:pt x="17335" y="32131"/>
                  </a:lnTo>
                  <a:lnTo>
                    <a:pt x="17983" y="32004"/>
                  </a:lnTo>
                  <a:lnTo>
                    <a:pt x="18122" y="32004"/>
                  </a:lnTo>
                  <a:lnTo>
                    <a:pt x="18402" y="32004"/>
                  </a:lnTo>
                  <a:lnTo>
                    <a:pt x="20193" y="32004"/>
                  </a:lnTo>
                  <a:lnTo>
                    <a:pt x="20421" y="32105"/>
                  </a:lnTo>
                  <a:lnTo>
                    <a:pt x="20421" y="31750"/>
                  </a:lnTo>
                  <a:lnTo>
                    <a:pt x="19405" y="31750"/>
                  </a:lnTo>
                  <a:lnTo>
                    <a:pt x="19126" y="31800"/>
                  </a:lnTo>
                  <a:lnTo>
                    <a:pt x="19278" y="31750"/>
                  </a:lnTo>
                  <a:lnTo>
                    <a:pt x="19126" y="31750"/>
                  </a:lnTo>
                  <a:lnTo>
                    <a:pt x="19342" y="31623"/>
                  </a:lnTo>
                  <a:lnTo>
                    <a:pt x="21831" y="31623"/>
                  </a:lnTo>
                  <a:lnTo>
                    <a:pt x="21831" y="31369"/>
                  </a:lnTo>
                  <a:lnTo>
                    <a:pt x="20789" y="31369"/>
                  </a:lnTo>
                  <a:lnTo>
                    <a:pt x="22021" y="31115"/>
                  </a:lnTo>
                  <a:lnTo>
                    <a:pt x="23507" y="30734"/>
                  </a:lnTo>
                  <a:lnTo>
                    <a:pt x="23177" y="30988"/>
                  </a:lnTo>
                  <a:lnTo>
                    <a:pt x="22796" y="31115"/>
                  </a:lnTo>
                  <a:lnTo>
                    <a:pt x="23456" y="30988"/>
                  </a:lnTo>
                  <a:lnTo>
                    <a:pt x="24384" y="30734"/>
                  </a:lnTo>
                  <a:lnTo>
                    <a:pt x="24511" y="30607"/>
                  </a:lnTo>
                  <a:lnTo>
                    <a:pt x="25019" y="30607"/>
                  </a:lnTo>
                  <a:lnTo>
                    <a:pt x="24765" y="30734"/>
                  </a:lnTo>
                  <a:lnTo>
                    <a:pt x="25222" y="30607"/>
                  </a:lnTo>
                  <a:lnTo>
                    <a:pt x="25501" y="30607"/>
                  </a:lnTo>
                  <a:lnTo>
                    <a:pt x="26060" y="30353"/>
                  </a:lnTo>
                  <a:lnTo>
                    <a:pt x="26276" y="30226"/>
                  </a:lnTo>
                  <a:lnTo>
                    <a:pt x="26873" y="30226"/>
                  </a:lnTo>
                  <a:lnTo>
                    <a:pt x="26682" y="30353"/>
                  </a:lnTo>
                  <a:lnTo>
                    <a:pt x="26200" y="30607"/>
                  </a:lnTo>
                  <a:lnTo>
                    <a:pt x="25908" y="30734"/>
                  </a:lnTo>
                  <a:lnTo>
                    <a:pt x="24688" y="30988"/>
                  </a:lnTo>
                  <a:lnTo>
                    <a:pt x="25095" y="30988"/>
                  </a:lnTo>
                  <a:lnTo>
                    <a:pt x="24663" y="31115"/>
                  </a:lnTo>
                  <a:lnTo>
                    <a:pt x="25501" y="31115"/>
                  </a:lnTo>
                  <a:lnTo>
                    <a:pt x="25603" y="30988"/>
                  </a:lnTo>
                  <a:lnTo>
                    <a:pt x="25933" y="30988"/>
                  </a:lnTo>
                  <a:lnTo>
                    <a:pt x="26365" y="30734"/>
                  </a:lnTo>
                  <a:lnTo>
                    <a:pt x="26822" y="30607"/>
                  </a:lnTo>
                  <a:lnTo>
                    <a:pt x="26428" y="30607"/>
                  </a:lnTo>
                  <a:lnTo>
                    <a:pt x="27139" y="30226"/>
                  </a:lnTo>
                  <a:lnTo>
                    <a:pt x="27825" y="30226"/>
                  </a:lnTo>
                  <a:lnTo>
                    <a:pt x="27978" y="30353"/>
                  </a:lnTo>
                  <a:lnTo>
                    <a:pt x="28727" y="30226"/>
                  </a:lnTo>
                  <a:lnTo>
                    <a:pt x="28562" y="30353"/>
                  </a:lnTo>
                  <a:lnTo>
                    <a:pt x="27597" y="30607"/>
                  </a:lnTo>
                  <a:lnTo>
                    <a:pt x="28016" y="30607"/>
                  </a:lnTo>
                  <a:lnTo>
                    <a:pt x="29083" y="30353"/>
                  </a:lnTo>
                  <a:lnTo>
                    <a:pt x="29311" y="30226"/>
                  </a:lnTo>
                  <a:lnTo>
                    <a:pt x="29095" y="30226"/>
                  </a:lnTo>
                  <a:lnTo>
                    <a:pt x="29984" y="29972"/>
                  </a:lnTo>
                  <a:lnTo>
                    <a:pt x="29337" y="29972"/>
                  </a:lnTo>
                  <a:lnTo>
                    <a:pt x="29972" y="29718"/>
                  </a:lnTo>
                  <a:lnTo>
                    <a:pt x="30861" y="29718"/>
                  </a:lnTo>
                  <a:lnTo>
                    <a:pt x="31292" y="29591"/>
                  </a:lnTo>
                  <a:lnTo>
                    <a:pt x="30302" y="29591"/>
                  </a:lnTo>
                  <a:lnTo>
                    <a:pt x="31635" y="29464"/>
                  </a:lnTo>
                  <a:lnTo>
                    <a:pt x="32969" y="29337"/>
                  </a:lnTo>
                  <a:lnTo>
                    <a:pt x="33299" y="29210"/>
                  </a:lnTo>
                  <a:lnTo>
                    <a:pt x="33502" y="29210"/>
                  </a:lnTo>
                  <a:lnTo>
                    <a:pt x="34404" y="29210"/>
                  </a:lnTo>
                  <a:lnTo>
                    <a:pt x="35001" y="28956"/>
                  </a:lnTo>
                  <a:lnTo>
                    <a:pt x="33997" y="28956"/>
                  </a:lnTo>
                  <a:lnTo>
                    <a:pt x="33540" y="28956"/>
                  </a:lnTo>
                  <a:lnTo>
                    <a:pt x="33045" y="29019"/>
                  </a:lnTo>
                  <a:lnTo>
                    <a:pt x="33248" y="28956"/>
                  </a:lnTo>
                  <a:lnTo>
                    <a:pt x="32981" y="28956"/>
                  </a:lnTo>
                  <a:lnTo>
                    <a:pt x="33134" y="28829"/>
                  </a:lnTo>
                  <a:lnTo>
                    <a:pt x="33502" y="28829"/>
                  </a:lnTo>
                  <a:lnTo>
                    <a:pt x="34023" y="28575"/>
                  </a:lnTo>
                  <a:lnTo>
                    <a:pt x="33375" y="28702"/>
                  </a:lnTo>
                  <a:lnTo>
                    <a:pt x="33616" y="28575"/>
                  </a:lnTo>
                  <a:lnTo>
                    <a:pt x="34023" y="28575"/>
                  </a:lnTo>
                  <a:lnTo>
                    <a:pt x="36118" y="28575"/>
                  </a:lnTo>
                  <a:lnTo>
                    <a:pt x="36283" y="28448"/>
                  </a:lnTo>
                  <a:lnTo>
                    <a:pt x="37249" y="28448"/>
                  </a:lnTo>
                  <a:lnTo>
                    <a:pt x="37363" y="28575"/>
                  </a:lnTo>
                  <a:lnTo>
                    <a:pt x="37363" y="27940"/>
                  </a:lnTo>
                  <a:lnTo>
                    <a:pt x="37185" y="27940"/>
                  </a:lnTo>
                  <a:lnTo>
                    <a:pt x="37312" y="27813"/>
                  </a:lnTo>
                  <a:lnTo>
                    <a:pt x="37109" y="27813"/>
                  </a:lnTo>
                  <a:lnTo>
                    <a:pt x="36931" y="27813"/>
                  </a:lnTo>
                  <a:lnTo>
                    <a:pt x="36245" y="27813"/>
                  </a:lnTo>
                  <a:lnTo>
                    <a:pt x="36728" y="27559"/>
                  </a:lnTo>
                  <a:lnTo>
                    <a:pt x="37338" y="27432"/>
                  </a:lnTo>
                  <a:lnTo>
                    <a:pt x="37033" y="27559"/>
                  </a:lnTo>
                  <a:lnTo>
                    <a:pt x="37706" y="27559"/>
                  </a:lnTo>
                  <a:lnTo>
                    <a:pt x="37299" y="27724"/>
                  </a:lnTo>
                  <a:lnTo>
                    <a:pt x="37947" y="27559"/>
                  </a:lnTo>
                  <a:lnTo>
                    <a:pt x="37668" y="27762"/>
                  </a:lnTo>
                  <a:lnTo>
                    <a:pt x="39598" y="27559"/>
                  </a:lnTo>
                  <a:lnTo>
                    <a:pt x="40055" y="27432"/>
                  </a:lnTo>
                  <a:lnTo>
                    <a:pt x="40462" y="27432"/>
                  </a:lnTo>
                  <a:lnTo>
                    <a:pt x="40462" y="27292"/>
                  </a:lnTo>
                  <a:lnTo>
                    <a:pt x="39827" y="27432"/>
                  </a:lnTo>
                  <a:lnTo>
                    <a:pt x="38773" y="27432"/>
                  </a:lnTo>
                  <a:lnTo>
                    <a:pt x="39966" y="27178"/>
                  </a:lnTo>
                  <a:lnTo>
                    <a:pt x="40563" y="27051"/>
                  </a:lnTo>
                  <a:lnTo>
                    <a:pt x="40716" y="27051"/>
                  </a:lnTo>
                  <a:lnTo>
                    <a:pt x="40970" y="27051"/>
                  </a:lnTo>
                  <a:lnTo>
                    <a:pt x="41097" y="27178"/>
                  </a:lnTo>
                  <a:lnTo>
                    <a:pt x="41097" y="26898"/>
                  </a:lnTo>
                  <a:lnTo>
                    <a:pt x="40843" y="26936"/>
                  </a:lnTo>
                  <a:lnTo>
                    <a:pt x="40982" y="26797"/>
                  </a:lnTo>
                  <a:lnTo>
                    <a:pt x="41529" y="26543"/>
                  </a:lnTo>
                  <a:lnTo>
                    <a:pt x="41021" y="26797"/>
                  </a:lnTo>
                  <a:lnTo>
                    <a:pt x="41186" y="26797"/>
                  </a:lnTo>
                  <a:lnTo>
                    <a:pt x="41656" y="26797"/>
                  </a:lnTo>
                  <a:lnTo>
                    <a:pt x="41656" y="25717"/>
                  </a:lnTo>
                  <a:lnTo>
                    <a:pt x="41338" y="25781"/>
                  </a:lnTo>
                  <a:lnTo>
                    <a:pt x="40970" y="25781"/>
                  </a:lnTo>
                  <a:lnTo>
                    <a:pt x="41097" y="25654"/>
                  </a:lnTo>
                  <a:lnTo>
                    <a:pt x="41935" y="25654"/>
                  </a:lnTo>
                  <a:lnTo>
                    <a:pt x="41935" y="23723"/>
                  </a:lnTo>
                  <a:lnTo>
                    <a:pt x="41795" y="23876"/>
                  </a:lnTo>
                  <a:lnTo>
                    <a:pt x="41313" y="23876"/>
                  </a:lnTo>
                  <a:lnTo>
                    <a:pt x="41313" y="25019"/>
                  </a:lnTo>
                  <a:lnTo>
                    <a:pt x="40652" y="25019"/>
                  </a:lnTo>
                  <a:lnTo>
                    <a:pt x="40220" y="25146"/>
                  </a:lnTo>
                  <a:lnTo>
                    <a:pt x="40462" y="25019"/>
                  </a:lnTo>
                  <a:lnTo>
                    <a:pt x="39535" y="25171"/>
                  </a:lnTo>
                  <a:lnTo>
                    <a:pt x="39535" y="26162"/>
                  </a:lnTo>
                  <a:lnTo>
                    <a:pt x="39039" y="26289"/>
                  </a:lnTo>
                  <a:lnTo>
                    <a:pt x="39344" y="26162"/>
                  </a:lnTo>
                  <a:lnTo>
                    <a:pt x="39535" y="26162"/>
                  </a:lnTo>
                  <a:lnTo>
                    <a:pt x="39535" y="25171"/>
                  </a:lnTo>
                  <a:lnTo>
                    <a:pt x="39204" y="25222"/>
                  </a:lnTo>
                  <a:lnTo>
                    <a:pt x="38925" y="25273"/>
                  </a:lnTo>
                  <a:lnTo>
                    <a:pt x="39306" y="25273"/>
                  </a:lnTo>
                  <a:lnTo>
                    <a:pt x="39103" y="25336"/>
                  </a:lnTo>
                  <a:lnTo>
                    <a:pt x="38823" y="25400"/>
                  </a:lnTo>
                  <a:lnTo>
                    <a:pt x="39344" y="25400"/>
                  </a:lnTo>
                  <a:lnTo>
                    <a:pt x="38849" y="25654"/>
                  </a:lnTo>
                  <a:lnTo>
                    <a:pt x="39116" y="25654"/>
                  </a:lnTo>
                  <a:lnTo>
                    <a:pt x="38887" y="25781"/>
                  </a:lnTo>
                  <a:lnTo>
                    <a:pt x="38531" y="26035"/>
                  </a:lnTo>
                  <a:lnTo>
                    <a:pt x="38061" y="26162"/>
                  </a:lnTo>
                  <a:lnTo>
                    <a:pt x="37922" y="26162"/>
                  </a:lnTo>
                  <a:lnTo>
                    <a:pt x="37503" y="26225"/>
                  </a:lnTo>
                  <a:lnTo>
                    <a:pt x="37007" y="26162"/>
                  </a:lnTo>
                  <a:lnTo>
                    <a:pt x="37185" y="26162"/>
                  </a:lnTo>
                  <a:lnTo>
                    <a:pt x="38531" y="26035"/>
                  </a:lnTo>
                  <a:lnTo>
                    <a:pt x="38887" y="25781"/>
                  </a:lnTo>
                  <a:lnTo>
                    <a:pt x="38557" y="25781"/>
                  </a:lnTo>
                  <a:lnTo>
                    <a:pt x="38366" y="25781"/>
                  </a:lnTo>
                  <a:lnTo>
                    <a:pt x="38087" y="25654"/>
                  </a:lnTo>
                  <a:lnTo>
                    <a:pt x="38735" y="25400"/>
                  </a:lnTo>
                  <a:lnTo>
                    <a:pt x="38328" y="25400"/>
                  </a:lnTo>
                  <a:lnTo>
                    <a:pt x="37261" y="25539"/>
                  </a:lnTo>
                  <a:lnTo>
                    <a:pt x="37960" y="25273"/>
                  </a:lnTo>
                  <a:lnTo>
                    <a:pt x="38684" y="25273"/>
                  </a:lnTo>
                  <a:lnTo>
                    <a:pt x="38836" y="25260"/>
                  </a:lnTo>
                  <a:lnTo>
                    <a:pt x="39192" y="25209"/>
                  </a:lnTo>
                  <a:lnTo>
                    <a:pt x="40462" y="25019"/>
                  </a:lnTo>
                  <a:lnTo>
                    <a:pt x="39141" y="25019"/>
                  </a:lnTo>
                  <a:lnTo>
                    <a:pt x="41008" y="24638"/>
                  </a:lnTo>
                  <a:lnTo>
                    <a:pt x="40868" y="24765"/>
                  </a:lnTo>
                  <a:lnTo>
                    <a:pt x="41313" y="25019"/>
                  </a:lnTo>
                  <a:lnTo>
                    <a:pt x="41313" y="23876"/>
                  </a:lnTo>
                  <a:lnTo>
                    <a:pt x="40995" y="24003"/>
                  </a:lnTo>
                  <a:lnTo>
                    <a:pt x="40182" y="24003"/>
                  </a:lnTo>
                  <a:lnTo>
                    <a:pt x="40081" y="24257"/>
                  </a:lnTo>
                  <a:lnTo>
                    <a:pt x="40805" y="24257"/>
                  </a:lnTo>
                  <a:lnTo>
                    <a:pt x="40081" y="24638"/>
                  </a:lnTo>
                  <a:lnTo>
                    <a:pt x="39560" y="24638"/>
                  </a:lnTo>
                  <a:lnTo>
                    <a:pt x="39649" y="24384"/>
                  </a:lnTo>
                  <a:lnTo>
                    <a:pt x="38709" y="24638"/>
                  </a:lnTo>
                  <a:lnTo>
                    <a:pt x="38938" y="24638"/>
                  </a:lnTo>
                  <a:lnTo>
                    <a:pt x="38671" y="24739"/>
                  </a:lnTo>
                  <a:lnTo>
                    <a:pt x="38671" y="25019"/>
                  </a:lnTo>
                  <a:lnTo>
                    <a:pt x="38277" y="25082"/>
                  </a:lnTo>
                  <a:lnTo>
                    <a:pt x="38582" y="25019"/>
                  </a:lnTo>
                  <a:lnTo>
                    <a:pt x="38671" y="24739"/>
                  </a:lnTo>
                  <a:lnTo>
                    <a:pt x="37922" y="25019"/>
                  </a:lnTo>
                  <a:lnTo>
                    <a:pt x="38100" y="25019"/>
                  </a:lnTo>
                  <a:lnTo>
                    <a:pt x="37833" y="25146"/>
                  </a:lnTo>
                  <a:lnTo>
                    <a:pt x="37553" y="25273"/>
                  </a:lnTo>
                  <a:lnTo>
                    <a:pt x="37007" y="25273"/>
                  </a:lnTo>
                  <a:lnTo>
                    <a:pt x="36957" y="25400"/>
                  </a:lnTo>
                  <a:lnTo>
                    <a:pt x="36677" y="25603"/>
                  </a:lnTo>
                  <a:lnTo>
                    <a:pt x="36220" y="25654"/>
                  </a:lnTo>
                  <a:lnTo>
                    <a:pt x="36601" y="25654"/>
                  </a:lnTo>
                  <a:lnTo>
                    <a:pt x="36309" y="25781"/>
                  </a:lnTo>
                  <a:lnTo>
                    <a:pt x="36525" y="25869"/>
                  </a:lnTo>
                  <a:lnTo>
                    <a:pt x="36753" y="25781"/>
                  </a:lnTo>
                  <a:lnTo>
                    <a:pt x="36537" y="25882"/>
                  </a:lnTo>
                  <a:lnTo>
                    <a:pt x="36957" y="26035"/>
                  </a:lnTo>
                  <a:lnTo>
                    <a:pt x="36449" y="26035"/>
                  </a:lnTo>
                  <a:lnTo>
                    <a:pt x="36449" y="26162"/>
                  </a:lnTo>
                  <a:lnTo>
                    <a:pt x="36296" y="26289"/>
                  </a:lnTo>
                  <a:lnTo>
                    <a:pt x="36296" y="26162"/>
                  </a:lnTo>
                  <a:lnTo>
                    <a:pt x="36449" y="26162"/>
                  </a:lnTo>
                  <a:lnTo>
                    <a:pt x="36449" y="26035"/>
                  </a:lnTo>
                  <a:lnTo>
                    <a:pt x="36144" y="26035"/>
                  </a:lnTo>
                  <a:lnTo>
                    <a:pt x="35839" y="26162"/>
                  </a:lnTo>
                  <a:lnTo>
                    <a:pt x="35052" y="26289"/>
                  </a:lnTo>
                  <a:lnTo>
                    <a:pt x="34264" y="26416"/>
                  </a:lnTo>
                  <a:lnTo>
                    <a:pt x="34023" y="26682"/>
                  </a:lnTo>
                  <a:lnTo>
                    <a:pt x="34963" y="26543"/>
                  </a:lnTo>
                  <a:lnTo>
                    <a:pt x="35407" y="26416"/>
                  </a:lnTo>
                  <a:lnTo>
                    <a:pt x="36144" y="26416"/>
                  </a:lnTo>
                  <a:lnTo>
                    <a:pt x="36296" y="26416"/>
                  </a:lnTo>
                  <a:lnTo>
                    <a:pt x="36995" y="26416"/>
                  </a:lnTo>
                  <a:lnTo>
                    <a:pt x="36334" y="26543"/>
                  </a:lnTo>
                  <a:lnTo>
                    <a:pt x="36017" y="26797"/>
                  </a:lnTo>
                  <a:lnTo>
                    <a:pt x="36245" y="26797"/>
                  </a:lnTo>
                  <a:lnTo>
                    <a:pt x="36449" y="26797"/>
                  </a:lnTo>
                  <a:lnTo>
                    <a:pt x="36842" y="26695"/>
                  </a:lnTo>
                  <a:lnTo>
                    <a:pt x="37147" y="26631"/>
                  </a:lnTo>
                  <a:lnTo>
                    <a:pt x="37020" y="26644"/>
                  </a:lnTo>
                  <a:lnTo>
                    <a:pt x="37236" y="26581"/>
                  </a:lnTo>
                  <a:lnTo>
                    <a:pt x="37376" y="26543"/>
                  </a:lnTo>
                  <a:lnTo>
                    <a:pt x="37731" y="26416"/>
                  </a:lnTo>
                  <a:lnTo>
                    <a:pt x="38049" y="26416"/>
                  </a:lnTo>
                  <a:lnTo>
                    <a:pt x="37693" y="26543"/>
                  </a:lnTo>
                  <a:lnTo>
                    <a:pt x="38544" y="26416"/>
                  </a:lnTo>
                  <a:lnTo>
                    <a:pt x="38735" y="26416"/>
                  </a:lnTo>
                  <a:lnTo>
                    <a:pt x="38430" y="26543"/>
                  </a:lnTo>
                  <a:lnTo>
                    <a:pt x="40309" y="26543"/>
                  </a:lnTo>
                  <a:lnTo>
                    <a:pt x="40601" y="26416"/>
                  </a:lnTo>
                  <a:lnTo>
                    <a:pt x="40741" y="26416"/>
                  </a:lnTo>
                  <a:lnTo>
                    <a:pt x="40601" y="26543"/>
                  </a:lnTo>
                  <a:lnTo>
                    <a:pt x="40792" y="26543"/>
                  </a:lnTo>
                  <a:lnTo>
                    <a:pt x="40474" y="26657"/>
                  </a:lnTo>
                  <a:lnTo>
                    <a:pt x="40601" y="26543"/>
                  </a:lnTo>
                  <a:lnTo>
                    <a:pt x="40309" y="26543"/>
                  </a:lnTo>
                  <a:lnTo>
                    <a:pt x="39738" y="26797"/>
                  </a:lnTo>
                  <a:lnTo>
                    <a:pt x="38214" y="26797"/>
                  </a:lnTo>
                  <a:lnTo>
                    <a:pt x="37172" y="26797"/>
                  </a:lnTo>
                  <a:lnTo>
                    <a:pt x="36690" y="26924"/>
                  </a:lnTo>
                  <a:lnTo>
                    <a:pt x="37122" y="26657"/>
                  </a:lnTo>
                  <a:lnTo>
                    <a:pt x="36449" y="26797"/>
                  </a:lnTo>
                  <a:lnTo>
                    <a:pt x="34759" y="27025"/>
                  </a:lnTo>
                  <a:lnTo>
                    <a:pt x="34759" y="27178"/>
                  </a:lnTo>
                  <a:lnTo>
                    <a:pt x="33997" y="27432"/>
                  </a:lnTo>
                  <a:lnTo>
                    <a:pt x="32372" y="27432"/>
                  </a:lnTo>
                  <a:lnTo>
                    <a:pt x="34505" y="27178"/>
                  </a:lnTo>
                  <a:lnTo>
                    <a:pt x="34759" y="27178"/>
                  </a:lnTo>
                  <a:lnTo>
                    <a:pt x="34759" y="27025"/>
                  </a:lnTo>
                  <a:lnTo>
                    <a:pt x="34569" y="27051"/>
                  </a:lnTo>
                  <a:lnTo>
                    <a:pt x="34963" y="26797"/>
                  </a:lnTo>
                  <a:lnTo>
                    <a:pt x="33972" y="27051"/>
                  </a:lnTo>
                  <a:lnTo>
                    <a:pt x="32537" y="27051"/>
                  </a:lnTo>
                  <a:lnTo>
                    <a:pt x="32270" y="27139"/>
                  </a:lnTo>
                  <a:lnTo>
                    <a:pt x="32423" y="27051"/>
                  </a:lnTo>
                  <a:lnTo>
                    <a:pt x="32943" y="26797"/>
                  </a:lnTo>
                  <a:lnTo>
                    <a:pt x="31851" y="27051"/>
                  </a:lnTo>
                  <a:lnTo>
                    <a:pt x="32054" y="27051"/>
                  </a:lnTo>
                  <a:lnTo>
                    <a:pt x="31902" y="27114"/>
                  </a:lnTo>
                  <a:lnTo>
                    <a:pt x="31902" y="27305"/>
                  </a:lnTo>
                  <a:lnTo>
                    <a:pt x="31648" y="27432"/>
                  </a:lnTo>
                  <a:lnTo>
                    <a:pt x="31902" y="27305"/>
                  </a:lnTo>
                  <a:lnTo>
                    <a:pt x="31902" y="27114"/>
                  </a:lnTo>
                  <a:lnTo>
                    <a:pt x="31711" y="27178"/>
                  </a:lnTo>
                  <a:lnTo>
                    <a:pt x="30441" y="27432"/>
                  </a:lnTo>
                  <a:lnTo>
                    <a:pt x="30873" y="27432"/>
                  </a:lnTo>
                  <a:lnTo>
                    <a:pt x="30518" y="27559"/>
                  </a:lnTo>
                  <a:lnTo>
                    <a:pt x="30962" y="27559"/>
                  </a:lnTo>
                  <a:lnTo>
                    <a:pt x="30530" y="27813"/>
                  </a:lnTo>
                  <a:lnTo>
                    <a:pt x="30124" y="27813"/>
                  </a:lnTo>
                  <a:lnTo>
                    <a:pt x="29044" y="28194"/>
                  </a:lnTo>
                  <a:lnTo>
                    <a:pt x="29273" y="28194"/>
                  </a:lnTo>
                  <a:lnTo>
                    <a:pt x="29070" y="28333"/>
                  </a:lnTo>
                  <a:lnTo>
                    <a:pt x="29730" y="28194"/>
                  </a:lnTo>
                  <a:lnTo>
                    <a:pt x="30238" y="27940"/>
                  </a:lnTo>
                  <a:lnTo>
                    <a:pt x="30835" y="27940"/>
                  </a:lnTo>
                  <a:lnTo>
                    <a:pt x="30162" y="28194"/>
                  </a:lnTo>
                  <a:lnTo>
                    <a:pt x="31356" y="27940"/>
                  </a:lnTo>
                  <a:lnTo>
                    <a:pt x="30772" y="27813"/>
                  </a:lnTo>
                  <a:lnTo>
                    <a:pt x="32054" y="27432"/>
                  </a:lnTo>
                  <a:lnTo>
                    <a:pt x="32473" y="27559"/>
                  </a:lnTo>
                  <a:lnTo>
                    <a:pt x="32346" y="27635"/>
                  </a:lnTo>
                  <a:lnTo>
                    <a:pt x="32346" y="29210"/>
                  </a:lnTo>
                  <a:lnTo>
                    <a:pt x="32143" y="29337"/>
                  </a:lnTo>
                  <a:lnTo>
                    <a:pt x="31953" y="29210"/>
                  </a:lnTo>
                  <a:lnTo>
                    <a:pt x="31432" y="29298"/>
                  </a:lnTo>
                  <a:lnTo>
                    <a:pt x="31559" y="29210"/>
                  </a:lnTo>
                  <a:lnTo>
                    <a:pt x="31953" y="29210"/>
                  </a:lnTo>
                  <a:lnTo>
                    <a:pt x="32346" y="29210"/>
                  </a:lnTo>
                  <a:lnTo>
                    <a:pt x="32346" y="27635"/>
                  </a:lnTo>
                  <a:lnTo>
                    <a:pt x="32016" y="27813"/>
                  </a:lnTo>
                  <a:lnTo>
                    <a:pt x="31800" y="27813"/>
                  </a:lnTo>
                  <a:lnTo>
                    <a:pt x="31369" y="27940"/>
                  </a:lnTo>
                  <a:lnTo>
                    <a:pt x="31203" y="28092"/>
                  </a:lnTo>
                  <a:lnTo>
                    <a:pt x="31965" y="27940"/>
                  </a:lnTo>
                  <a:lnTo>
                    <a:pt x="31508" y="28194"/>
                  </a:lnTo>
                  <a:lnTo>
                    <a:pt x="31292" y="28194"/>
                  </a:lnTo>
                  <a:lnTo>
                    <a:pt x="31089" y="28194"/>
                  </a:lnTo>
                  <a:lnTo>
                    <a:pt x="30607" y="28194"/>
                  </a:lnTo>
                  <a:lnTo>
                    <a:pt x="30162" y="28194"/>
                  </a:lnTo>
                  <a:lnTo>
                    <a:pt x="29705" y="28409"/>
                  </a:lnTo>
                  <a:lnTo>
                    <a:pt x="29502" y="28448"/>
                  </a:lnTo>
                  <a:lnTo>
                    <a:pt x="29210" y="28448"/>
                  </a:lnTo>
                  <a:lnTo>
                    <a:pt x="29019" y="28575"/>
                  </a:lnTo>
                  <a:lnTo>
                    <a:pt x="27114" y="28956"/>
                  </a:lnTo>
                  <a:lnTo>
                    <a:pt x="26568" y="29083"/>
                  </a:lnTo>
                  <a:lnTo>
                    <a:pt x="26022" y="29210"/>
                  </a:lnTo>
                  <a:lnTo>
                    <a:pt x="25882" y="29210"/>
                  </a:lnTo>
                  <a:lnTo>
                    <a:pt x="25615" y="29337"/>
                  </a:lnTo>
                  <a:lnTo>
                    <a:pt x="26123" y="29337"/>
                  </a:lnTo>
                  <a:lnTo>
                    <a:pt x="26428" y="29337"/>
                  </a:lnTo>
                  <a:lnTo>
                    <a:pt x="25971" y="29464"/>
                  </a:lnTo>
                  <a:lnTo>
                    <a:pt x="25527" y="29591"/>
                  </a:lnTo>
                  <a:lnTo>
                    <a:pt x="24193" y="29972"/>
                  </a:lnTo>
                  <a:lnTo>
                    <a:pt x="25349" y="30226"/>
                  </a:lnTo>
                  <a:lnTo>
                    <a:pt x="24599" y="30226"/>
                  </a:lnTo>
                  <a:lnTo>
                    <a:pt x="23533" y="30607"/>
                  </a:lnTo>
                  <a:lnTo>
                    <a:pt x="23228" y="30607"/>
                  </a:lnTo>
                  <a:lnTo>
                    <a:pt x="23571" y="30353"/>
                  </a:lnTo>
                  <a:lnTo>
                    <a:pt x="23431" y="30226"/>
                  </a:lnTo>
                  <a:lnTo>
                    <a:pt x="22910" y="30226"/>
                  </a:lnTo>
                  <a:lnTo>
                    <a:pt x="22110" y="30607"/>
                  </a:lnTo>
                  <a:lnTo>
                    <a:pt x="21742" y="30607"/>
                  </a:lnTo>
                  <a:lnTo>
                    <a:pt x="21120" y="30734"/>
                  </a:lnTo>
                  <a:lnTo>
                    <a:pt x="21094" y="31115"/>
                  </a:lnTo>
                  <a:lnTo>
                    <a:pt x="20358" y="31242"/>
                  </a:lnTo>
                  <a:lnTo>
                    <a:pt x="20523" y="31115"/>
                  </a:lnTo>
                  <a:lnTo>
                    <a:pt x="21094" y="31115"/>
                  </a:lnTo>
                  <a:lnTo>
                    <a:pt x="21094" y="30734"/>
                  </a:lnTo>
                  <a:lnTo>
                    <a:pt x="20853" y="30734"/>
                  </a:lnTo>
                  <a:lnTo>
                    <a:pt x="19735" y="31242"/>
                  </a:lnTo>
                  <a:lnTo>
                    <a:pt x="19735" y="31394"/>
                  </a:lnTo>
                  <a:lnTo>
                    <a:pt x="19316" y="31521"/>
                  </a:lnTo>
                  <a:lnTo>
                    <a:pt x="18872" y="31623"/>
                  </a:lnTo>
                  <a:lnTo>
                    <a:pt x="19088" y="31623"/>
                  </a:lnTo>
                  <a:lnTo>
                    <a:pt x="18821" y="31750"/>
                  </a:lnTo>
                  <a:lnTo>
                    <a:pt x="18465" y="31800"/>
                  </a:lnTo>
                  <a:lnTo>
                    <a:pt x="18770" y="31623"/>
                  </a:lnTo>
                  <a:lnTo>
                    <a:pt x="19354" y="31496"/>
                  </a:lnTo>
                  <a:lnTo>
                    <a:pt x="19735" y="31394"/>
                  </a:lnTo>
                  <a:lnTo>
                    <a:pt x="19735" y="31242"/>
                  </a:lnTo>
                  <a:lnTo>
                    <a:pt x="19431" y="31369"/>
                  </a:lnTo>
                  <a:lnTo>
                    <a:pt x="19227" y="31369"/>
                  </a:lnTo>
                  <a:lnTo>
                    <a:pt x="19037" y="31394"/>
                  </a:lnTo>
                  <a:lnTo>
                    <a:pt x="18732" y="31369"/>
                  </a:lnTo>
                  <a:lnTo>
                    <a:pt x="18542" y="31369"/>
                  </a:lnTo>
                  <a:lnTo>
                    <a:pt x="18415" y="31445"/>
                  </a:lnTo>
                  <a:lnTo>
                    <a:pt x="18288" y="31457"/>
                  </a:lnTo>
                  <a:lnTo>
                    <a:pt x="17957" y="31445"/>
                  </a:lnTo>
                  <a:lnTo>
                    <a:pt x="17957" y="31623"/>
                  </a:lnTo>
                  <a:lnTo>
                    <a:pt x="17589" y="31750"/>
                  </a:lnTo>
                  <a:lnTo>
                    <a:pt x="17030" y="31750"/>
                  </a:lnTo>
                  <a:lnTo>
                    <a:pt x="17195" y="31623"/>
                  </a:lnTo>
                  <a:lnTo>
                    <a:pt x="17919" y="31623"/>
                  </a:lnTo>
                  <a:lnTo>
                    <a:pt x="17957" y="31445"/>
                  </a:lnTo>
                  <a:lnTo>
                    <a:pt x="17729" y="31496"/>
                  </a:lnTo>
                  <a:lnTo>
                    <a:pt x="16154" y="31623"/>
                  </a:lnTo>
                  <a:lnTo>
                    <a:pt x="15405" y="31750"/>
                  </a:lnTo>
                  <a:lnTo>
                    <a:pt x="14782" y="31750"/>
                  </a:lnTo>
                  <a:lnTo>
                    <a:pt x="15151" y="31889"/>
                  </a:lnTo>
                  <a:lnTo>
                    <a:pt x="15532" y="32004"/>
                  </a:lnTo>
                  <a:lnTo>
                    <a:pt x="14947" y="32270"/>
                  </a:lnTo>
                  <a:lnTo>
                    <a:pt x="14668" y="32385"/>
                  </a:lnTo>
                  <a:lnTo>
                    <a:pt x="14376" y="32385"/>
                  </a:lnTo>
                  <a:lnTo>
                    <a:pt x="13931" y="32512"/>
                  </a:lnTo>
                  <a:lnTo>
                    <a:pt x="13322" y="32639"/>
                  </a:lnTo>
                  <a:lnTo>
                    <a:pt x="12712" y="32766"/>
                  </a:lnTo>
                  <a:lnTo>
                    <a:pt x="13106" y="32766"/>
                  </a:lnTo>
                  <a:lnTo>
                    <a:pt x="14478" y="32651"/>
                  </a:lnTo>
                  <a:lnTo>
                    <a:pt x="15875" y="32512"/>
                  </a:lnTo>
                  <a:lnTo>
                    <a:pt x="15341" y="32512"/>
                  </a:lnTo>
                  <a:lnTo>
                    <a:pt x="14795" y="32512"/>
                  </a:lnTo>
                  <a:lnTo>
                    <a:pt x="15100" y="32385"/>
                  </a:lnTo>
                  <a:lnTo>
                    <a:pt x="15557" y="32385"/>
                  </a:lnTo>
                  <a:lnTo>
                    <a:pt x="15341" y="32512"/>
                  </a:lnTo>
                  <a:lnTo>
                    <a:pt x="16281" y="32385"/>
                  </a:lnTo>
                  <a:lnTo>
                    <a:pt x="19646" y="32385"/>
                  </a:lnTo>
                  <a:lnTo>
                    <a:pt x="19507" y="32435"/>
                  </a:lnTo>
                  <a:lnTo>
                    <a:pt x="19888" y="32410"/>
                  </a:lnTo>
                  <a:lnTo>
                    <a:pt x="23088" y="32385"/>
                  </a:lnTo>
                  <a:lnTo>
                    <a:pt x="22771" y="32486"/>
                  </a:lnTo>
                  <a:lnTo>
                    <a:pt x="22428" y="32588"/>
                  </a:lnTo>
                  <a:lnTo>
                    <a:pt x="22644" y="32575"/>
                  </a:lnTo>
                  <a:lnTo>
                    <a:pt x="22631" y="32753"/>
                  </a:lnTo>
                  <a:lnTo>
                    <a:pt x="23190" y="32626"/>
                  </a:lnTo>
                  <a:lnTo>
                    <a:pt x="23520" y="32537"/>
                  </a:lnTo>
                  <a:lnTo>
                    <a:pt x="23241" y="32588"/>
                  </a:lnTo>
                  <a:lnTo>
                    <a:pt x="23025" y="32575"/>
                  </a:lnTo>
                  <a:lnTo>
                    <a:pt x="23393" y="32385"/>
                  </a:lnTo>
                  <a:lnTo>
                    <a:pt x="24206" y="32385"/>
                  </a:lnTo>
                  <a:lnTo>
                    <a:pt x="23888" y="32512"/>
                  </a:lnTo>
                  <a:lnTo>
                    <a:pt x="23710" y="32512"/>
                  </a:lnTo>
                  <a:lnTo>
                    <a:pt x="23558" y="32639"/>
                  </a:lnTo>
                  <a:lnTo>
                    <a:pt x="23418" y="32766"/>
                  </a:lnTo>
                  <a:lnTo>
                    <a:pt x="23279" y="32893"/>
                  </a:lnTo>
                  <a:lnTo>
                    <a:pt x="23418" y="33032"/>
                  </a:lnTo>
                  <a:lnTo>
                    <a:pt x="23571" y="33147"/>
                  </a:lnTo>
                  <a:lnTo>
                    <a:pt x="23279" y="33147"/>
                  </a:lnTo>
                  <a:lnTo>
                    <a:pt x="23279" y="34544"/>
                  </a:lnTo>
                  <a:lnTo>
                    <a:pt x="23190" y="35306"/>
                  </a:lnTo>
                  <a:lnTo>
                    <a:pt x="22326" y="35560"/>
                  </a:lnTo>
                  <a:lnTo>
                    <a:pt x="22758" y="35560"/>
                  </a:lnTo>
                  <a:lnTo>
                    <a:pt x="22542" y="35687"/>
                  </a:lnTo>
                  <a:lnTo>
                    <a:pt x="22161" y="35687"/>
                  </a:lnTo>
                  <a:lnTo>
                    <a:pt x="22047" y="36068"/>
                  </a:lnTo>
                  <a:lnTo>
                    <a:pt x="21437" y="36068"/>
                  </a:lnTo>
                  <a:lnTo>
                    <a:pt x="21170" y="36042"/>
                  </a:lnTo>
                  <a:lnTo>
                    <a:pt x="20993" y="36068"/>
                  </a:lnTo>
                  <a:lnTo>
                    <a:pt x="21272" y="35941"/>
                  </a:lnTo>
                  <a:lnTo>
                    <a:pt x="22034" y="35941"/>
                  </a:lnTo>
                  <a:lnTo>
                    <a:pt x="22047" y="36068"/>
                  </a:lnTo>
                  <a:lnTo>
                    <a:pt x="22047" y="35712"/>
                  </a:lnTo>
                  <a:lnTo>
                    <a:pt x="21704" y="35763"/>
                  </a:lnTo>
                  <a:lnTo>
                    <a:pt x="21285" y="35814"/>
                  </a:lnTo>
                  <a:lnTo>
                    <a:pt x="21767" y="35687"/>
                  </a:lnTo>
                  <a:lnTo>
                    <a:pt x="20777" y="35687"/>
                  </a:lnTo>
                  <a:lnTo>
                    <a:pt x="20535" y="35750"/>
                  </a:lnTo>
                  <a:lnTo>
                    <a:pt x="20726" y="35902"/>
                  </a:lnTo>
                  <a:lnTo>
                    <a:pt x="20472" y="35941"/>
                  </a:lnTo>
                  <a:lnTo>
                    <a:pt x="20802" y="35941"/>
                  </a:lnTo>
                  <a:lnTo>
                    <a:pt x="20485" y="36068"/>
                  </a:lnTo>
                  <a:lnTo>
                    <a:pt x="20472" y="35941"/>
                  </a:lnTo>
                  <a:lnTo>
                    <a:pt x="20459" y="35775"/>
                  </a:lnTo>
                  <a:lnTo>
                    <a:pt x="20193" y="35839"/>
                  </a:lnTo>
                  <a:lnTo>
                    <a:pt x="20066" y="35941"/>
                  </a:lnTo>
                  <a:lnTo>
                    <a:pt x="19850" y="36068"/>
                  </a:lnTo>
                  <a:lnTo>
                    <a:pt x="19443" y="36068"/>
                  </a:lnTo>
                  <a:lnTo>
                    <a:pt x="19812" y="35941"/>
                  </a:lnTo>
                  <a:lnTo>
                    <a:pt x="20193" y="35814"/>
                  </a:lnTo>
                  <a:lnTo>
                    <a:pt x="20396" y="35687"/>
                  </a:lnTo>
                  <a:lnTo>
                    <a:pt x="20256" y="35788"/>
                  </a:lnTo>
                  <a:lnTo>
                    <a:pt x="20459" y="35725"/>
                  </a:lnTo>
                  <a:lnTo>
                    <a:pt x="20777" y="35687"/>
                  </a:lnTo>
                  <a:lnTo>
                    <a:pt x="21348" y="35560"/>
                  </a:lnTo>
                  <a:lnTo>
                    <a:pt x="21069" y="35560"/>
                  </a:lnTo>
                  <a:lnTo>
                    <a:pt x="21615" y="35433"/>
                  </a:lnTo>
                  <a:lnTo>
                    <a:pt x="22694" y="35179"/>
                  </a:lnTo>
                  <a:lnTo>
                    <a:pt x="22898" y="35179"/>
                  </a:lnTo>
                  <a:lnTo>
                    <a:pt x="22453" y="35445"/>
                  </a:lnTo>
                  <a:lnTo>
                    <a:pt x="23139" y="35306"/>
                  </a:lnTo>
                  <a:lnTo>
                    <a:pt x="23190" y="34569"/>
                  </a:lnTo>
                  <a:lnTo>
                    <a:pt x="22961" y="34632"/>
                  </a:lnTo>
                  <a:lnTo>
                    <a:pt x="23228" y="34544"/>
                  </a:lnTo>
                  <a:lnTo>
                    <a:pt x="23279" y="33147"/>
                  </a:lnTo>
                  <a:lnTo>
                    <a:pt x="23101" y="33147"/>
                  </a:lnTo>
                  <a:lnTo>
                    <a:pt x="23101" y="33401"/>
                  </a:lnTo>
                  <a:lnTo>
                    <a:pt x="22885" y="33528"/>
                  </a:lnTo>
                  <a:lnTo>
                    <a:pt x="22567" y="33667"/>
                  </a:lnTo>
                  <a:lnTo>
                    <a:pt x="22745" y="33528"/>
                  </a:lnTo>
                  <a:lnTo>
                    <a:pt x="22504" y="33629"/>
                  </a:lnTo>
                  <a:lnTo>
                    <a:pt x="22504" y="34925"/>
                  </a:lnTo>
                  <a:lnTo>
                    <a:pt x="21920" y="34925"/>
                  </a:lnTo>
                  <a:lnTo>
                    <a:pt x="22352" y="34823"/>
                  </a:lnTo>
                  <a:lnTo>
                    <a:pt x="22504" y="34925"/>
                  </a:lnTo>
                  <a:lnTo>
                    <a:pt x="22504" y="33629"/>
                  </a:lnTo>
                  <a:lnTo>
                    <a:pt x="22098" y="33782"/>
                  </a:lnTo>
                  <a:lnTo>
                    <a:pt x="21742" y="33782"/>
                  </a:lnTo>
                  <a:lnTo>
                    <a:pt x="22796" y="33401"/>
                  </a:lnTo>
                  <a:lnTo>
                    <a:pt x="23101" y="33401"/>
                  </a:lnTo>
                  <a:lnTo>
                    <a:pt x="23101" y="33147"/>
                  </a:lnTo>
                  <a:lnTo>
                    <a:pt x="22517" y="33147"/>
                  </a:lnTo>
                  <a:lnTo>
                    <a:pt x="21653" y="33528"/>
                  </a:lnTo>
                  <a:lnTo>
                    <a:pt x="21640" y="34544"/>
                  </a:lnTo>
                  <a:lnTo>
                    <a:pt x="20701" y="34721"/>
                  </a:lnTo>
                  <a:lnTo>
                    <a:pt x="20535" y="34925"/>
                  </a:lnTo>
                  <a:lnTo>
                    <a:pt x="20142" y="34925"/>
                  </a:lnTo>
                  <a:lnTo>
                    <a:pt x="20269" y="34798"/>
                  </a:lnTo>
                  <a:lnTo>
                    <a:pt x="20459" y="34798"/>
                  </a:lnTo>
                  <a:lnTo>
                    <a:pt x="20637" y="34798"/>
                  </a:lnTo>
                  <a:lnTo>
                    <a:pt x="20459" y="34772"/>
                  </a:lnTo>
                  <a:lnTo>
                    <a:pt x="20510" y="34544"/>
                  </a:lnTo>
                  <a:lnTo>
                    <a:pt x="20853" y="34544"/>
                  </a:lnTo>
                  <a:lnTo>
                    <a:pt x="21640" y="34544"/>
                  </a:lnTo>
                  <a:lnTo>
                    <a:pt x="21640" y="33540"/>
                  </a:lnTo>
                  <a:lnTo>
                    <a:pt x="21615" y="33909"/>
                  </a:lnTo>
                  <a:lnTo>
                    <a:pt x="20739" y="34124"/>
                  </a:lnTo>
                  <a:lnTo>
                    <a:pt x="20739" y="34290"/>
                  </a:lnTo>
                  <a:lnTo>
                    <a:pt x="20332" y="34544"/>
                  </a:lnTo>
                  <a:lnTo>
                    <a:pt x="20040" y="34544"/>
                  </a:lnTo>
                  <a:lnTo>
                    <a:pt x="20040" y="34798"/>
                  </a:lnTo>
                  <a:lnTo>
                    <a:pt x="19786" y="34925"/>
                  </a:lnTo>
                  <a:lnTo>
                    <a:pt x="19786" y="35306"/>
                  </a:lnTo>
                  <a:lnTo>
                    <a:pt x="19164" y="35433"/>
                  </a:lnTo>
                  <a:lnTo>
                    <a:pt x="18542" y="35560"/>
                  </a:lnTo>
                  <a:lnTo>
                    <a:pt x="17919" y="35687"/>
                  </a:lnTo>
                  <a:lnTo>
                    <a:pt x="18173" y="35560"/>
                  </a:lnTo>
                  <a:lnTo>
                    <a:pt x="18681" y="35306"/>
                  </a:lnTo>
                  <a:lnTo>
                    <a:pt x="18516" y="35306"/>
                  </a:lnTo>
                  <a:lnTo>
                    <a:pt x="18834" y="35179"/>
                  </a:lnTo>
                  <a:lnTo>
                    <a:pt x="19227" y="35179"/>
                  </a:lnTo>
                  <a:lnTo>
                    <a:pt x="19354" y="35179"/>
                  </a:lnTo>
                  <a:lnTo>
                    <a:pt x="19583" y="35179"/>
                  </a:lnTo>
                  <a:lnTo>
                    <a:pt x="19316" y="35306"/>
                  </a:lnTo>
                  <a:lnTo>
                    <a:pt x="19621" y="35306"/>
                  </a:lnTo>
                  <a:lnTo>
                    <a:pt x="19786" y="35306"/>
                  </a:lnTo>
                  <a:lnTo>
                    <a:pt x="19786" y="34925"/>
                  </a:lnTo>
                  <a:lnTo>
                    <a:pt x="19507" y="34925"/>
                  </a:lnTo>
                  <a:lnTo>
                    <a:pt x="19011" y="35077"/>
                  </a:lnTo>
                  <a:lnTo>
                    <a:pt x="19253" y="34925"/>
                  </a:lnTo>
                  <a:lnTo>
                    <a:pt x="19113" y="34925"/>
                  </a:lnTo>
                  <a:lnTo>
                    <a:pt x="18745" y="34925"/>
                  </a:lnTo>
                  <a:lnTo>
                    <a:pt x="19189" y="34798"/>
                  </a:lnTo>
                  <a:lnTo>
                    <a:pt x="20040" y="34798"/>
                  </a:lnTo>
                  <a:lnTo>
                    <a:pt x="20040" y="34544"/>
                  </a:lnTo>
                  <a:lnTo>
                    <a:pt x="19799" y="34544"/>
                  </a:lnTo>
                  <a:lnTo>
                    <a:pt x="19494" y="34544"/>
                  </a:lnTo>
                  <a:lnTo>
                    <a:pt x="20739" y="34290"/>
                  </a:lnTo>
                  <a:lnTo>
                    <a:pt x="20739" y="34124"/>
                  </a:lnTo>
                  <a:lnTo>
                    <a:pt x="20574" y="34163"/>
                  </a:lnTo>
                  <a:lnTo>
                    <a:pt x="20370" y="34163"/>
                  </a:lnTo>
                  <a:lnTo>
                    <a:pt x="20167" y="34163"/>
                  </a:lnTo>
                  <a:lnTo>
                    <a:pt x="19964" y="34163"/>
                  </a:lnTo>
                  <a:lnTo>
                    <a:pt x="20497" y="33909"/>
                  </a:lnTo>
                  <a:lnTo>
                    <a:pt x="20993" y="33782"/>
                  </a:lnTo>
                  <a:lnTo>
                    <a:pt x="20726" y="33909"/>
                  </a:lnTo>
                  <a:lnTo>
                    <a:pt x="20434" y="34124"/>
                  </a:lnTo>
                  <a:lnTo>
                    <a:pt x="21615" y="33909"/>
                  </a:lnTo>
                  <a:lnTo>
                    <a:pt x="21615" y="33540"/>
                  </a:lnTo>
                  <a:lnTo>
                    <a:pt x="20408" y="33782"/>
                  </a:lnTo>
                  <a:lnTo>
                    <a:pt x="19951" y="33782"/>
                  </a:lnTo>
                  <a:lnTo>
                    <a:pt x="19481" y="33909"/>
                  </a:lnTo>
                  <a:lnTo>
                    <a:pt x="19926" y="33909"/>
                  </a:lnTo>
                  <a:lnTo>
                    <a:pt x="19291" y="34163"/>
                  </a:lnTo>
                  <a:lnTo>
                    <a:pt x="18872" y="34163"/>
                  </a:lnTo>
                  <a:lnTo>
                    <a:pt x="18694" y="34290"/>
                  </a:lnTo>
                  <a:lnTo>
                    <a:pt x="18554" y="34544"/>
                  </a:lnTo>
                  <a:lnTo>
                    <a:pt x="18402" y="34544"/>
                  </a:lnTo>
                  <a:lnTo>
                    <a:pt x="17868" y="34798"/>
                  </a:lnTo>
                  <a:lnTo>
                    <a:pt x="18389" y="34798"/>
                  </a:lnTo>
                  <a:lnTo>
                    <a:pt x="17233" y="35179"/>
                  </a:lnTo>
                  <a:lnTo>
                    <a:pt x="17538" y="35179"/>
                  </a:lnTo>
                  <a:lnTo>
                    <a:pt x="17894" y="35179"/>
                  </a:lnTo>
                  <a:lnTo>
                    <a:pt x="18630" y="35179"/>
                  </a:lnTo>
                  <a:lnTo>
                    <a:pt x="18300" y="35306"/>
                  </a:lnTo>
                  <a:lnTo>
                    <a:pt x="17691" y="35534"/>
                  </a:lnTo>
                  <a:lnTo>
                    <a:pt x="17818" y="35560"/>
                  </a:lnTo>
                  <a:lnTo>
                    <a:pt x="17627" y="35636"/>
                  </a:lnTo>
                  <a:lnTo>
                    <a:pt x="17627" y="36576"/>
                  </a:lnTo>
                  <a:lnTo>
                    <a:pt x="17233" y="36703"/>
                  </a:lnTo>
                  <a:lnTo>
                    <a:pt x="17551" y="36576"/>
                  </a:lnTo>
                  <a:lnTo>
                    <a:pt x="17627" y="35636"/>
                  </a:lnTo>
                  <a:lnTo>
                    <a:pt x="17449" y="35687"/>
                  </a:lnTo>
                  <a:lnTo>
                    <a:pt x="16865" y="35814"/>
                  </a:lnTo>
                  <a:lnTo>
                    <a:pt x="17068" y="35687"/>
                  </a:lnTo>
                  <a:lnTo>
                    <a:pt x="17411" y="35560"/>
                  </a:lnTo>
                  <a:lnTo>
                    <a:pt x="16903" y="35560"/>
                  </a:lnTo>
                  <a:lnTo>
                    <a:pt x="16852" y="35687"/>
                  </a:lnTo>
                  <a:lnTo>
                    <a:pt x="16230" y="35788"/>
                  </a:lnTo>
                  <a:lnTo>
                    <a:pt x="15938" y="35839"/>
                  </a:lnTo>
                  <a:lnTo>
                    <a:pt x="16256" y="35763"/>
                  </a:lnTo>
                  <a:lnTo>
                    <a:pt x="16497" y="35687"/>
                  </a:lnTo>
                  <a:lnTo>
                    <a:pt x="16598" y="35560"/>
                  </a:lnTo>
                  <a:lnTo>
                    <a:pt x="16395" y="35560"/>
                  </a:lnTo>
                  <a:lnTo>
                    <a:pt x="15900" y="35687"/>
                  </a:lnTo>
                  <a:lnTo>
                    <a:pt x="15735" y="35814"/>
                  </a:lnTo>
                  <a:lnTo>
                    <a:pt x="15303" y="35941"/>
                  </a:lnTo>
                  <a:lnTo>
                    <a:pt x="15557" y="35941"/>
                  </a:lnTo>
                  <a:lnTo>
                    <a:pt x="16078" y="35941"/>
                  </a:lnTo>
                  <a:lnTo>
                    <a:pt x="15836" y="36207"/>
                  </a:lnTo>
                  <a:lnTo>
                    <a:pt x="16624" y="36068"/>
                  </a:lnTo>
                  <a:lnTo>
                    <a:pt x="17005" y="35941"/>
                  </a:lnTo>
                  <a:lnTo>
                    <a:pt x="16776" y="36207"/>
                  </a:lnTo>
                  <a:lnTo>
                    <a:pt x="15989" y="36842"/>
                  </a:lnTo>
                  <a:lnTo>
                    <a:pt x="16929" y="36703"/>
                  </a:lnTo>
                  <a:lnTo>
                    <a:pt x="16395" y="37084"/>
                  </a:lnTo>
                  <a:lnTo>
                    <a:pt x="17094" y="36957"/>
                  </a:lnTo>
                  <a:lnTo>
                    <a:pt x="16878" y="37084"/>
                  </a:lnTo>
                  <a:lnTo>
                    <a:pt x="17411" y="37084"/>
                  </a:lnTo>
                  <a:lnTo>
                    <a:pt x="17894" y="36957"/>
                  </a:lnTo>
                  <a:lnTo>
                    <a:pt x="18478" y="36703"/>
                  </a:lnTo>
                  <a:lnTo>
                    <a:pt x="18707" y="36703"/>
                  </a:lnTo>
                  <a:lnTo>
                    <a:pt x="18948" y="36576"/>
                  </a:lnTo>
                  <a:lnTo>
                    <a:pt x="18097" y="36703"/>
                  </a:lnTo>
                  <a:lnTo>
                    <a:pt x="18389" y="36576"/>
                  </a:lnTo>
                  <a:lnTo>
                    <a:pt x="17932" y="36576"/>
                  </a:lnTo>
                  <a:lnTo>
                    <a:pt x="18135" y="36322"/>
                  </a:lnTo>
                  <a:lnTo>
                    <a:pt x="19164" y="36322"/>
                  </a:lnTo>
                  <a:lnTo>
                    <a:pt x="19316" y="36322"/>
                  </a:lnTo>
                  <a:lnTo>
                    <a:pt x="19621" y="36207"/>
                  </a:lnTo>
                  <a:lnTo>
                    <a:pt x="18999" y="36576"/>
                  </a:lnTo>
                  <a:lnTo>
                    <a:pt x="19189" y="36576"/>
                  </a:lnTo>
                  <a:lnTo>
                    <a:pt x="20205" y="36322"/>
                  </a:lnTo>
                  <a:lnTo>
                    <a:pt x="20574" y="36322"/>
                  </a:lnTo>
                  <a:lnTo>
                    <a:pt x="20307" y="36410"/>
                  </a:lnTo>
                  <a:lnTo>
                    <a:pt x="20053" y="36512"/>
                  </a:lnTo>
                  <a:lnTo>
                    <a:pt x="20434" y="36474"/>
                  </a:lnTo>
                  <a:lnTo>
                    <a:pt x="20332" y="36626"/>
                  </a:lnTo>
                  <a:lnTo>
                    <a:pt x="20739" y="36601"/>
                  </a:lnTo>
                  <a:lnTo>
                    <a:pt x="21285" y="36385"/>
                  </a:lnTo>
                  <a:lnTo>
                    <a:pt x="22898" y="36322"/>
                  </a:lnTo>
                  <a:lnTo>
                    <a:pt x="23342" y="36322"/>
                  </a:lnTo>
                  <a:lnTo>
                    <a:pt x="21717" y="36576"/>
                  </a:lnTo>
                  <a:lnTo>
                    <a:pt x="22059" y="36576"/>
                  </a:lnTo>
                  <a:lnTo>
                    <a:pt x="21590" y="36703"/>
                  </a:lnTo>
                  <a:lnTo>
                    <a:pt x="22237" y="36957"/>
                  </a:lnTo>
                  <a:lnTo>
                    <a:pt x="22225" y="37084"/>
                  </a:lnTo>
                  <a:lnTo>
                    <a:pt x="22466" y="36957"/>
                  </a:lnTo>
                  <a:lnTo>
                    <a:pt x="23241" y="36703"/>
                  </a:lnTo>
                  <a:lnTo>
                    <a:pt x="23406" y="36576"/>
                  </a:lnTo>
                  <a:lnTo>
                    <a:pt x="22453" y="36576"/>
                  </a:lnTo>
                  <a:lnTo>
                    <a:pt x="25171" y="36322"/>
                  </a:lnTo>
                  <a:lnTo>
                    <a:pt x="25311" y="36322"/>
                  </a:lnTo>
                  <a:lnTo>
                    <a:pt x="25844" y="36322"/>
                  </a:lnTo>
                  <a:lnTo>
                    <a:pt x="26314" y="36322"/>
                  </a:lnTo>
                  <a:lnTo>
                    <a:pt x="26695" y="36322"/>
                  </a:lnTo>
                  <a:lnTo>
                    <a:pt x="27152" y="36322"/>
                  </a:lnTo>
                  <a:lnTo>
                    <a:pt x="28308" y="35941"/>
                  </a:lnTo>
                  <a:lnTo>
                    <a:pt x="28575" y="35941"/>
                  </a:lnTo>
                  <a:lnTo>
                    <a:pt x="32118" y="35941"/>
                  </a:lnTo>
                  <a:lnTo>
                    <a:pt x="31991" y="36017"/>
                  </a:lnTo>
                  <a:lnTo>
                    <a:pt x="31902" y="36156"/>
                  </a:lnTo>
                  <a:lnTo>
                    <a:pt x="32499" y="35979"/>
                  </a:lnTo>
                  <a:lnTo>
                    <a:pt x="32626" y="35941"/>
                  </a:lnTo>
                  <a:lnTo>
                    <a:pt x="46545" y="35941"/>
                  </a:lnTo>
                  <a:lnTo>
                    <a:pt x="46456" y="36068"/>
                  </a:lnTo>
                  <a:lnTo>
                    <a:pt x="46151" y="36271"/>
                  </a:lnTo>
                  <a:lnTo>
                    <a:pt x="46494" y="36283"/>
                  </a:lnTo>
                  <a:lnTo>
                    <a:pt x="46329" y="36398"/>
                  </a:lnTo>
                  <a:lnTo>
                    <a:pt x="46710" y="36322"/>
                  </a:lnTo>
                  <a:lnTo>
                    <a:pt x="47129" y="36233"/>
                  </a:lnTo>
                  <a:lnTo>
                    <a:pt x="46964" y="36220"/>
                  </a:lnTo>
                  <a:lnTo>
                    <a:pt x="47180" y="36106"/>
                  </a:lnTo>
                  <a:lnTo>
                    <a:pt x="47663" y="35953"/>
                  </a:lnTo>
                  <a:lnTo>
                    <a:pt x="53670" y="35941"/>
                  </a:lnTo>
                  <a:lnTo>
                    <a:pt x="53124" y="36169"/>
                  </a:lnTo>
                  <a:lnTo>
                    <a:pt x="53390" y="36258"/>
                  </a:lnTo>
                  <a:lnTo>
                    <a:pt x="53695" y="36347"/>
                  </a:lnTo>
                  <a:lnTo>
                    <a:pt x="53924" y="36372"/>
                  </a:lnTo>
                  <a:lnTo>
                    <a:pt x="53911" y="36169"/>
                  </a:lnTo>
                  <a:lnTo>
                    <a:pt x="54076" y="35941"/>
                  </a:lnTo>
                  <a:lnTo>
                    <a:pt x="56032" y="35941"/>
                  </a:lnTo>
                  <a:lnTo>
                    <a:pt x="56451" y="35687"/>
                  </a:lnTo>
                  <a:lnTo>
                    <a:pt x="54394" y="35687"/>
                  </a:lnTo>
                  <a:lnTo>
                    <a:pt x="54940" y="35572"/>
                  </a:lnTo>
                  <a:lnTo>
                    <a:pt x="56210" y="35560"/>
                  </a:lnTo>
                  <a:lnTo>
                    <a:pt x="56375" y="35560"/>
                  </a:lnTo>
                  <a:lnTo>
                    <a:pt x="56667" y="35560"/>
                  </a:lnTo>
                  <a:lnTo>
                    <a:pt x="56451" y="35687"/>
                  </a:lnTo>
                  <a:lnTo>
                    <a:pt x="57950" y="35687"/>
                  </a:lnTo>
                  <a:lnTo>
                    <a:pt x="57378" y="35826"/>
                  </a:lnTo>
                  <a:lnTo>
                    <a:pt x="57696" y="35788"/>
                  </a:lnTo>
                  <a:lnTo>
                    <a:pt x="58331" y="35801"/>
                  </a:lnTo>
                  <a:lnTo>
                    <a:pt x="58559" y="35750"/>
                  </a:lnTo>
                  <a:lnTo>
                    <a:pt x="58750" y="35572"/>
                  </a:lnTo>
                  <a:lnTo>
                    <a:pt x="58420" y="35598"/>
                  </a:lnTo>
                  <a:lnTo>
                    <a:pt x="58559" y="35560"/>
                  </a:lnTo>
                  <a:lnTo>
                    <a:pt x="59626" y="35179"/>
                  </a:lnTo>
                  <a:lnTo>
                    <a:pt x="60985" y="35179"/>
                  </a:lnTo>
                  <a:lnTo>
                    <a:pt x="63182" y="34925"/>
                  </a:lnTo>
                  <a:lnTo>
                    <a:pt x="63538" y="34798"/>
                  </a:lnTo>
                  <a:lnTo>
                    <a:pt x="64071" y="34798"/>
                  </a:lnTo>
                  <a:lnTo>
                    <a:pt x="64300" y="34671"/>
                  </a:lnTo>
                  <a:lnTo>
                    <a:pt x="64528" y="34544"/>
                  </a:lnTo>
                  <a:lnTo>
                    <a:pt x="64084" y="34544"/>
                  </a:lnTo>
                  <a:lnTo>
                    <a:pt x="64884" y="34290"/>
                  </a:lnTo>
                  <a:lnTo>
                    <a:pt x="64681" y="34290"/>
                  </a:lnTo>
                  <a:lnTo>
                    <a:pt x="65151" y="34163"/>
                  </a:lnTo>
                  <a:lnTo>
                    <a:pt x="64427" y="34290"/>
                  </a:lnTo>
                  <a:lnTo>
                    <a:pt x="63868" y="34404"/>
                  </a:lnTo>
                  <a:lnTo>
                    <a:pt x="64223" y="34290"/>
                  </a:lnTo>
                  <a:lnTo>
                    <a:pt x="64490" y="34163"/>
                  </a:lnTo>
                  <a:lnTo>
                    <a:pt x="64719" y="33909"/>
                  </a:lnTo>
                  <a:lnTo>
                    <a:pt x="65036" y="33909"/>
                  </a:lnTo>
                  <a:lnTo>
                    <a:pt x="64833" y="34112"/>
                  </a:lnTo>
                  <a:lnTo>
                    <a:pt x="65913" y="33909"/>
                  </a:lnTo>
                  <a:lnTo>
                    <a:pt x="65328" y="34163"/>
                  </a:lnTo>
                  <a:lnTo>
                    <a:pt x="65519" y="34163"/>
                  </a:lnTo>
                  <a:lnTo>
                    <a:pt x="65214" y="34290"/>
                  </a:lnTo>
                  <a:lnTo>
                    <a:pt x="65836" y="34429"/>
                  </a:lnTo>
                  <a:lnTo>
                    <a:pt x="65925" y="34290"/>
                  </a:lnTo>
                  <a:lnTo>
                    <a:pt x="66001" y="34163"/>
                  </a:lnTo>
                  <a:lnTo>
                    <a:pt x="65811" y="34163"/>
                  </a:lnTo>
                  <a:lnTo>
                    <a:pt x="67513" y="33782"/>
                  </a:lnTo>
                  <a:lnTo>
                    <a:pt x="67678" y="33782"/>
                  </a:lnTo>
                  <a:lnTo>
                    <a:pt x="66776" y="34163"/>
                  </a:lnTo>
                  <a:lnTo>
                    <a:pt x="67208" y="34163"/>
                  </a:lnTo>
                  <a:lnTo>
                    <a:pt x="67843" y="33909"/>
                  </a:lnTo>
                  <a:lnTo>
                    <a:pt x="67970" y="33909"/>
                  </a:lnTo>
                  <a:lnTo>
                    <a:pt x="68186" y="33782"/>
                  </a:lnTo>
                  <a:lnTo>
                    <a:pt x="68808" y="33528"/>
                  </a:lnTo>
                  <a:lnTo>
                    <a:pt x="69164" y="33528"/>
                  </a:lnTo>
                  <a:lnTo>
                    <a:pt x="69938" y="33401"/>
                  </a:lnTo>
                  <a:lnTo>
                    <a:pt x="70383" y="33274"/>
                  </a:lnTo>
                  <a:lnTo>
                    <a:pt x="69697" y="33401"/>
                  </a:lnTo>
                  <a:lnTo>
                    <a:pt x="69189" y="33401"/>
                  </a:lnTo>
                  <a:lnTo>
                    <a:pt x="70078" y="33147"/>
                  </a:lnTo>
                  <a:lnTo>
                    <a:pt x="70789" y="33147"/>
                  </a:lnTo>
                  <a:lnTo>
                    <a:pt x="71069" y="33147"/>
                  </a:lnTo>
                  <a:lnTo>
                    <a:pt x="73025" y="33147"/>
                  </a:lnTo>
                  <a:lnTo>
                    <a:pt x="73507" y="32893"/>
                  </a:lnTo>
                  <a:lnTo>
                    <a:pt x="73113" y="33147"/>
                  </a:lnTo>
                  <a:lnTo>
                    <a:pt x="73698" y="33147"/>
                  </a:lnTo>
                  <a:lnTo>
                    <a:pt x="74002" y="33020"/>
                  </a:lnTo>
                  <a:lnTo>
                    <a:pt x="74307" y="32893"/>
                  </a:lnTo>
                  <a:lnTo>
                    <a:pt x="73825" y="32893"/>
                  </a:lnTo>
                  <a:lnTo>
                    <a:pt x="74015" y="32766"/>
                  </a:lnTo>
                  <a:lnTo>
                    <a:pt x="75158" y="32766"/>
                  </a:lnTo>
                  <a:lnTo>
                    <a:pt x="75793" y="32512"/>
                  </a:lnTo>
                  <a:lnTo>
                    <a:pt x="74168" y="32512"/>
                  </a:lnTo>
                  <a:lnTo>
                    <a:pt x="73748" y="32512"/>
                  </a:lnTo>
                  <a:lnTo>
                    <a:pt x="72999" y="32512"/>
                  </a:lnTo>
                  <a:lnTo>
                    <a:pt x="73342" y="32385"/>
                  </a:lnTo>
                  <a:lnTo>
                    <a:pt x="74434" y="32385"/>
                  </a:lnTo>
                  <a:lnTo>
                    <a:pt x="74701" y="32385"/>
                  </a:lnTo>
                  <a:lnTo>
                    <a:pt x="75514" y="32385"/>
                  </a:lnTo>
                  <a:lnTo>
                    <a:pt x="75704" y="32258"/>
                  </a:lnTo>
                  <a:lnTo>
                    <a:pt x="75895" y="32131"/>
                  </a:lnTo>
                  <a:lnTo>
                    <a:pt x="75438" y="32131"/>
                  </a:lnTo>
                  <a:lnTo>
                    <a:pt x="75933" y="32004"/>
                  </a:lnTo>
                  <a:lnTo>
                    <a:pt x="78219" y="32004"/>
                  </a:lnTo>
                  <a:lnTo>
                    <a:pt x="79209" y="32131"/>
                  </a:lnTo>
                  <a:lnTo>
                    <a:pt x="79692" y="32004"/>
                  </a:lnTo>
                  <a:lnTo>
                    <a:pt x="78714" y="31877"/>
                  </a:lnTo>
                  <a:lnTo>
                    <a:pt x="78930" y="31800"/>
                  </a:lnTo>
                  <a:lnTo>
                    <a:pt x="79146" y="31750"/>
                  </a:lnTo>
                  <a:lnTo>
                    <a:pt x="78752" y="31750"/>
                  </a:lnTo>
                  <a:lnTo>
                    <a:pt x="79044" y="31623"/>
                  </a:lnTo>
                  <a:lnTo>
                    <a:pt x="78371" y="31750"/>
                  </a:lnTo>
                  <a:lnTo>
                    <a:pt x="78092" y="31750"/>
                  </a:lnTo>
                  <a:lnTo>
                    <a:pt x="77762" y="31762"/>
                  </a:lnTo>
                  <a:lnTo>
                    <a:pt x="77698" y="31623"/>
                  </a:lnTo>
                  <a:lnTo>
                    <a:pt x="76962" y="31750"/>
                  </a:lnTo>
                  <a:lnTo>
                    <a:pt x="76441" y="31889"/>
                  </a:lnTo>
                  <a:lnTo>
                    <a:pt x="75920" y="31750"/>
                  </a:lnTo>
                  <a:lnTo>
                    <a:pt x="75184" y="31750"/>
                  </a:lnTo>
                  <a:lnTo>
                    <a:pt x="74371" y="32131"/>
                  </a:lnTo>
                  <a:lnTo>
                    <a:pt x="74612" y="32131"/>
                  </a:lnTo>
                  <a:lnTo>
                    <a:pt x="73520" y="32258"/>
                  </a:lnTo>
                  <a:lnTo>
                    <a:pt x="73698" y="32131"/>
                  </a:lnTo>
                  <a:lnTo>
                    <a:pt x="74180" y="32131"/>
                  </a:lnTo>
                  <a:lnTo>
                    <a:pt x="75184" y="31750"/>
                  </a:lnTo>
                  <a:lnTo>
                    <a:pt x="73736" y="31750"/>
                  </a:lnTo>
                  <a:lnTo>
                    <a:pt x="73431" y="31750"/>
                  </a:lnTo>
                  <a:lnTo>
                    <a:pt x="73304" y="31750"/>
                  </a:lnTo>
                  <a:lnTo>
                    <a:pt x="73113" y="31788"/>
                  </a:lnTo>
                  <a:lnTo>
                    <a:pt x="72682" y="32131"/>
                  </a:lnTo>
                  <a:lnTo>
                    <a:pt x="72478" y="32131"/>
                  </a:lnTo>
                  <a:lnTo>
                    <a:pt x="72440" y="32512"/>
                  </a:lnTo>
                  <a:lnTo>
                    <a:pt x="72440" y="32143"/>
                  </a:lnTo>
                  <a:lnTo>
                    <a:pt x="72428" y="32385"/>
                  </a:lnTo>
                  <a:lnTo>
                    <a:pt x="72263" y="32410"/>
                  </a:lnTo>
                  <a:lnTo>
                    <a:pt x="71869" y="32575"/>
                  </a:lnTo>
                  <a:lnTo>
                    <a:pt x="71691" y="32626"/>
                  </a:lnTo>
                  <a:lnTo>
                    <a:pt x="71539" y="32639"/>
                  </a:lnTo>
                  <a:lnTo>
                    <a:pt x="71894" y="32512"/>
                  </a:lnTo>
                  <a:lnTo>
                    <a:pt x="72263" y="32512"/>
                  </a:lnTo>
                  <a:lnTo>
                    <a:pt x="71132" y="32512"/>
                  </a:lnTo>
                  <a:lnTo>
                    <a:pt x="70637" y="32512"/>
                  </a:lnTo>
                  <a:lnTo>
                    <a:pt x="70637" y="32766"/>
                  </a:lnTo>
                  <a:lnTo>
                    <a:pt x="70535" y="32893"/>
                  </a:lnTo>
                  <a:lnTo>
                    <a:pt x="70332" y="32893"/>
                  </a:lnTo>
                  <a:lnTo>
                    <a:pt x="70205" y="32893"/>
                  </a:lnTo>
                  <a:lnTo>
                    <a:pt x="68935" y="32893"/>
                  </a:lnTo>
                  <a:lnTo>
                    <a:pt x="68110" y="33020"/>
                  </a:lnTo>
                  <a:lnTo>
                    <a:pt x="68097" y="32893"/>
                  </a:lnTo>
                  <a:lnTo>
                    <a:pt x="68084" y="32766"/>
                  </a:lnTo>
                  <a:lnTo>
                    <a:pt x="67576" y="32893"/>
                  </a:lnTo>
                  <a:lnTo>
                    <a:pt x="67081" y="32893"/>
                  </a:lnTo>
                  <a:lnTo>
                    <a:pt x="66370" y="33147"/>
                  </a:lnTo>
                  <a:lnTo>
                    <a:pt x="66865" y="33147"/>
                  </a:lnTo>
                  <a:lnTo>
                    <a:pt x="67119" y="33147"/>
                  </a:lnTo>
                  <a:lnTo>
                    <a:pt x="67348" y="33020"/>
                  </a:lnTo>
                  <a:lnTo>
                    <a:pt x="67170" y="33147"/>
                  </a:lnTo>
                  <a:lnTo>
                    <a:pt x="68122" y="33147"/>
                  </a:lnTo>
                  <a:lnTo>
                    <a:pt x="69037" y="33147"/>
                  </a:lnTo>
                  <a:lnTo>
                    <a:pt x="69392" y="33147"/>
                  </a:lnTo>
                  <a:lnTo>
                    <a:pt x="69583" y="33147"/>
                  </a:lnTo>
                  <a:lnTo>
                    <a:pt x="68846" y="33401"/>
                  </a:lnTo>
                  <a:lnTo>
                    <a:pt x="65747" y="33401"/>
                  </a:lnTo>
                  <a:lnTo>
                    <a:pt x="65951" y="33147"/>
                  </a:lnTo>
                  <a:lnTo>
                    <a:pt x="66294" y="33147"/>
                  </a:lnTo>
                  <a:lnTo>
                    <a:pt x="67081" y="32893"/>
                  </a:lnTo>
                  <a:lnTo>
                    <a:pt x="65633" y="32893"/>
                  </a:lnTo>
                  <a:lnTo>
                    <a:pt x="65633" y="33147"/>
                  </a:lnTo>
                  <a:lnTo>
                    <a:pt x="65049" y="33401"/>
                  </a:lnTo>
                  <a:lnTo>
                    <a:pt x="65443" y="33401"/>
                  </a:lnTo>
                  <a:lnTo>
                    <a:pt x="65341" y="33782"/>
                  </a:lnTo>
                  <a:lnTo>
                    <a:pt x="64020" y="33782"/>
                  </a:lnTo>
                  <a:lnTo>
                    <a:pt x="62915" y="33909"/>
                  </a:lnTo>
                  <a:lnTo>
                    <a:pt x="62699" y="33909"/>
                  </a:lnTo>
                  <a:lnTo>
                    <a:pt x="62953" y="33782"/>
                  </a:lnTo>
                  <a:lnTo>
                    <a:pt x="62826" y="33782"/>
                  </a:lnTo>
                  <a:lnTo>
                    <a:pt x="63614" y="33528"/>
                  </a:lnTo>
                  <a:lnTo>
                    <a:pt x="63842" y="33401"/>
                  </a:lnTo>
                  <a:lnTo>
                    <a:pt x="62763" y="33401"/>
                  </a:lnTo>
                  <a:lnTo>
                    <a:pt x="62572" y="33401"/>
                  </a:lnTo>
                  <a:lnTo>
                    <a:pt x="62090" y="33401"/>
                  </a:lnTo>
                  <a:lnTo>
                    <a:pt x="62090" y="34696"/>
                  </a:lnTo>
                  <a:lnTo>
                    <a:pt x="61849" y="34798"/>
                  </a:lnTo>
                  <a:lnTo>
                    <a:pt x="62090" y="34696"/>
                  </a:lnTo>
                  <a:lnTo>
                    <a:pt x="62090" y="33401"/>
                  </a:lnTo>
                  <a:lnTo>
                    <a:pt x="61544" y="33401"/>
                  </a:lnTo>
                  <a:lnTo>
                    <a:pt x="61544" y="34290"/>
                  </a:lnTo>
                  <a:lnTo>
                    <a:pt x="60972" y="34544"/>
                  </a:lnTo>
                  <a:lnTo>
                    <a:pt x="60325" y="34544"/>
                  </a:lnTo>
                  <a:lnTo>
                    <a:pt x="60096" y="34544"/>
                  </a:lnTo>
                  <a:lnTo>
                    <a:pt x="60731" y="34290"/>
                  </a:lnTo>
                  <a:lnTo>
                    <a:pt x="61544" y="34290"/>
                  </a:lnTo>
                  <a:lnTo>
                    <a:pt x="61544" y="33401"/>
                  </a:lnTo>
                  <a:lnTo>
                    <a:pt x="59728" y="33401"/>
                  </a:lnTo>
                  <a:lnTo>
                    <a:pt x="59728" y="33528"/>
                  </a:lnTo>
                  <a:lnTo>
                    <a:pt x="59461" y="33718"/>
                  </a:lnTo>
                  <a:lnTo>
                    <a:pt x="59309" y="33528"/>
                  </a:lnTo>
                  <a:lnTo>
                    <a:pt x="59728" y="33528"/>
                  </a:lnTo>
                  <a:lnTo>
                    <a:pt x="59728" y="33401"/>
                  </a:lnTo>
                  <a:lnTo>
                    <a:pt x="58458" y="33401"/>
                  </a:lnTo>
                  <a:lnTo>
                    <a:pt x="58813" y="33528"/>
                  </a:lnTo>
                  <a:lnTo>
                    <a:pt x="59207" y="33782"/>
                  </a:lnTo>
                  <a:lnTo>
                    <a:pt x="59486" y="33909"/>
                  </a:lnTo>
                  <a:lnTo>
                    <a:pt x="59766" y="33782"/>
                  </a:lnTo>
                  <a:lnTo>
                    <a:pt x="60337" y="33782"/>
                  </a:lnTo>
                  <a:lnTo>
                    <a:pt x="60299" y="33909"/>
                  </a:lnTo>
                  <a:lnTo>
                    <a:pt x="60134" y="33909"/>
                  </a:lnTo>
                  <a:lnTo>
                    <a:pt x="59385" y="34048"/>
                  </a:lnTo>
                  <a:lnTo>
                    <a:pt x="59385" y="34798"/>
                  </a:lnTo>
                  <a:lnTo>
                    <a:pt x="59143" y="34925"/>
                  </a:lnTo>
                  <a:lnTo>
                    <a:pt x="59029" y="35179"/>
                  </a:lnTo>
                  <a:lnTo>
                    <a:pt x="58928" y="35306"/>
                  </a:lnTo>
                  <a:lnTo>
                    <a:pt x="58585" y="35306"/>
                  </a:lnTo>
                  <a:lnTo>
                    <a:pt x="57912" y="35433"/>
                  </a:lnTo>
                  <a:lnTo>
                    <a:pt x="58140" y="35306"/>
                  </a:lnTo>
                  <a:lnTo>
                    <a:pt x="57683" y="35306"/>
                  </a:lnTo>
                  <a:lnTo>
                    <a:pt x="56832" y="35306"/>
                  </a:lnTo>
                  <a:lnTo>
                    <a:pt x="57315" y="35179"/>
                  </a:lnTo>
                  <a:lnTo>
                    <a:pt x="57531" y="35179"/>
                  </a:lnTo>
                  <a:lnTo>
                    <a:pt x="59029" y="35179"/>
                  </a:lnTo>
                  <a:lnTo>
                    <a:pt x="59029" y="34950"/>
                  </a:lnTo>
                  <a:lnTo>
                    <a:pt x="58851" y="34925"/>
                  </a:lnTo>
                  <a:lnTo>
                    <a:pt x="58293" y="34925"/>
                  </a:lnTo>
                  <a:lnTo>
                    <a:pt x="57810" y="35052"/>
                  </a:lnTo>
                  <a:lnTo>
                    <a:pt x="58089" y="34925"/>
                  </a:lnTo>
                  <a:lnTo>
                    <a:pt x="56946" y="34925"/>
                  </a:lnTo>
                  <a:lnTo>
                    <a:pt x="56781" y="34798"/>
                  </a:lnTo>
                  <a:lnTo>
                    <a:pt x="58585" y="34798"/>
                  </a:lnTo>
                  <a:lnTo>
                    <a:pt x="58966" y="34671"/>
                  </a:lnTo>
                  <a:lnTo>
                    <a:pt x="58699" y="34798"/>
                  </a:lnTo>
                  <a:lnTo>
                    <a:pt x="59385" y="34798"/>
                  </a:lnTo>
                  <a:lnTo>
                    <a:pt x="59385" y="34048"/>
                  </a:lnTo>
                  <a:lnTo>
                    <a:pt x="58762" y="34163"/>
                  </a:lnTo>
                  <a:lnTo>
                    <a:pt x="59080" y="34163"/>
                  </a:lnTo>
                  <a:lnTo>
                    <a:pt x="59093" y="34290"/>
                  </a:lnTo>
                  <a:lnTo>
                    <a:pt x="59232" y="34544"/>
                  </a:lnTo>
                  <a:lnTo>
                    <a:pt x="57581" y="34544"/>
                  </a:lnTo>
                  <a:lnTo>
                    <a:pt x="57073" y="34671"/>
                  </a:lnTo>
                  <a:lnTo>
                    <a:pt x="57365" y="34544"/>
                  </a:lnTo>
                  <a:lnTo>
                    <a:pt x="57150" y="34544"/>
                  </a:lnTo>
                  <a:lnTo>
                    <a:pt x="59080" y="33782"/>
                  </a:lnTo>
                  <a:lnTo>
                    <a:pt x="58432" y="33782"/>
                  </a:lnTo>
                  <a:lnTo>
                    <a:pt x="58254" y="33909"/>
                  </a:lnTo>
                  <a:lnTo>
                    <a:pt x="57289" y="34163"/>
                  </a:lnTo>
                  <a:lnTo>
                    <a:pt x="57429" y="34163"/>
                  </a:lnTo>
                  <a:lnTo>
                    <a:pt x="57086" y="34290"/>
                  </a:lnTo>
                  <a:lnTo>
                    <a:pt x="56362" y="34429"/>
                  </a:lnTo>
                  <a:lnTo>
                    <a:pt x="56362" y="34798"/>
                  </a:lnTo>
                  <a:lnTo>
                    <a:pt x="56261" y="34925"/>
                  </a:lnTo>
                  <a:lnTo>
                    <a:pt x="56299" y="35179"/>
                  </a:lnTo>
                  <a:lnTo>
                    <a:pt x="56362" y="35547"/>
                  </a:lnTo>
                  <a:lnTo>
                    <a:pt x="56261" y="35306"/>
                  </a:lnTo>
                  <a:lnTo>
                    <a:pt x="55219" y="35306"/>
                  </a:lnTo>
                  <a:lnTo>
                    <a:pt x="55016" y="35306"/>
                  </a:lnTo>
                  <a:lnTo>
                    <a:pt x="54711" y="35306"/>
                  </a:lnTo>
                  <a:lnTo>
                    <a:pt x="54711" y="35560"/>
                  </a:lnTo>
                  <a:lnTo>
                    <a:pt x="54432" y="35610"/>
                  </a:lnTo>
                  <a:lnTo>
                    <a:pt x="54711" y="35560"/>
                  </a:lnTo>
                  <a:lnTo>
                    <a:pt x="54711" y="35306"/>
                  </a:lnTo>
                  <a:lnTo>
                    <a:pt x="54521" y="35306"/>
                  </a:lnTo>
                  <a:lnTo>
                    <a:pt x="54368" y="35306"/>
                  </a:lnTo>
                  <a:lnTo>
                    <a:pt x="54330" y="35560"/>
                  </a:lnTo>
                  <a:lnTo>
                    <a:pt x="53949" y="35687"/>
                  </a:lnTo>
                  <a:lnTo>
                    <a:pt x="47967" y="35687"/>
                  </a:lnTo>
                  <a:lnTo>
                    <a:pt x="47752" y="35687"/>
                  </a:lnTo>
                  <a:lnTo>
                    <a:pt x="39941" y="35687"/>
                  </a:lnTo>
                  <a:lnTo>
                    <a:pt x="40259" y="35560"/>
                  </a:lnTo>
                  <a:lnTo>
                    <a:pt x="47129" y="35560"/>
                  </a:lnTo>
                  <a:lnTo>
                    <a:pt x="47548" y="35560"/>
                  </a:lnTo>
                  <a:lnTo>
                    <a:pt x="47777" y="35560"/>
                  </a:lnTo>
                  <a:lnTo>
                    <a:pt x="52336" y="35560"/>
                  </a:lnTo>
                  <a:lnTo>
                    <a:pt x="52552" y="35560"/>
                  </a:lnTo>
                  <a:lnTo>
                    <a:pt x="54330" y="35560"/>
                  </a:lnTo>
                  <a:lnTo>
                    <a:pt x="54330" y="35306"/>
                  </a:lnTo>
                  <a:lnTo>
                    <a:pt x="53987" y="35306"/>
                  </a:lnTo>
                  <a:lnTo>
                    <a:pt x="54432" y="35179"/>
                  </a:lnTo>
                  <a:lnTo>
                    <a:pt x="55473" y="34925"/>
                  </a:lnTo>
                  <a:lnTo>
                    <a:pt x="55067" y="34925"/>
                  </a:lnTo>
                  <a:lnTo>
                    <a:pt x="55397" y="34798"/>
                  </a:lnTo>
                  <a:lnTo>
                    <a:pt x="54559" y="34925"/>
                  </a:lnTo>
                  <a:lnTo>
                    <a:pt x="54876" y="34798"/>
                  </a:lnTo>
                  <a:lnTo>
                    <a:pt x="55397" y="34798"/>
                  </a:lnTo>
                  <a:lnTo>
                    <a:pt x="56057" y="34798"/>
                  </a:lnTo>
                  <a:lnTo>
                    <a:pt x="56362" y="34798"/>
                  </a:lnTo>
                  <a:lnTo>
                    <a:pt x="56362" y="34429"/>
                  </a:lnTo>
                  <a:lnTo>
                    <a:pt x="55714" y="34544"/>
                  </a:lnTo>
                  <a:lnTo>
                    <a:pt x="55562" y="34544"/>
                  </a:lnTo>
                  <a:lnTo>
                    <a:pt x="55892" y="34290"/>
                  </a:lnTo>
                  <a:lnTo>
                    <a:pt x="56426" y="34163"/>
                  </a:lnTo>
                  <a:lnTo>
                    <a:pt x="57251" y="34163"/>
                  </a:lnTo>
                  <a:lnTo>
                    <a:pt x="57988" y="33528"/>
                  </a:lnTo>
                  <a:lnTo>
                    <a:pt x="58458" y="33401"/>
                  </a:lnTo>
                  <a:lnTo>
                    <a:pt x="57594" y="33401"/>
                  </a:lnTo>
                  <a:lnTo>
                    <a:pt x="57454" y="33528"/>
                  </a:lnTo>
                  <a:lnTo>
                    <a:pt x="56299" y="33782"/>
                  </a:lnTo>
                  <a:lnTo>
                    <a:pt x="57467" y="33782"/>
                  </a:lnTo>
                  <a:lnTo>
                    <a:pt x="56134" y="33909"/>
                  </a:lnTo>
                  <a:lnTo>
                    <a:pt x="56286" y="33782"/>
                  </a:lnTo>
                  <a:lnTo>
                    <a:pt x="56616" y="33528"/>
                  </a:lnTo>
                  <a:lnTo>
                    <a:pt x="56959" y="33528"/>
                  </a:lnTo>
                  <a:lnTo>
                    <a:pt x="57480" y="33401"/>
                  </a:lnTo>
                  <a:lnTo>
                    <a:pt x="55041" y="33401"/>
                  </a:lnTo>
                  <a:lnTo>
                    <a:pt x="55765" y="33147"/>
                  </a:lnTo>
                  <a:lnTo>
                    <a:pt x="54584" y="33388"/>
                  </a:lnTo>
                  <a:lnTo>
                    <a:pt x="54584" y="33782"/>
                  </a:lnTo>
                  <a:lnTo>
                    <a:pt x="54457" y="33870"/>
                  </a:lnTo>
                  <a:lnTo>
                    <a:pt x="54457" y="34544"/>
                  </a:lnTo>
                  <a:lnTo>
                    <a:pt x="54305" y="34569"/>
                  </a:lnTo>
                  <a:lnTo>
                    <a:pt x="54305" y="34798"/>
                  </a:lnTo>
                  <a:lnTo>
                    <a:pt x="53848" y="34925"/>
                  </a:lnTo>
                  <a:lnTo>
                    <a:pt x="53213" y="35052"/>
                  </a:lnTo>
                  <a:lnTo>
                    <a:pt x="53441" y="34925"/>
                  </a:lnTo>
                  <a:lnTo>
                    <a:pt x="52590" y="35179"/>
                  </a:lnTo>
                  <a:lnTo>
                    <a:pt x="52984" y="35179"/>
                  </a:lnTo>
                  <a:lnTo>
                    <a:pt x="53517" y="35179"/>
                  </a:lnTo>
                  <a:lnTo>
                    <a:pt x="53898" y="35179"/>
                  </a:lnTo>
                  <a:lnTo>
                    <a:pt x="53365" y="35306"/>
                  </a:lnTo>
                  <a:lnTo>
                    <a:pt x="52146" y="35306"/>
                  </a:lnTo>
                  <a:lnTo>
                    <a:pt x="52451" y="35179"/>
                  </a:lnTo>
                  <a:lnTo>
                    <a:pt x="52590" y="35179"/>
                  </a:lnTo>
                  <a:lnTo>
                    <a:pt x="53428" y="34925"/>
                  </a:lnTo>
                  <a:lnTo>
                    <a:pt x="53962" y="34798"/>
                  </a:lnTo>
                  <a:lnTo>
                    <a:pt x="54305" y="34798"/>
                  </a:lnTo>
                  <a:lnTo>
                    <a:pt x="54305" y="34569"/>
                  </a:lnTo>
                  <a:lnTo>
                    <a:pt x="53898" y="34607"/>
                  </a:lnTo>
                  <a:lnTo>
                    <a:pt x="54038" y="34544"/>
                  </a:lnTo>
                  <a:lnTo>
                    <a:pt x="54457" y="34544"/>
                  </a:lnTo>
                  <a:lnTo>
                    <a:pt x="54457" y="33870"/>
                  </a:lnTo>
                  <a:lnTo>
                    <a:pt x="54229" y="33909"/>
                  </a:lnTo>
                  <a:lnTo>
                    <a:pt x="53378" y="34124"/>
                  </a:lnTo>
                  <a:lnTo>
                    <a:pt x="53378" y="34798"/>
                  </a:lnTo>
                  <a:lnTo>
                    <a:pt x="52489" y="34925"/>
                  </a:lnTo>
                  <a:lnTo>
                    <a:pt x="52197" y="34925"/>
                  </a:lnTo>
                  <a:lnTo>
                    <a:pt x="52197" y="35179"/>
                  </a:lnTo>
                  <a:lnTo>
                    <a:pt x="51765" y="35306"/>
                  </a:lnTo>
                  <a:lnTo>
                    <a:pt x="49326" y="35306"/>
                  </a:lnTo>
                  <a:lnTo>
                    <a:pt x="49593" y="35179"/>
                  </a:lnTo>
                  <a:lnTo>
                    <a:pt x="50330" y="35179"/>
                  </a:lnTo>
                  <a:lnTo>
                    <a:pt x="50711" y="35052"/>
                  </a:lnTo>
                  <a:lnTo>
                    <a:pt x="50368" y="35179"/>
                  </a:lnTo>
                  <a:lnTo>
                    <a:pt x="51498" y="35179"/>
                  </a:lnTo>
                  <a:lnTo>
                    <a:pt x="52197" y="35179"/>
                  </a:lnTo>
                  <a:lnTo>
                    <a:pt x="52197" y="34925"/>
                  </a:lnTo>
                  <a:lnTo>
                    <a:pt x="51777" y="34925"/>
                  </a:lnTo>
                  <a:lnTo>
                    <a:pt x="51473" y="34925"/>
                  </a:lnTo>
                  <a:lnTo>
                    <a:pt x="51714" y="34798"/>
                  </a:lnTo>
                  <a:lnTo>
                    <a:pt x="52565" y="34798"/>
                  </a:lnTo>
                  <a:lnTo>
                    <a:pt x="53378" y="34798"/>
                  </a:lnTo>
                  <a:lnTo>
                    <a:pt x="53378" y="34124"/>
                  </a:lnTo>
                  <a:lnTo>
                    <a:pt x="53213" y="34163"/>
                  </a:lnTo>
                  <a:lnTo>
                    <a:pt x="52984" y="34163"/>
                  </a:lnTo>
                  <a:lnTo>
                    <a:pt x="53390" y="33909"/>
                  </a:lnTo>
                  <a:lnTo>
                    <a:pt x="53962" y="33909"/>
                  </a:lnTo>
                  <a:lnTo>
                    <a:pt x="54584" y="33782"/>
                  </a:lnTo>
                  <a:lnTo>
                    <a:pt x="54584" y="33388"/>
                  </a:lnTo>
                  <a:lnTo>
                    <a:pt x="54013" y="33401"/>
                  </a:lnTo>
                  <a:lnTo>
                    <a:pt x="53606" y="33528"/>
                  </a:lnTo>
                  <a:lnTo>
                    <a:pt x="53251" y="33528"/>
                  </a:lnTo>
                  <a:lnTo>
                    <a:pt x="52844" y="33782"/>
                  </a:lnTo>
                  <a:lnTo>
                    <a:pt x="52679" y="33782"/>
                  </a:lnTo>
                  <a:lnTo>
                    <a:pt x="52324" y="33909"/>
                  </a:lnTo>
                  <a:lnTo>
                    <a:pt x="51879" y="33909"/>
                  </a:lnTo>
                  <a:lnTo>
                    <a:pt x="51015" y="34163"/>
                  </a:lnTo>
                  <a:lnTo>
                    <a:pt x="51422" y="34163"/>
                  </a:lnTo>
                  <a:lnTo>
                    <a:pt x="51219" y="34290"/>
                  </a:lnTo>
                  <a:lnTo>
                    <a:pt x="51752" y="34163"/>
                  </a:lnTo>
                  <a:lnTo>
                    <a:pt x="51435" y="34290"/>
                  </a:lnTo>
                  <a:lnTo>
                    <a:pt x="51879" y="34290"/>
                  </a:lnTo>
                  <a:lnTo>
                    <a:pt x="52438" y="34163"/>
                  </a:lnTo>
                  <a:lnTo>
                    <a:pt x="52768" y="34163"/>
                  </a:lnTo>
                  <a:lnTo>
                    <a:pt x="52628" y="34290"/>
                  </a:lnTo>
                  <a:lnTo>
                    <a:pt x="51473" y="34544"/>
                  </a:lnTo>
                  <a:lnTo>
                    <a:pt x="51396" y="34798"/>
                  </a:lnTo>
                  <a:lnTo>
                    <a:pt x="51054" y="34925"/>
                  </a:lnTo>
                  <a:lnTo>
                    <a:pt x="49936" y="34925"/>
                  </a:lnTo>
                  <a:lnTo>
                    <a:pt x="49911" y="34798"/>
                  </a:lnTo>
                  <a:lnTo>
                    <a:pt x="50482" y="34798"/>
                  </a:lnTo>
                  <a:lnTo>
                    <a:pt x="51396" y="34798"/>
                  </a:lnTo>
                  <a:lnTo>
                    <a:pt x="51396" y="34544"/>
                  </a:lnTo>
                  <a:lnTo>
                    <a:pt x="50838" y="34544"/>
                  </a:lnTo>
                  <a:lnTo>
                    <a:pt x="51269" y="34290"/>
                  </a:lnTo>
                  <a:lnTo>
                    <a:pt x="50482" y="34544"/>
                  </a:lnTo>
                  <a:lnTo>
                    <a:pt x="50050" y="34544"/>
                  </a:lnTo>
                  <a:lnTo>
                    <a:pt x="50482" y="34290"/>
                  </a:lnTo>
                  <a:lnTo>
                    <a:pt x="50419" y="34163"/>
                  </a:lnTo>
                  <a:lnTo>
                    <a:pt x="49999" y="34163"/>
                  </a:lnTo>
                  <a:lnTo>
                    <a:pt x="49580" y="34163"/>
                  </a:lnTo>
                  <a:lnTo>
                    <a:pt x="49834" y="33909"/>
                  </a:lnTo>
                  <a:lnTo>
                    <a:pt x="50482" y="33909"/>
                  </a:lnTo>
                  <a:lnTo>
                    <a:pt x="50177" y="34074"/>
                  </a:lnTo>
                  <a:lnTo>
                    <a:pt x="51181" y="33909"/>
                  </a:lnTo>
                  <a:lnTo>
                    <a:pt x="51460" y="33909"/>
                  </a:lnTo>
                  <a:lnTo>
                    <a:pt x="51777" y="33782"/>
                  </a:lnTo>
                  <a:lnTo>
                    <a:pt x="52666" y="33528"/>
                  </a:lnTo>
                  <a:lnTo>
                    <a:pt x="51371" y="33782"/>
                  </a:lnTo>
                  <a:lnTo>
                    <a:pt x="50736" y="33782"/>
                  </a:lnTo>
                  <a:lnTo>
                    <a:pt x="52184" y="33401"/>
                  </a:lnTo>
                  <a:lnTo>
                    <a:pt x="52019" y="33401"/>
                  </a:lnTo>
                  <a:lnTo>
                    <a:pt x="52298" y="33147"/>
                  </a:lnTo>
                  <a:lnTo>
                    <a:pt x="52679" y="33147"/>
                  </a:lnTo>
                  <a:lnTo>
                    <a:pt x="52654" y="33401"/>
                  </a:lnTo>
                  <a:lnTo>
                    <a:pt x="52933" y="33401"/>
                  </a:lnTo>
                  <a:lnTo>
                    <a:pt x="52755" y="33528"/>
                  </a:lnTo>
                  <a:lnTo>
                    <a:pt x="53530" y="33401"/>
                  </a:lnTo>
                  <a:lnTo>
                    <a:pt x="53136" y="33401"/>
                  </a:lnTo>
                  <a:lnTo>
                    <a:pt x="53835" y="33147"/>
                  </a:lnTo>
                  <a:lnTo>
                    <a:pt x="54140" y="33147"/>
                  </a:lnTo>
                  <a:lnTo>
                    <a:pt x="54267" y="33147"/>
                  </a:lnTo>
                  <a:lnTo>
                    <a:pt x="54432" y="33147"/>
                  </a:lnTo>
                  <a:lnTo>
                    <a:pt x="53822" y="33401"/>
                  </a:lnTo>
                  <a:lnTo>
                    <a:pt x="53962" y="33401"/>
                  </a:lnTo>
                  <a:lnTo>
                    <a:pt x="55714" y="33147"/>
                  </a:lnTo>
                  <a:lnTo>
                    <a:pt x="55918" y="33147"/>
                  </a:lnTo>
                  <a:lnTo>
                    <a:pt x="60452" y="33147"/>
                  </a:lnTo>
                  <a:lnTo>
                    <a:pt x="60845" y="33058"/>
                  </a:lnTo>
                  <a:lnTo>
                    <a:pt x="60540" y="33147"/>
                  </a:lnTo>
                  <a:lnTo>
                    <a:pt x="60921" y="33147"/>
                  </a:lnTo>
                  <a:lnTo>
                    <a:pt x="63093" y="33147"/>
                  </a:lnTo>
                  <a:lnTo>
                    <a:pt x="62852" y="33337"/>
                  </a:lnTo>
                  <a:lnTo>
                    <a:pt x="63601" y="33147"/>
                  </a:lnTo>
                  <a:lnTo>
                    <a:pt x="63741" y="32893"/>
                  </a:lnTo>
                  <a:lnTo>
                    <a:pt x="61468" y="32893"/>
                  </a:lnTo>
                  <a:lnTo>
                    <a:pt x="61239" y="32893"/>
                  </a:lnTo>
                  <a:lnTo>
                    <a:pt x="61404" y="32766"/>
                  </a:lnTo>
                  <a:lnTo>
                    <a:pt x="61569" y="32766"/>
                  </a:lnTo>
                  <a:lnTo>
                    <a:pt x="63766" y="32766"/>
                  </a:lnTo>
                  <a:lnTo>
                    <a:pt x="63741" y="32893"/>
                  </a:lnTo>
                  <a:lnTo>
                    <a:pt x="63715" y="33020"/>
                  </a:lnTo>
                  <a:lnTo>
                    <a:pt x="63601" y="33147"/>
                  </a:lnTo>
                  <a:lnTo>
                    <a:pt x="63957" y="33147"/>
                  </a:lnTo>
                  <a:lnTo>
                    <a:pt x="65633" y="33147"/>
                  </a:lnTo>
                  <a:lnTo>
                    <a:pt x="65633" y="32893"/>
                  </a:lnTo>
                  <a:lnTo>
                    <a:pt x="64630" y="32893"/>
                  </a:lnTo>
                  <a:lnTo>
                    <a:pt x="64122" y="33020"/>
                  </a:lnTo>
                  <a:lnTo>
                    <a:pt x="64249" y="32918"/>
                  </a:lnTo>
                  <a:lnTo>
                    <a:pt x="64262" y="32766"/>
                  </a:lnTo>
                  <a:lnTo>
                    <a:pt x="70637" y="32766"/>
                  </a:lnTo>
                  <a:lnTo>
                    <a:pt x="70637" y="32512"/>
                  </a:lnTo>
                  <a:lnTo>
                    <a:pt x="69799" y="32512"/>
                  </a:lnTo>
                  <a:lnTo>
                    <a:pt x="69227" y="32588"/>
                  </a:lnTo>
                  <a:lnTo>
                    <a:pt x="69354" y="32512"/>
                  </a:lnTo>
                  <a:lnTo>
                    <a:pt x="69697" y="32512"/>
                  </a:lnTo>
                  <a:lnTo>
                    <a:pt x="70370" y="32385"/>
                  </a:lnTo>
                  <a:lnTo>
                    <a:pt x="70561" y="32385"/>
                  </a:lnTo>
                  <a:lnTo>
                    <a:pt x="71005" y="32385"/>
                  </a:lnTo>
                  <a:lnTo>
                    <a:pt x="71132" y="32385"/>
                  </a:lnTo>
                  <a:lnTo>
                    <a:pt x="72428" y="32385"/>
                  </a:lnTo>
                  <a:lnTo>
                    <a:pt x="72428" y="32143"/>
                  </a:lnTo>
                  <a:lnTo>
                    <a:pt x="71742" y="32258"/>
                  </a:lnTo>
                  <a:lnTo>
                    <a:pt x="72351" y="32131"/>
                  </a:lnTo>
                  <a:lnTo>
                    <a:pt x="72021" y="32131"/>
                  </a:lnTo>
                  <a:lnTo>
                    <a:pt x="72796" y="32004"/>
                  </a:lnTo>
                  <a:lnTo>
                    <a:pt x="73113" y="31877"/>
                  </a:lnTo>
                  <a:lnTo>
                    <a:pt x="72504" y="31877"/>
                  </a:lnTo>
                  <a:lnTo>
                    <a:pt x="72656" y="31750"/>
                  </a:lnTo>
                  <a:lnTo>
                    <a:pt x="72351" y="31750"/>
                  </a:lnTo>
                  <a:lnTo>
                    <a:pt x="71513" y="31750"/>
                  </a:lnTo>
                  <a:lnTo>
                    <a:pt x="70599" y="31889"/>
                  </a:lnTo>
                  <a:lnTo>
                    <a:pt x="71031" y="31750"/>
                  </a:lnTo>
                  <a:lnTo>
                    <a:pt x="70142" y="31877"/>
                  </a:lnTo>
                  <a:lnTo>
                    <a:pt x="70307" y="31750"/>
                  </a:lnTo>
                  <a:lnTo>
                    <a:pt x="69824" y="31838"/>
                  </a:lnTo>
                  <a:lnTo>
                    <a:pt x="69824" y="32004"/>
                  </a:lnTo>
                  <a:lnTo>
                    <a:pt x="69684" y="32131"/>
                  </a:lnTo>
                  <a:lnTo>
                    <a:pt x="69088" y="32131"/>
                  </a:lnTo>
                  <a:lnTo>
                    <a:pt x="68808" y="32131"/>
                  </a:lnTo>
                  <a:lnTo>
                    <a:pt x="68808" y="32512"/>
                  </a:lnTo>
                  <a:lnTo>
                    <a:pt x="68110" y="32639"/>
                  </a:lnTo>
                  <a:lnTo>
                    <a:pt x="68376" y="32512"/>
                  </a:lnTo>
                  <a:lnTo>
                    <a:pt x="67487" y="32512"/>
                  </a:lnTo>
                  <a:lnTo>
                    <a:pt x="66967" y="32512"/>
                  </a:lnTo>
                  <a:lnTo>
                    <a:pt x="66738" y="32512"/>
                  </a:lnTo>
                  <a:lnTo>
                    <a:pt x="66281" y="32512"/>
                  </a:lnTo>
                  <a:lnTo>
                    <a:pt x="65786" y="32512"/>
                  </a:lnTo>
                  <a:lnTo>
                    <a:pt x="62128" y="32512"/>
                  </a:lnTo>
                  <a:lnTo>
                    <a:pt x="61836" y="32562"/>
                  </a:lnTo>
                  <a:lnTo>
                    <a:pt x="61912" y="32385"/>
                  </a:lnTo>
                  <a:lnTo>
                    <a:pt x="61658" y="32512"/>
                  </a:lnTo>
                  <a:lnTo>
                    <a:pt x="60756" y="32512"/>
                  </a:lnTo>
                  <a:lnTo>
                    <a:pt x="60756" y="32893"/>
                  </a:lnTo>
                  <a:lnTo>
                    <a:pt x="58623" y="32893"/>
                  </a:lnTo>
                  <a:lnTo>
                    <a:pt x="56489" y="32893"/>
                  </a:lnTo>
                  <a:lnTo>
                    <a:pt x="56134" y="33020"/>
                  </a:lnTo>
                  <a:lnTo>
                    <a:pt x="56349" y="32893"/>
                  </a:lnTo>
                  <a:lnTo>
                    <a:pt x="55854" y="32893"/>
                  </a:lnTo>
                  <a:lnTo>
                    <a:pt x="55270" y="32893"/>
                  </a:lnTo>
                  <a:lnTo>
                    <a:pt x="55003" y="32893"/>
                  </a:lnTo>
                  <a:lnTo>
                    <a:pt x="54876" y="32931"/>
                  </a:lnTo>
                  <a:lnTo>
                    <a:pt x="54686" y="32969"/>
                  </a:lnTo>
                  <a:lnTo>
                    <a:pt x="53936" y="32893"/>
                  </a:lnTo>
                  <a:lnTo>
                    <a:pt x="53428" y="32893"/>
                  </a:lnTo>
                  <a:lnTo>
                    <a:pt x="53428" y="33147"/>
                  </a:lnTo>
                  <a:lnTo>
                    <a:pt x="53174" y="33286"/>
                  </a:lnTo>
                  <a:lnTo>
                    <a:pt x="53225" y="33147"/>
                  </a:lnTo>
                  <a:lnTo>
                    <a:pt x="53428" y="33147"/>
                  </a:lnTo>
                  <a:lnTo>
                    <a:pt x="53428" y="32893"/>
                  </a:lnTo>
                  <a:lnTo>
                    <a:pt x="53263" y="33020"/>
                  </a:lnTo>
                  <a:lnTo>
                    <a:pt x="52705" y="32893"/>
                  </a:lnTo>
                  <a:lnTo>
                    <a:pt x="53174" y="32766"/>
                  </a:lnTo>
                  <a:lnTo>
                    <a:pt x="53949" y="32766"/>
                  </a:lnTo>
                  <a:lnTo>
                    <a:pt x="54825" y="32766"/>
                  </a:lnTo>
                  <a:lnTo>
                    <a:pt x="55270" y="32512"/>
                  </a:lnTo>
                  <a:lnTo>
                    <a:pt x="55676" y="32385"/>
                  </a:lnTo>
                  <a:lnTo>
                    <a:pt x="56540" y="32385"/>
                  </a:lnTo>
                  <a:lnTo>
                    <a:pt x="56210" y="32512"/>
                  </a:lnTo>
                  <a:lnTo>
                    <a:pt x="55981" y="32512"/>
                  </a:lnTo>
                  <a:lnTo>
                    <a:pt x="55384" y="32512"/>
                  </a:lnTo>
                  <a:lnTo>
                    <a:pt x="54825" y="32766"/>
                  </a:lnTo>
                  <a:lnTo>
                    <a:pt x="55029" y="32766"/>
                  </a:lnTo>
                  <a:lnTo>
                    <a:pt x="55422" y="32766"/>
                  </a:lnTo>
                  <a:lnTo>
                    <a:pt x="55854" y="32893"/>
                  </a:lnTo>
                  <a:lnTo>
                    <a:pt x="56349" y="32766"/>
                  </a:lnTo>
                  <a:lnTo>
                    <a:pt x="58039" y="32766"/>
                  </a:lnTo>
                  <a:lnTo>
                    <a:pt x="58940" y="32766"/>
                  </a:lnTo>
                  <a:lnTo>
                    <a:pt x="58623" y="32893"/>
                  </a:lnTo>
                  <a:lnTo>
                    <a:pt x="59410" y="32766"/>
                  </a:lnTo>
                  <a:lnTo>
                    <a:pt x="59690" y="32766"/>
                  </a:lnTo>
                  <a:lnTo>
                    <a:pt x="60680" y="32766"/>
                  </a:lnTo>
                  <a:lnTo>
                    <a:pt x="60756" y="32893"/>
                  </a:lnTo>
                  <a:lnTo>
                    <a:pt x="60756" y="32512"/>
                  </a:lnTo>
                  <a:lnTo>
                    <a:pt x="60413" y="32512"/>
                  </a:lnTo>
                  <a:lnTo>
                    <a:pt x="60020" y="32588"/>
                  </a:lnTo>
                  <a:lnTo>
                    <a:pt x="60147" y="32512"/>
                  </a:lnTo>
                  <a:lnTo>
                    <a:pt x="59309" y="32512"/>
                  </a:lnTo>
                  <a:lnTo>
                    <a:pt x="59550" y="32385"/>
                  </a:lnTo>
                  <a:lnTo>
                    <a:pt x="58496" y="32512"/>
                  </a:lnTo>
                  <a:lnTo>
                    <a:pt x="57873" y="32512"/>
                  </a:lnTo>
                  <a:lnTo>
                    <a:pt x="57353" y="32512"/>
                  </a:lnTo>
                  <a:lnTo>
                    <a:pt x="56616" y="32512"/>
                  </a:lnTo>
                  <a:lnTo>
                    <a:pt x="56997" y="32385"/>
                  </a:lnTo>
                  <a:lnTo>
                    <a:pt x="68795" y="32385"/>
                  </a:lnTo>
                  <a:lnTo>
                    <a:pt x="68808" y="32512"/>
                  </a:lnTo>
                  <a:lnTo>
                    <a:pt x="68808" y="32131"/>
                  </a:lnTo>
                  <a:lnTo>
                    <a:pt x="68237" y="32131"/>
                  </a:lnTo>
                  <a:lnTo>
                    <a:pt x="68046" y="32131"/>
                  </a:lnTo>
                  <a:lnTo>
                    <a:pt x="68630" y="32004"/>
                  </a:lnTo>
                  <a:lnTo>
                    <a:pt x="68821" y="32004"/>
                  </a:lnTo>
                  <a:lnTo>
                    <a:pt x="69075" y="32004"/>
                  </a:lnTo>
                  <a:lnTo>
                    <a:pt x="69253" y="32004"/>
                  </a:lnTo>
                  <a:lnTo>
                    <a:pt x="69088" y="32131"/>
                  </a:lnTo>
                  <a:lnTo>
                    <a:pt x="69824" y="32004"/>
                  </a:lnTo>
                  <a:lnTo>
                    <a:pt x="69824" y="31838"/>
                  </a:lnTo>
                  <a:lnTo>
                    <a:pt x="70294" y="31750"/>
                  </a:lnTo>
                  <a:lnTo>
                    <a:pt x="70040" y="31750"/>
                  </a:lnTo>
                  <a:lnTo>
                    <a:pt x="69811" y="31750"/>
                  </a:lnTo>
                  <a:lnTo>
                    <a:pt x="69583" y="31750"/>
                  </a:lnTo>
                  <a:lnTo>
                    <a:pt x="68719" y="31750"/>
                  </a:lnTo>
                  <a:lnTo>
                    <a:pt x="68122" y="31877"/>
                  </a:lnTo>
                  <a:lnTo>
                    <a:pt x="68516" y="31750"/>
                  </a:lnTo>
                  <a:lnTo>
                    <a:pt x="68503" y="31623"/>
                  </a:lnTo>
                  <a:lnTo>
                    <a:pt x="71158" y="31623"/>
                  </a:lnTo>
                  <a:lnTo>
                    <a:pt x="71374" y="31623"/>
                  </a:lnTo>
                  <a:lnTo>
                    <a:pt x="72415" y="31623"/>
                  </a:lnTo>
                  <a:lnTo>
                    <a:pt x="72351" y="31750"/>
                  </a:lnTo>
                  <a:lnTo>
                    <a:pt x="72682" y="31623"/>
                  </a:lnTo>
                  <a:lnTo>
                    <a:pt x="73317" y="31623"/>
                  </a:lnTo>
                  <a:lnTo>
                    <a:pt x="73761" y="31369"/>
                  </a:lnTo>
                  <a:lnTo>
                    <a:pt x="73482" y="31369"/>
                  </a:lnTo>
                  <a:lnTo>
                    <a:pt x="74676" y="31115"/>
                  </a:lnTo>
                  <a:lnTo>
                    <a:pt x="75057" y="31115"/>
                  </a:lnTo>
                  <a:lnTo>
                    <a:pt x="73914" y="31369"/>
                  </a:lnTo>
                  <a:lnTo>
                    <a:pt x="73761" y="31369"/>
                  </a:lnTo>
                  <a:lnTo>
                    <a:pt x="74714" y="31559"/>
                  </a:lnTo>
                  <a:lnTo>
                    <a:pt x="73964" y="31623"/>
                  </a:lnTo>
                  <a:lnTo>
                    <a:pt x="75069" y="31623"/>
                  </a:lnTo>
                  <a:lnTo>
                    <a:pt x="77698" y="31623"/>
                  </a:lnTo>
                  <a:lnTo>
                    <a:pt x="78740" y="31623"/>
                  </a:lnTo>
                  <a:lnTo>
                    <a:pt x="78905" y="31623"/>
                  </a:lnTo>
                  <a:lnTo>
                    <a:pt x="79044" y="31623"/>
                  </a:lnTo>
                  <a:lnTo>
                    <a:pt x="79349" y="31623"/>
                  </a:lnTo>
                  <a:lnTo>
                    <a:pt x="80619" y="31369"/>
                  </a:lnTo>
                  <a:lnTo>
                    <a:pt x="81064" y="31369"/>
                  </a:lnTo>
                  <a:lnTo>
                    <a:pt x="81508" y="31242"/>
                  </a:lnTo>
                  <a:lnTo>
                    <a:pt x="81076" y="31381"/>
                  </a:lnTo>
                  <a:lnTo>
                    <a:pt x="81445" y="31419"/>
                  </a:lnTo>
                  <a:lnTo>
                    <a:pt x="81127" y="31534"/>
                  </a:lnTo>
                  <a:lnTo>
                    <a:pt x="81483" y="31521"/>
                  </a:lnTo>
                  <a:lnTo>
                    <a:pt x="81800" y="31445"/>
                  </a:lnTo>
                  <a:lnTo>
                    <a:pt x="82003" y="31394"/>
                  </a:lnTo>
                  <a:lnTo>
                    <a:pt x="82854" y="31369"/>
                  </a:lnTo>
                  <a:lnTo>
                    <a:pt x="83146" y="31242"/>
                  </a:lnTo>
                  <a:lnTo>
                    <a:pt x="82067" y="31343"/>
                  </a:lnTo>
                  <a:lnTo>
                    <a:pt x="82384" y="31178"/>
                  </a:lnTo>
                  <a:lnTo>
                    <a:pt x="82245" y="31115"/>
                  </a:lnTo>
                  <a:lnTo>
                    <a:pt x="83134" y="31115"/>
                  </a:lnTo>
                  <a:lnTo>
                    <a:pt x="83439" y="31115"/>
                  </a:lnTo>
                  <a:lnTo>
                    <a:pt x="83781" y="31115"/>
                  </a:lnTo>
                  <a:lnTo>
                    <a:pt x="84315" y="30988"/>
                  </a:lnTo>
                  <a:lnTo>
                    <a:pt x="84696" y="30988"/>
                  </a:lnTo>
                  <a:lnTo>
                    <a:pt x="85407" y="30734"/>
                  </a:lnTo>
                  <a:lnTo>
                    <a:pt x="85610" y="30734"/>
                  </a:lnTo>
                  <a:lnTo>
                    <a:pt x="86004" y="30607"/>
                  </a:lnTo>
                  <a:lnTo>
                    <a:pt x="87122" y="30607"/>
                  </a:lnTo>
                  <a:lnTo>
                    <a:pt x="87871" y="30353"/>
                  </a:lnTo>
                  <a:lnTo>
                    <a:pt x="88252" y="30226"/>
                  </a:lnTo>
                  <a:lnTo>
                    <a:pt x="87528" y="30226"/>
                  </a:lnTo>
                  <a:lnTo>
                    <a:pt x="86296" y="30353"/>
                  </a:lnTo>
                  <a:lnTo>
                    <a:pt x="86944" y="30226"/>
                  </a:lnTo>
                  <a:lnTo>
                    <a:pt x="87426" y="30226"/>
                  </a:lnTo>
                  <a:lnTo>
                    <a:pt x="88036" y="29972"/>
                  </a:lnTo>
                  <a:lnTo>
                    <a:pt x="84188" y="29972"/>
                  </a:lnTo>
                  <a:lnTo>
                    <a:pt x="84188" y="30226"/>
                  </a:lnTo>
                  <a:lnTo>
                    <a:pt x="83997" y="30353"/>
                  </a:lnTo>
                  <a:lnTo>
                    <a:pt x="83045" y="30480"/>
                  </a:lnTo>
                  <a:lnTo>
                    <a:pt x="83388" y="30353"/>
                  </a:lnTo>
                  <a:lnTo>
                    <a:pt x="83908" y="30353"/>
                  </a:lnTo>
                  <a:lnTo>
                    <a:pt x="84188" y="30226"/>
                  </a:lnTo>
                  <a:lnTo>
                    <a:pt x="84188" y="29972"/>
                  </a:lnTo>
                  <a:lnTo>
                    <a:pt x="81356" y="29972"/>
                  </a:lnTo>
                  <a:lnTo>
                    <a:pt x="80949" y="30226"/>
                  </a:lnTo>
                  <a:lnTo>
                    <a:pt x="79984" y="30226"/>
                  </a:lnTo>
                  <a:lnTo>
                    <a:pt x="79984" y="30607"/>
                  </a:lnTo>
                  <a:lnTo>
                    <a:pt x="79895" y="30734"/>
                  </a:lnTo>
                  <a:lnTo>
                    <a:pt x="79717" y="30734"/>
                  </a:lnTo>
                  <a:lnTo>
                    <a:pt x="79717" y="31369"/>
                  </a:lnTo>
                  <a:lnTo>
                    <a:pt x="79222" y="31369"/>
                  </a:lnTo>
                  <a:lnTo>
                    <a:pt x="79044" y="31369"/>
                  </a:lnTo>
                  <a:lnTo>
                    <a:pt x="79692" y="31115"/>
                  </a:lnTo>
                  <a:lnTo>
                    <a:pt x="79717" y="31369"/>
                  </a:lnTo>
                  <a:lnTo>
                    <a:pt x="79717" y="30734"/>
                  </a:lnTo>
                  <a:lnTo>
                    <a:pt x="79159" y="30734"/>
                  </a:lnTo>
                  <a:lnTo>
                    <a:pt x="79641" y="30607"/>
                  </a:lnTo>
                  <a:lnTo>
                    <a:pt x="79984" y="30607"/>
                  </a:lnTo>
                  <a:lnTo>
                    <a:pt x="79984" y="30226"/>
                  </a:lnTo>
                  <a:lnTo>
                    <a:pt x="78879" y="30226"/>
                  </a:lnTo>
                  <a:lnTo>
                    <a:pt x="78562" y="30353"/>
                  </a:lnTo>
                  <a:lnTo>
                    <a:pt x="78257" y="30353"/>
                  </a:lnTo>
                  <a:lnTo>
                    <a:pt x="77711" y="30492"/>
                  </a:lnTo>
                  <a:lnTo>
                    <a:pt x="77711" y="30734"/>
                  </a:lnTo>
                  <a:lnTo>
                    <a:pt x="76822" y="30734"/>
                  </a:lnTo>
                  <a:lnTo>
                    <a:pt x="76809" y="31369"/>
                  </a:lnTo>
                  <a:lnTo>
                    <a:pt x="75387" y="31496"/>
                  </a:lnTo>
                  <a:lnTo>
                    <a:pt x="75704" y="31369"/>
                  </a:lnTo>
                  <a:lnTo>
                    <a:pt x="76809" y="31369"/>
                  </a:lnTo>
                  <a:lnTo>
                    <a:pt x="76809" y="30734"/>
                  </a:lnTo>
                  <a:lnTo>
                    <a:pt x="76504" y="30734"/>
                  </a:lnTo>
                  <a:lnTo>
                    <a:pt x="76936" y="30607"/>
                  </a:lnTo>
                  <a:lnTo>
                    <a:pt x="77190" y="30607"/>
                  </a:lnTo>
                  <a:lnTo>
                    <a:pt x="77711" y="30607"/>
                  </a:lnTo>
                  <a:lnTo>
                    <a:pt x="77241" y="30594"/>
                  </a:lnTo>
                  <a:lnTo>
                    <a:pt x="77851" y="30353"/>
                  </a:lnTo>
                  <a:lnTo>
                    <a:pt x="77660" y="30353"/>
                  </a:lnTo>
                  <a:lnTo>
                    <a:pt x="78498" y="30226"/>
                  </a:lnTo>
                  <a:lnTo>
                    <a:pt x="77914" y="30226"/>
                  </a:lnTo>
                  <a:lnTo>
                    <a:pt x="77698" y="30226"/>
                  </a:lnTo>
                  <a:lnTo>
                    <a:pt x="77101" y="30226"/>
                  </a:lnTo>
                  <a:lnTo>
                    <a:pt x="77470" y="29972"/>
                  </a:lnTo>
                  <a:lnTo>
                    <a:pt x="78435" y="29718"/>
                  </a:lnTo>
                  <a:lnTo>
                    <a:pt x="77825" y="29718"/>
                  </a:lnTo>
                  <a:lnTo>
                    <a:pt x="76098" y="29718"/>
                  </a:lnTo>
                  <a:lnTo>
                    <a:pt x="75971" y="29718"/>
                  </a:lnTo>
                  <a:lnTo>
                    <a:pt x="75971" y="30607"/>
                  </a:lnTo>
                  <a:lnTo>
                    <a:pt x="75641" y="30734"/>
                  </a:lnTo>
                  <a:lnTo>
                    <a:pt x="75463" y="30734"/>
                  </a:lnTo>
                  <a:lnTo>
                    <a:pt x="75831" y="30607"/>
                  </a:lnTo>
                  <a:lnTo>
                    <a:pt x="75971" y="30607"/>
                  </a:lnTo>
                  <a:lnTo>
                    <a:pt x="75971" y="29718"/>
                  </a:lnTo>
                  <a:lnTo>
                    <a:pt x="75272" y="29972"/>
                  </a:lnTo>
                  <a:lnTo>
                    <a:pt x="75539" y="29972"/>
                  </a:lnTo>
                  <a:lnTo>
                    <a:pt x="74930" y="30099"/>
                  </a:lnTo>
                  <a:lnTo>
                    <a:pt x="75272" y="29972"/>
                  </a:lnTo>
                  <a:lnTo>
                    <a:pt x="74218" y="30226"/>
                  </a:lnTo>
                  <a:lnTo>
                    <a:pt x="74485" y="30226"/>
                  </a:lnTo>
                  <a:lnTo>
                    <a:pt x="74244" y="30353"/>
                  </a:lnTo>
                  <a:lnTo>
                    <a:pt x="73583" y="30264"/>
                  </a:lnTo>
                  <a:lnTo>
                    <a:pt x="73583" y="31115"/>
                  </a:lnTo>
                  <a:lnTo>
                    <a:pt x="72555" y="31369"/>
                  </a:lnTo>
                  <a:lnTo>
                    <a:pt x="71793" y="31369"/>
                  </a:lnTo>
                  <a:lnTo>
                    <a:pt x="72212" y="31115"/>
                  </a:lnTo>
                  <a:lnTo>
                    <a:pt x="73583" y="31115"/>
                  </a:lnTo>
                  <a:lnTo>
                    <a:pt x="73583" y="30264"/>
                  </a:lnTo>
                  <a:lnTo>
                    <a:pt x="73367" y="30226"/>
                  </a:lnTo>
                  <a:lnTo>
                    <a:pt x="72936" y="30226"/>
                  </a:lnTo>
                  <a:lnTo>
                    <a:pt x="74180" y="29972"/>
                  </a:lnTo>
                  <a:lnTo>
                    <a:pt x="75272" y="29972"/>
                  </a:lnTo>
                  <a:lnTo>
                    <a:pt x="76098" y="29591"/>
                  </a:lnTo>
                  <a:lnTo>
                    <a:pt x="78574" y="29591"/>
                  </a:lnTo>
                  <a:lnTo>
                    <a:pt x="78447" y="29718"/>
                  </a:lnTo>
                  <a:lnTo>
                    <a:pt x="78816" y="29730"/>
                  </a:lnTo>
                  <a:lnTo>
                    <a:pt x="88036" y="29972"/>
                  </a:lnTo>
                  <a:lnTo>
                    <a:pt x="88760" y="29972"/>
                  </a:lnTo>
                  <a:lnTo>
                    <a:pt x="88277" y="30226"/>
                  </a:lnTo>
                  <a:lnTo>
                    <a:pt x="89484" y="30226"/>
                  </a:lnTo>
                  <a:lnTo>
                    <a:pt x="89700" y="30226"/>
                  </a:lnTo>
                  <a:lnTo>
                    <a:pt x="90373" y="30226"/>
                  </a:lnTo>
                  <a:lnTo>
                    <a:pt x="90652" y="30099"/>
                  </a:lnTo>
                  <a:lnTo>
                    <a:pt x="89662" y="30213"/>
                  </a:lnTo>
                  <a:lnTo>
                    <a:pt x="89344" y="29972"/>
                  </a:lnTo>
                  <a:lnTo>
                    <a:pt x="89674" y="29972"/>
                  </a:lnTo>
                  <a:lnTo>
                    <a:pt x="90220" y="29972"/>
                  </a:lnTo>
                  <a:lnTo>
                    <a:pt x="90932" y="29972"/>
                  </a:lnTo>
                  <a:lnTo>
                    <a:pt x="91821" y="29972"/>
                  </a:lnTo>
                  <a:lnTo>
                    <a:pt x="92202" y="29718"/>
                  </a:lnTo>
                  <a:lnTo>
                    <a:pt x="91211" y="29845"/>
                  </a:lnTo>
                  <a:lnTo>
                    <a:pt x="91490" y="29718"/>
                  </a:lnTo>
                  <a:lnTo>
                    <a:pt x="91109" y="29718"/>
                  </a:lnTo>
                  <a:lnTo>
                    <a:pt x="90068" y="29718"/>
                  </a:lnTo>
                  <a:lnTo>
                    <a:pt x="90271" y="29591"/>
                  </a:lnTo>
                  <a:lnTo>
                    <a:pt x="89789" y="29718"/>
                  </a:lnTo>
                  <a:lnTo>
                    <a:pt x="89001" y="29718"/>
                  </a:lnTo>
                  <a:lnTo>
                    <a:pt x="88836" y="29718"/>
                  </a:lnTo>
                  <a:lnTo>
                    <a:pt x="88290" y="29718"/>
                  </a:lnTo>
                  <a:lnTo>
                    <a:pt x="88011" y="29718"/>
                  </a:lnTo>
                  <a:lnTo>
                    <a:pt x="86639" y="29718"/>
                  </a:lnTo>
                  <a:lnTo>
                    <a:pt x="87477" y="29591"/>
                  </a:lnTo>
                  <a:lnTo>
                    <a:pt x="91909" y="29591"/>
                  </a:lnTo>
                  <a:lnTo>
                    <a:pt x="91719" y="29718"/>
                  </a:lnTo>
                  <a:lnTo>
                    <a:pt x="92367" y="29591"/>
                  </a:lnTo>
                  <a:lnTo>
                    <a:pt x="92557" y="29591"/>
                  </a:lnTo>
                  <a:lnTo>
                    <a:pt x="92735" y="29591"/>
                  </a:lnTo>
                  <a:lnTo>
                    <a:pt x="93141" y="29591"/>
                  </a:lnTo>
                  <a:lnTo>
                    <a:pt x="93903" y="29591"/>
                  </a:lnTo>
                  <a:lnTo>
                    <a:pt x="94183" y="29591"/>
                  </a:lnTo>
                  <a:lnTo>
                    <a:pt x="94970" y="29591"/>
                  </a:lnTo>
                  <a:lnTo>
                    <a:pt x="94437" y="29514"/>
                  </a:lnTo>
                  <a:lnTo>
                    <a:pt x="95656" y="29337"/>
                  </a:lnTo>
                  <a:lnTo>
                    <a:pt x="96253" y="29210"/>
                  </a:lnTo>
                  <a:lnTo>
                    <a:pt x="95732" y="29210"/>
                  </a:lnTo>
                  <a:lnTo>
                    <a:pt x="95364" y="29337"/>
                  </a:lnTo>
                  <a:lnTo>
                    <a:pt x="94538" y="29337"/>
                  </a:lnTo>
                  <a:lnTo>
                    <a:pt x="93459" y="29337"/>
                  </a:lnTo>
                  <a:lnTo>
                    <a:pt x="93256" y="29337"/>
                  </a:lnTo>
                  <a:lnTo>
                    <a:pt x="92773" y="29438"/>
                  </a:lnTo>
                  <a:lnTo>
                    <a:pt x="92900" y="29337"/>
                  </a:lnTo>
                  <a:lnTo>
                    <a:pt x="92316" y="29337"/>
                  </a:lnTo>
                  <a:lnTo>
                    <a:pt x="92811" y="29210"/>
                  </a:lnTo>
                  <a:lnTo>
                    <a:pt x="93599" y="29210"/>
                  </a:lnTo>
                  <a:lnTo>
                    <a:pt x="93992" y="29210"/>
                  </a:lnTo>
                  <a:lnTo>
                    <a:pt x="94564" y="29210"/>
                  </a:lnTo>
                  <a:lnTo>
                    <a:pt x="95491" y="29210"/>
                  </a:lnTo>
                  <a:lnTo>
                    <a:pt x="96850" y="29083"/>
                  </a:lnTo>
                  <a:lnTo>
                    <a:pt x="98209" y="28956"/>
                  </a:lnTo>
                  <a:lnTo>
                    <a:pt x="98933" y="28829"/>
                  </a:lnTo>
                  <a:lnTo>
                    <a:pt x="99377" y="28575"/>
                  </a:lnTo>
                  <a:lnTo>
                    <a:pt x="98945" y="28575"/>
                  </a:lnTo>
                  <a:lnTo>
                    <a:pt x="98526" y="28575"/>
                  </a:lnTo>
                  <a:lnTo>
                    <a:pt x="97980" y="28575"/>
                  </a:lnTo>
                  <a:lnTo>
                    <a:pt x="97980" y="28829"/>
                  </a:lnTo>
                  <a:lnTo>
                    <a:pt x="97612" y="28956"/>
                  </a:lnTo>
                  <a:lnTo>
                    <a:pt x="97713" y="28829"/>
                  </a:lnTo>
                  <a:lnTo>
                    <a:pt x="97980" y="28829"/>
                  </a:lnTo>
                  <a:lnTo>
                    <a:pt x="97980" y="28575"/>
                  </a:lnTo>
                  <a:lnTo>
                    <a:pt x="96939" y="28575"/>
                  </a:lnTo>
                  <a:lnTo>
                    <a:pt x="97282" y="28448"/>
                  </a:lnTo>
                  <a:lnTo>
                    <a:pt x="97586" y="28448"/>
                  </a:lnTo>
                  <a:lnTo>
                    <a:pt x="98120" y="28194"/>
                  </a:lnTo>
                  <a:lnTo>
                    <a:pt x="97637" y="28448"/>
                  </a:lnTo>
                  <a:lnTo>
                    <a:pt x="98907" y="28448"/>
                  </a:lnTo>
                  <a:lnTo>
                    <a:pt x="99098" y="28321"/>
                  </a:lnTo>
                  <a:lnTo>
                    <a:pt x="99021" y="28448"/>
                  </a:lnTo>
                  <a:lnTo>
                    <a:pt x="98945" y="28575"/>
                  </a:lnTo>
                  <a:lnTo>
                    <a:pt x="99606" y="28448"/>
                  </a:lnTo>
                  <a:lnTo>
                    <a:pt x="99796" y="28448"/>
                  </a:lnTo>
                  <a:lnTo>
                    <a:pt x="100838" y="28448"/>
                  </a:lnTo>
                  <a:lnTo>
                    <a:pt x="101752" y="28448"/>
                  </a:lnTo>
                  <a:lnTo>
                    <a:pt x="102819" y="28194"/>
                  </a:lnTo>
                  <a:lnTo>
                    <a:pt x="100444" y="28194"/>
                  </a:lnTo>
                  <a:lnTo>
                    <a:pt x="100888" y="27940"/>
                  </a:lnTo>
                  <a:lnTo>
                    <a:pt x="101955" y="27940"/>
                  </a:lnTo>
                  <a:lnTo>
                    <a:pt x="102616" y="27813"/>
                  </a:lnTo>
                  <a:lnTo>
                    <a:pt x="102654" y="27813"/>
                  </a:lnTo>
                  <a:lnTo>
                    <a:pt x="106921" y="27813"/>
                  </a:lnTo>
                  <a:lnTo>
                    <a:pt x="107645" y="27559"/>
                  </a:lnTo>
                  <a:lnTo>
                    <a:pt x="107505" y="27559"/>
                  </a:lnTo>
                  <a:lnTo>
                    <a:pt x="107696" y="27432"/>
                  </a:lnTo>
                  <a:lnTo>
                    <a:pt x="108699" y="27432"/>
                  </a:lnTo>
                  <a:lnTo>
                    <a:pt x="108877" y="27432"/>
                  </a:lnTo>
                  <a:lnTo>
                    <a:pt x="109702" y="27305"/>
                  </a:lnTo>
                  <a:lnTo>
                    <a:pt x="109880" y="27279"/>
                  </a:lnTo>
                  <a:lnTo>
                    <a:pt x="110528" y="27178"/>
                  </a:lnTo>
                  <a:lnTo>
                    <a:pt x="112153" y="27051"/>
                  </a:lnTo>
                  <a:lnTo>
                    <a:pt x="115049" y="27051"/>
                  </a:lnTo>
                  <a:lnTo>
                    <a:pt x="114274" y="26797"/>
                  </a:lnTo>
                  <a:lnTo>
                    <a:pt x="114998" y="26797"/>
                  </a:lnTo>
                  <a:lnTo>
                    <a:pt x="115519" y="26797"/>
                  </a:lnTo>
                  <a:lnTo>
                    <a:pt x="115608" y="26568"/>
                  </a:lnTo>
                  <a:lnTo>
                    <a:pt x="116382" y="26416"/>
                  </a:lnTo>
                  <a:lnTo>
                    <a:pt x="115087" y="26416"/>
                  </a:lnTo>
                  <a:lnTo>
                    <a:pt x="115214" y="26327"/>
                  </a:lnTo>
                  <a:lnTo>
                    <a:pt x="115417" y="26162"/>
                  </a:lnTo>
                  <a:lnTo>
                    <a:pt x="115582" y="26035"/>
                  </a:lnTo>
                  <a:lnTo>
                    <a:pt x="115836" y="26035"/>
                  </a:lnTo>
                  <a:lnTo>
                    <a:pt x="116408" y="26035"/>
                  </a:lnTo>
                  <a:lnTo>
                    <a:pt x="115912" y="26162"/>
                  </a:lnTo>
                  <a:lnTo>
                    <a:pt x="116078" y="26200"/>
                  </a:lnTo>
                  <a:lnTo>
                    <a:pt x="116801" y="26352"/>
                  </a:lnTo>
                  <a:lnTo>
                    <a:pt x="116382" y="26416"/>
                  </a:lnTo>
                  <a:lnTo>
                    <a:pt x="117157" y="26416"/>
                  </a:lnTo>
                  <a:lnTo>
                    <a:pt x="117640" y="26416"/>
                  </a:lnTo>
                  <a:lnTo>
                    <a:pt x="118313" y="26289"/>
                  </a:lnTo>
                  <a:lnTo>
                    <a:pt x="119659" y="26035"/>
                  </a:lnTo>
                  <a:lnTo>
                    <a:pt x="120332" y="25908"/>
                  </a:lnTo>
                  <a:lnTo>
                    <a:pt x="120929" y="25806"/>
                  </a:lnTo>
                  <a:lnTo>
                    <a:pt x="121081" y="25781"/>
                  </a:lnTo>
                  <a:lnTo>
                    <a:pt x="122555" y="25781"/>
                  </a:lnTo>
                  <a:lnTo>
                    <a:pt x="123799" y="25654"/>
                  </a:lnTo>
                  <a:lnTo>
                    <a:pt x="123113" y="25654"/>
                  </a:lnTo>
                  <a:lnTo>
                    <a:pt x="123634" y="25527"/>
                  </a:lnTo>
                  <a:lnTo>
                    <a:pt x="124155" y="25400"/>
                  </a:lnTo>
                  <a:lnTo>
                    <a:pt x="124955" y="25273"/>
                  </a:lnTo>
                  <a:lnTo>
                    <a:pt x="125895" y="25273"/>
                  </a:lnTo>
                  <a:lnTo>
                    <a:pt x="127012" y="25273"/>
                  </a:lnTo>
                  <a:lnTo>
                    <a:pt x="127177" y="25146"/>
                  </a:lnTo>
                  <a:lnTo>
                    <a:pt x="128460" y="25019"/>
                  </a:lnTo>
                  <a:lnTo>
                    <a:pt x="128155" y="25019"/>
                  </a:lnTo>
                  <a:lnTo>
                    <a:pt x="129552" y="24765"/>
                  </a:lnTo>
                  <a:lnTo>
                    <a:pt x="130009" y="24638"/>
                  </a:lnTo>
                  <a:lnTo>
                    <a:pt x="128866" y="24638"/>
                  </a:lnTo>
                  <a:lnTo>
                    <a:pt x="132092" y="24384"/>
                  </a:lnTo>
                  <a:lnTo>
                    <a:pt x="129895" y="24384"/>
                  </a:lnTo>
                  <a:lnTo>
                    <a:pt x="129641" y="24384"/>
                  </a:lnTo>
                  <a:lnTo>
                    <a:pt x="128371" y="24638"/>
                  </a:lnTo>
                  <a:lnTo>
                    <a:pt x="128854" y="24638"/>
                  </a:lnTo>
                  <a:lnTo>
                    <a:pt x="128701" y="24765"/>
                  </a:lnTo>
                  <a:lnTo>
                    <a:pt x="127660" y="24765"/>
                  </a:lnTo>
                  <a:lnTo>
                    <a:pt x="128117" y="24638"/>
                  </a:lnTo>
                  <a:lnTo>
                    <a:pt x="128333" y="24638"/>
                  </a:lnTo>
                  <a:lnTo>
                    <a:pt x="128993" y="24384"/>
                  </a:lnTo>
                  <a:lnTo>
                    <a:pt x="127482" y="24384"/>
                  </a:lnTo>
                  <a:lnTo>
                    <a:pt x="127482" y="25019"/>
                  </a:lnTo>
                  <a:lnTo>
                    <a:pt x="127330" y="25031"/>
                  </a:lnTo>
                  <a:lnTo>
                    <a:pt x="127482" y="25019"/>
                  </a:lnTo>
                  <a:lnTo>
                    <a:pt x="127482" y="24384"/>
                  </a:lnTo>
                  <a:lnTo>
                    <a:pt x="126885" y="24384"/>
                  </a:lnTo>
                  <a:lnTo>
                    <a:pt x="126326" y="24638"/>
                  </a:lnTo>
                  <a:lnTo>
                    <a:pt x="125945" y="24638"/>
                  </a:lnTo>
                  <a:lnTo>
                    <a:pt x="126631" y="24384"/>
                  </a:lnTo>
                  <a:lnTo>
                    <a:pt x="127406" y="24257"/>
                  </a:lnTo>
                  <a:lnTo>
                    <a:pt x="129794" y="24257"/>
                  </a:lnTo>
                  <a:lnTo>
                    <a:pt x="130162" y="24257"/>
                  </a:lnTo>
                  <a:lnTo>
                    <a:pt x="129895" y="24384"/>
                  </a:lnTo>
                  <a:lnTo>
                    <a:pt x="130759" y="24257"/>
                  </a:lnTo>
                  <a:lnTo>
                    <a:pt x="132334" y="24257"/>
                  </a:lnTo>
                  <a:lnTo>
                    <a:pt x="132092" y="24384"/>
                  </a:lnTo>
                  <a:lnTo>
                    <a:pt x="132638" y="24384"/>
                  </a:lnTo>
                  <a:lnTo>
                    <a:pt x="132829" y="24257"/>
                  </a:lnTo>
                  <a:lnTo>
                    <a:pt x="133692" y="24257"/>
                  </a:lnTo>
                  <a:lnTo>
                    <a:pt x="134454" y="24003"/>
                  </a:lnTo>
                  <a:lnTo>
                    <a:pt x="134772" y="24003"/>
                  </a:lnTo>
                  <a:lnTo>
                    <a:pt x="135013" y="24003"/>
                  </a:lnTo>
                  <a:lnTo>
                    <a:pt x="135610" y="24003"/>
                  </a:lnTo>
                  <a:lnTo>
                    <a:pt x="134594" y="24257"/>
                  </a:lnTo>
                  <a:lnTo>
                    <a:pt x="135115" y="24257"/>
                  </a:lnTo>
                  <a:lnTo>
                    <a:pt x="137375" y="24003"/>
                  </a:lnTo>
                  <a:lnTo>
                    <a:pt x="137668" y="24003"/>
                  </a:lnTo>
                  <a:lnTo>
                    <a:pt x="138709" y="23876"/>
                  </a:lnTo>
                  <a:lnTo>
                    <a:pt x="140398" y="23876"/>
                  </a:lnTo>
                  <a:lnTo>
                    <a:pt x="140614" y="23622"/>
                  </a:lnTo>
                  <a:lnTo>
                    <a:pt x="141084" y="23622"/>
                  </a:lnTo>
                  <a:lnTo>
                    <a:pt x="141605" y="23622"/>
                  </a:lnTo>
                  <a:lnTo>
                    <a:pt x="143497" y="23622"/>
                  </a:lnTo>
                  <a:lnTo>
                    <a:pt x="143814" y="23495"/>
                  </a:lnTo>
                  <a:lnTo>
                    <a:pt x="144132" y="23368"/>
                  </a:lnTo>
                  <a:lnTo>
                    <a:pt x="144640" y="23241"/>
                  </a:lnTo>
                  <a:lnTo>
                    <a:pt x="144907" y="23241"/>
                  </a:lnTo>
                  <a:lnTo>
                    <a:pt x="145059" y="23241"/>
                  </a:lnTo>
                  <a:lnTo>
                    <a:pt x="145491" y="23241"/>
                  </a:lnTo>
                  <a:lnTo>
                    <a:pt x="146024" y="23241"/>
                  </a:lnTo>
                  <a:lnTo>
                    <a:pt x="146659" y="23241"/>
                  </a:lnTo>
                  <a:lnTo>
                    <a:pt x="146837" y="23241"/>
                  </a:lnTo>
                  <a:lnTo>
                    <a:pt x="146977" y="23114"/>
                  </a:lnTo>
                  <a:lnTo>
                    <a:pt x="147116" y="22987"/>
                  </a:lnTo>
                  <a:lnTo>
                    <a:pt x="147624" y="22987"/>
                  </a:lnTo>
                  <a:lnTo>
                    <a:pt x="147929" y="22987"/>
                  </a:lnTo>
                  <a:lnTo>
                    <a:pt x="149402" y="22987"/>
                  </a:lnTo>
                  <a:lnTo>
                    <a:pt x="150368" y="22860"/>
                  </a:lnTo>
                  <a:lnTo>
                    <a:pt x="151180" y="22860"/>
                  </a:lnTo>
                  <a:lnTo>
                    <a:pt x="152146" y="22733"/>
                  </a:lnTo>
                  <a:lnTo>
                    <a:pt x="153111" y="22606"/>
                  </a:lnTo>
                  <a:lnTo>
                    <a:pt x="151472" y="22606"/>
                  </a:lnTo>
                  <a:lnTo>
                    <a:pt x="151218" y="22479"/>
                  </a:lnTo>
                  <a:lnTo>
                    <a:pt x="154076" y="22479"/>
                  </a:lnTo>
                  <a:lnTo>
                    <a:pt x="155714" y="22364"/>
                  </a:lnTo>
                  <a:lnTo>
                    <a:pt x="157378" y="22225"/>
                  </a:lnTo>
                  <a:lnTo>
                    <a:pt x="155765" y="22225"/>
                  </a:lnTo>
                  <a:lnTo>
                    <a:pt x="155816" y="22098"/>
                  </a:lnTo>
                  <a:lnTo>
                    <a:pt x="150469" y="22098"/>
                  </a:lnTo>
                  <a:lnTo>
                    <a:pt x="150469" y="22479"/>
                  </a:lnTo>
                  <a:lnTo>
                    <a:pt x="150228" y="22606"/>
                  </a:lnTo>
                  <a:lnTo>
                    <a:pt x="149529" y="22606"/>
                  </a:lnTo>
                  <a:lnTo>
                    <a:pt x="149783" y="22479"/>
                  </a:lnTo>
                  <a:lnTo>
                    <a:pt x="150469" y="22479"/>
                  </a:lnTo>
                  <a:lnTo>
                    <a:pt x="150469" y="22098"/>
                  </a:lnTo>
                  <a:lnTo>
                    <a:pt x="149783" y="22098"/>
                  </a:lnTo>
                  <a:lnTo>
                    <a:pt x="149783" y="22225"/>
                  </a:lnTo>
                  <a:lnTo>
                    <a:pt x="149606" y="22313"/>
                  </a:lnTo>
                  <a:lnTo>
                    <a:pt x="149275" y="22479"/>
                  </a:lnTo>
                  <a:lnTo>
                    <a:pt x="148793" y="22606"/>
                  </a:lnTo>
                  <a:lnTo>
                    <a:pt x="147916" y="22783"/>
                  </a:lnTo>
                  <a:lnTo>
                    <a:pt x="148678" y="22606"/>
                  </a:lnTo>
                  <a:lnTo>
                    <a:pt x="148018" y="22606"/>
                  </a:lnTo>
                  <a:lnTo>
                    <a:pt x="147421" y="22606"/>
                  </a:lnTo>
                  <a:lnTo>
                    <a:pt x="147243" y="22606"/>
                  </a:lnTo>
                  <a:lnTo>
                    <a:pt x="147142" y="22860"/>
                  </a:lnTo>
                  <a:lnTo>
                    <a:pt x="146850" y="22987"/>
                  </a:lnTo>
                  <a:lnTo>
                    <a:pt x="146329" y="22987"/>
                  </a:lnTo>
                  <a:lnTo>
                    <a:pt x="146672" y="22860"/>
                  </a:lnTo>
                  <a:lnTo>
                    <a:pt x="147142" y="22860"/>
                  </a:lnTo>
                  <a:lnTo>
                    <a:pt x="147142" y="22618"/>
                  </a:lnTo>
                  <a:lnTo>
                    <a:pt x="146685" y="22656"/>
                  </a:lnTo>
                  <a:lnTo>
                    <a:pt x="146824" y="22606"/>
                  </a:lnTo>
                  <a:lnTo>
                    <a:pt x="146392" y="22606"/>
                  </a:lnTo>
                  <a:lnTo>
                    <a:pt x="147548" y="22479"/>
                  </a:lnTo>
                  <a:lnTo>
                    <a:pt x="148488" y="22479"/>
                  </a:lnTo>
                  <a:lnTo>
                    <a:pt x="148704" y="22479"/>
                  </a:lnTo>
                  <a:lnTo>
                    <a:pt x="149148" y="22479"/>
                  </a:lnTo>
                  <a:lnTo>
                    <a:pt x="149415" y="22377"/>
                  </a:lnTo>
                  <a:lnTo>
                    <a:pt x="149542" y="22326"/>
                  </a:lnTo>
                  <a:lnTo>
                    <a:pt x="149783" y="22225"/>
                  </a:lnTo>
                  <a:lnTo>
                    <a:pt x="149783" y="22098"/>
                  </a:lnTo>
                  <a:lnTo>
                    <a:pt x="145669" y="22098"/>
                  </a:lnTo>
                  <a:lnTo>
                    <a:pt x="145669" y="22987"/>
                  </a:lnTo>
                  <a:lnTo>
                    <a:pt x="145313" y="23075"/>
                  </a:lnTo>
                  <a:lnTo>
                    <a:pt x="144640" y="22987"/>
                  </a:lnTo>
                  <a:lnTo>
                    <a:pt x="145415" y="22987"/>
                  </a:lnTo>
                  <a:lnTo>
                    <a:pt x="145669" y="22987"/>
                  </a:lnTo>
                  <a:lnTo>
                    <a:pt x="145669" y="22098"/>
                  </a:lnTo>
                  <a:lnTo>
                    <a:pt x="145389" y="22098"/>
                  </a:lnTo>
                  <a:lnTo>
                    <a:pt x="145046" y="21983"/>
                  </a:lnTo>
                  <a:lnTo>
                    <a:pt x="145008" y="22225"/>
                  </a:lnTo>
                  <a:lnTo>
                    <a:pt x="144729" y="22263"/>
                  </a:lnTo>
                  <a:lnTo>
                    <a:pt x="144640" y="22098"/>
                  </a:lnTo>
                  <a:lnTo>
                    <a:pt x="144513" y="22098"/>
                  </a:lnTo>
                  <a:lnTo>
                    <a:pt x="144513" y="22860"/>
                  </a:lnTo>
                  <a:lnTo>
                    <a:pt x="144360" y="22987"/>
                  </a:lnTo>
                  <a:lnTo>
                    <a:pt x="144208" y="23114"/>
                  </a:lnTo>
                  <a:lnTo>
                    <a:pt x="143370" y="22987"/>
                  </a:lnTo>
                  <a:lnTo>
                    <a:pt x="143827" y="22987"/>
                  </a:lnTo>
                  <a:lnTo>
                    <a:pt x="144233" y="22987"/>
                  </a:lnTo>
                  <a:lnTo>
                    <a:pt x="144513" y="22860"/>
                  </a:lnTo>
                  <a:lnTo>
                    <a:pt x="144513" y="22098"/>
                  </a:lnTo>
                  <a:lnTo>
                    <a:pt x="144373" y="22098"/>
                  </a:lnTo>
                  <a:lnTo>
                    <a:pt x="144373" y="22479"/>
                  </a:lnTo>
                  <a:lnTo>
                    <a:pt x="143548" y="22606"/>
                  </a:lnTo>
                  <a:lnTo>
                    <a:pt x="143814" y="22479"/>
                  </a:lnTo>
                  <a:lnTo>
                    <a:pt x="144119" y="22479"/>
                  </a:lnTo>
                  <a:lnTo>
                    <a:pt x="144373" y="22479"/>
                  </a:lnTo>
                  <a:lnTo>
                    <a:pt x="144373" y="22098"/>
                  </a:lnTo>
                  <a:lnTo>
                    <a:pt x="143738" y="22098"/>
                  </a:lnTo>
                  <a:lnTo>
                    <a:pt x="144665" y="21869"/>
                  </a:lnTo>
                  <a:lnTo>
                    <a:pt x="144881" y="22098"/>
                  </a:lnTo>
                  <a:lnTo>
                    <a:pt x="145008" y="22225"/>
                  </a:lnTo>
                  <a:lnTo>
                    <a:pt x="145008" y="21983"/>
                  </a:lnTo>
                  <a:lnTo>
                    <a:pt x="144691" y="21869"/>
                  </a:lnTo>
                  <a:lnTo>
                    <a:pt x="145237" y="21844"/>
                  </a:lnTo>
                  <a:lnTo>
                    <a:pt x="156591" y="22098"/>
                  </a:lnTo>
                  <a:lnTo>
                    <a:pt x="157200" y="22098"/>
                  </a:lnTo>
                  <a:lnTo>
                    <a:pt x="157353" y="21971"/>
                  </a:lnTo>
                  <a:lnTo>
                    <a:pt x="157505" y="21844"/>
                  </a:lnTo>
                  <a:lnTo>
                    <a:pt x="158140" y="21844"/>
                  </a:lnTo>
                  <a:lnTo>
                    <a:pt x="157835" y="21920"/>
                  </a:lnTo>
                  <a:lnTo>
                    <a:pt x="158254" y="21907"/>
                  </a:lnTo>
                  <a:lnTo>
                    <a:pt x="158419" y="21983"/>
                  </a:lnTo>
                  <a:lnTo>
                    <a:pt x="158991" y="21894"/>
                  </a:lnTo>
                  <a:lnTo>
                    <a:pt x="159435" y="21844"/>
                  </a:lnTo>
                  <a:lnTo>
                    <a:pt x="159677" y="21793"/>
                  </a:lnTo>
                  <a:lnTo>
                    <a:pt x="159842" y="21729"/>
                  </a:lnTo>
                  <a:lnTo>
                    <a:pt x="159410" y="21729"/>
                  </a:lnTo>
                  <a:lnTo>
                    <a:pt x="158864" y="21818"/>
                  </a:lnTo>
                  <a:lnTo>
                    <a:pt x="158737" y="21767"/>
                  </a:lnTo>
                  <a:lnTo>
                    <a:pt x="158978" y="21717"/>
                  </a:lnTo>
                  <a:lnTo>
                    <a:pt x="158699" y="21742"/>
                  </a:lnTo>
                  <a:lnTo>
                    <a:pt x="158470" y="21742"/>
                  </a:lnTo>
                  <a:lnTo>
                    <a:pt x="158343" y="21590"/>
                  </a:lnTo>
                  <a:lnTo>
                    <a:pt x="150444" y="21590"/>
                  </a:lnTo>
                  <a:lnTo>
                    <a:pt x="149885" y="21831"/>
                  </a:lnTo>
                  <a:lnTo>
                    <a:pt x="149593" y="21590"/>
                  </a:lnTo>
                  <a:lnTo>
                    <a:pt x="138734" y="21590"/>
                  </a:lnTo>
                  <a:lnTo>
                    <a:pt x="138734" y="23241"/>
                  </a:lnTo>
                  <a:lnTo>
                    <a:pt x="137477" y="23622"/>
                  </a:lnTo>
                  <a:lnTo>
                    <a:pt x="137833" y="23622"/>
                  </a:lnTo>
                  <a:lnTo>
                    <a:pt x="137731" y="23876"/>
                  </a:lnTo>
                  <a:lnTo>
                    <a:pt x="136715" y="23876"/>
                  </a:lnTo>
                  <a:lnTo>
                    <a:pt x="137350" y="23622"/>
                  </a:lnTo>
                  <a:lnTo>
                    <a:pt x="138734" y="23241"/>
                  </a:lnTo>
                  <a:lnTo>
                    <a:pt x="138734" y="21590"/>
                  </a:lnTo>
                  <a:lnTo>
                    <a:pt x="131127" y="21590"/>
                  </a:lnTo>
                  <a:lnTo>
                    <a:pt x="131127" y="22860"/>
                  </a:lnTo>
                  <a:lnTo>
                    <a:pt x="130810" y="22987"/>
                  </a:lnTo>
                  <a:lnTo>
                    <a:pt x="130149" y="22987"/>
                  </a:lnTo>
                  <a:lnTo>
                    <a:pt x="130340" y="22860"/>
                  </a:lnTo>
                  <a:lnTo>
                    <a:pt x="131127" y="22860"/>
                  </a:lnTo>
                  <a:lnTo>
                    <a:pt x="131127" y="21590"/>
                  </a:lnTo>
                  <a:lnTo>
                    <a:pt x="130746" y="21590"/>
                  </a:lnTo>
                  <a:lnTo>
                    <a:pt x="130746" y="22098"/>
                  </a:lnTo>
                  <a:lnTo>
                    <a:pt x="130314" y="22225"/>
                  </a:lnTo>
                  <a:lnTo>
                    <a:pt x="130429" y="22098"/>
                  </a:lnTo>
                  <a:lnTo>
                    <a:pt x="130746" y="22098"/>
                  </a:lnTo>
                  <a:lnTo>
                    <a:pt x="130746" y="21590"/>
                  </a:lnTo>
                  <a:lnTo>
                    <a:pt x="129667" y="21590"/>
                  </a:lnTo>
                  <a:lnTo>
                    <a:pt x="129667" y="22987"/>
                  </a:lnTo>
                  <a:lnTo>
                    <a:pt x="129032" y="23114"/>
                  </a:lnTo>
                  <a:lnTo>
                    <a:pt x="129413" y="22987"/>
                  </a:lnTo>
                  <a:lnTo>
                    <a:pt x="129667" y="22987"/>
                  </a:lnTo>
                  <a:lnTo>
                    <a:pt x="129667" y="21590"/>
                  </a:lnTo>
                  <a:lnTo>
                    <a:pt x="128308" y="21590"/>
                  </a:lnTo>
                  <a:lnTo>
                    <a:pt x="128308" y="21971"/>
                  </a:lnTo>
                  <a:lnTo>
                    <a:pt x="128016" y="22098"/>
                  </a:lnTo>
                  <a:lnTo>
                    <a:pt x="127482" y="22174"/>
                  </a:lnTo>
                  <a:lnTo>
                    <a:pt x="127482" y="23876"/>
                  </a:lnTo>
                  <a:lnTo>
                    <a:pt x="127368" y="24257"/>
                  </a:lnTo>
                  <a:lnTo>
                    <a:pt x="126580" y="24257"/>
                  </a:lnTo>
                  <a:lnTo>
                    <a:pt x="125895" y="24384"/>
                  </a:lnTo>
                  <a:lnTo>
                    <a:pt x="125857" y="24638"/>
                  </a:lnTo>
                  <a:lnTo>
                    <a:pt x="125298" y="24765"/>
                  </a:lnTo>
                  <a:lnTo>
                    <a:pt x="125310" y="25019"/>
                  </a:lnTo>
                  <a:lnTo>
                    <a:pt x="125031" y="25044"/>
                  </a:lnTo>
                  <a:lnTo>
                    <a:pt x="124333" y="25069"/>
                  </a:lnTo>
                  <a:lnTo>
                    <a:pt x="124040" y="25019"/>
                  </a:lnTo>
                  <a:lnTo>
                    <a:pt x="125209" y="24765"/>
                  </a:lnTo>
                  <a:lnTo>
                    <a:pt x="125133" y="24638"/>
                  </a:lnTo>
                  <a:lnTo>
                    <a:pt x="125857" y="24638"/>
                  </a:lnTo>
                  <a:lnTo>
                    <a:pt x="125857" y="24384"/>
                  </a:lnTo>
                  <a:lnTo>
                    <a:pt x="124091" y="24384"/>
                  </a:lnTo>
                  <a:lnTo>
                    <a:pt x="124117" y="24638"/>
                  </a:lnTo>
                  <a:lnTo>
                    <a:pt x="123278" y="24638"/>
                  </a:lnTo>
                  <a:lnTo>
                    <a:pt x="124091" y="24384"/>
                  </a:lnTo>
                  <a:lnTo>
                    <a:pt x="123024" y="24384"/>
                  </a:lnTo>
                  <a:lnTo>
                    <a:pt x="122542" y="24511"/>
                  </a:lnTo>
                  <a:lnTo>
                    <a:pt x="122643" y="24384"/>
                  </a:lnTo>
                  <a:lnTo>
                    <a:pt x="120535" y="24384"/>
                  </a:lnTo>
                  <a:lnTo>
                    <a:pt x="120535" y="25654"/>
                  </a:lnTo>
                  <a:lnTo>
                    <a:pt x="119976" y="25781"/>
                  </a:lnTo>
                  <a:lnTo>
                    <a:pt x="119392" y="25781"/>
                  </a:lnTo>
                  <a:lnTo>
                    <a:pt x="119392" y="26035"/>
                  </a:lnTo>
                  <a:lnTo>
                    <a:pt x="118287" y="26149"/>
                  </a:lnTo>
                  <a:lnTo>
                    <a:pt x="118097" y="26098"/>
                  </a:lnTo>
                  <a:lnTo>
                    <a:pt x="118287" y="26035"/>
                  </a:lnTo>
                  <a:lnTo>
                    <a:pt x="119392" y="26035"/>
                  </a:lnTo>
                  <a:lnTo>
                    <a:pt x="119392" y="25781"/>
                  </a:lnTo>
                  <a:lnTo>
                    <a:pt x="119164" y="25781"/>
                  </a:lnTo>
                  <a:lnTo>
                    <a:pt x="119240" y="25654"/>
                  </a:lnTo>
                  <a:lnTo>
                    <a:pt x="120535" y="25654"/>
                  </a:lnTo>
                  <a:lnTo>
                    <a:pt x="120535" y="24384"/>
                  </a:lnTo>
                  <a:lnTo>
                    <a:pt x="119405" y="24384"/>
                  </a:lnTo>
                  <a:lnTo>
                    <a:pt x="119405" y="25400"/>
                  </a:lnTo>
                  <a:lnTo>
                    <a:pt x="119316" y="25527"/>
                  </a:lnTo>
                  <a:lnTo>
                    <a:pt x="117906" y="25412"/>
                  </a:lnTo>
                  <a:lnTo>
                    <a:pt x="117906" y="26162"/>
                  </a:lnTo>
                  <a:lnTo>
                    <a:pt x="117144" y="26289"/>
                  </a:lnTo>
                  <a:lnTo>
                    <a:pt x="117132" y="26162"/>
                  </a:lnTo>
                  <a:lnTo>
                    <a:pt x="117906" y="26162"/>
                  </a:lnTo>
                  <a:lnTo>
                    <a:pt x="117906" y="25412"/>
                  </a:lnTo>
                  <a:lnTo>
                    <a:pt x="119405" y="25400"/>
                  </a:lnTo>
                  <a:lnTo>
                    <a:pt x="119405" y="24384"/>
                  </a:lnTo>
                  <a:lnTo>
                    <a:pt x="116662" y="24384"/>
                  </a:lnTo>
                  <a:lnTo>
                    <a:pt x="116662" y="25781"/>
                  </a:lnTo>
                  <a:lnTo>
                    <a:pt x="116027" y="25781"/>
                  </a:lnTo>
                  <a:lnTo>
                    <a:pt x="116395" y="25666"/>
                  </a:lnTo>
                  <a:lnTo>
                    <a:pt x="116662" y="25781"/>
                  </a:lnTo>
                  <a:lnTo>
                    <a:pt x="116662" y="24384"/>
                  </a:lnTo>
                  <a:lnTo>
                    <a:pt x="115989" y="24384"/>
                  </a:lnTo>
                  <a:lnTo>
                    <a:pt x="115989" y="25273"/>
                  </a:lnTo>
                  <a:lnTo>
                    <a:pt x="115836" y="25400"/>
                  </a:lnTo>
                  <a:lnTo>
                    <a:pt x="115239" y="25628"/>
                  </a:lnTo>
                  <a:lnTo>
                    <a:pt x="115798" y="25400"/>
                  </a:lnTo>
                  <a:lnTo>
                    <a:pt x="115989" y="25273"/>
                  </a:lnTo>
                  <a:lnTo>
                    <a:pt x="115989" y="24384"/>
                  </a:lnTo>
                  <a:lnTo>
                    <a:pt x="115176" y="24384"/>
                  </a:lnTo>
                  <a:lnTo>
                    <a:pt x="115176" y="25019"/>
                  </a:lnTo>
                  <a:lnTo>
                    <a:pt x="114858" y="25069"/>
                  </a:lnTo>
                  <a:lnTo>
                    <a:pt x="114858" y="26162"/>
                  </a:lnTo>
                  <a:lnTo>
                    <a:pt x="114503" y="26200"/>
                  </a:lnTo>
                  <a:lnTo>
                    <a:pt x="114503" y="26416"/>
                  </a:lnTo>
                  <a:lnTo>
                    <a:pt x="113931" y="26543"/>
                  </a:lnTo>
                  <a:lnTo>
                    <a:pt x="112953" y="26543"/>
                  </a:lnTo>
                  <a:lnTo>
                    <a:pt x="112445" y="26543"/>
                  </a:lnTo>
                  <a:lnTo>
                    <a:pt x="113080" y="26416"/>
                  </a:lnTo>
                  <a:lnTo>
                    <a:pt x="114046" y="26416"/>
                  </a:lnTo>
                  <a:lnTo>
                    <a:pt x="114503" y="26416"/>
                  </a:lnTo>
                  <a:lnTo>
                    <a:pt x="114503" y="26200"/>
                  </a:lnTo>
                  <a:lnTo>
                    <a:pt x="113588" y="26289"/>
                  </a:lnTo>
                  <a:lnTo>
                    <a:pt x="113182" y="26339"/>
                  </a:lnTo>
                  <a:lnTo>
                    <a:pt x="112318" y="26416"/>
                  </a:lnTo>
                  <a:lnTo>
                    <a:pt x="111226" y="26543"/>
                  </a:lnTo>
                  <a:lnTo>
                    <a:pt x="110642" y="26543"/>
                  </a:lnTo>
                  <a:lnTo>
                    <a:pt x="110540" y="26746"/>
                  </a:lnTo>
                  <a:lnTo>
                    <a:pt x="111290" y="26797"/>
                  </a:lnTo>
                  <a:lnTo>
                    <a:pt x="111709" y="26797"/>
                  </a:lnTo>
                  <a:lnTo>
                    <a:pt x="112890" y="26797"/>
                  </a:lnTo>
                  <a:lnTo>
                    <a:pt x="111747" y="27051"/>
                  </a:lnTo>
                  <a:lnTo>
                    <a:pt x="110439" y="27051"/>
                  </a:lnTo>
                  <a:lnTo>
                    <a:pt x="110261" y="27178"/>
                  </a:lnTo>
                  <a:lnTo>
                    <a:pt x="109842" y="27178"/>
                  </a:lnTo>
                  <a:lnTo>
                    <a:pt x="109982" y="27051"/>
                  </a:lnTo>
                  <a:lnTo>
                    <a:pt x="109143" y="27051"/>
                  </a:lnTo>
                  <a:lnTo>
                    <a:pt x="108699" y="27178"/>
                  </a:lnTo>
                  <a:lnTo>
                    <a:pt x="106883" y="27178"/>
                  </a:lnTo>
                  <a:lnTo>
                    <a:pt x="106883" y="27432"/>
                  </a:lnTo>
                  <a:lnTo>
                    <a:pt x="105791" y="27559"/>
                  </a:lnTo>
                  <a:lnTo>
                    <a:pt x="104927" y="27686"/>
                  </a:lnTo>
                  <a:lnTo>
                    <a:pt x="105041" y="27559"/>
                  </a:lnTo>
                  <a:lnTo>
                    <a:pt x="105156" y="27432"/>
                  </a:lnTo>
                  <a:lnTo>
                    <a:pt x="105740" y="27432"/>
                  </a:lnTo>
                  <a:lnTo>
                    <a:pt x="106883" y="27432"/>
                  </a:lnTo>
                  <a:lnTo>
                    <a:pt x="106883" y="27178"/>
                  </a:lnTo>
                  <a:lnTo>
                    <a:pt x="106730" y="27178"/>
                  </a:lnTo>
                  <a:lnTo>
                    <a:pt x="107200" y="27051"/>
                  </a:lnTo>
                  <a:lnTo>
                    <a:pt x="103530" y="27051"/>
                  </a:lnTo>
                  <a:lnTo>
                    <a:pt x="103530" y="27432"/>
                  </a:lnTo>
                  <a:lnTo>
                    <a:pt x="103111" y="27559"/>
                  </a:lnTo>
                  <a:lnTo>
                    <a:pt x="102501" y="27559"/>
                  </a:lnTo>
                  <a:lnTo>
                    <a:pt x="102095" y="27559"/>
                  </a:lnTo>
                  <a:lnTo>
                    <a:pt x="102108" y="27432"/>
                  </a:lnTo>
                  <a:lnTo>
                    <a:pt x="102514" y="27432"/>
                  </a:lnTo>
                  <a:lnTo>
                    <a:pt x="102857" y="27432"/>
                  </a:lnTo>
                  <a:lnTo>
                    <a:pt x="102501" y="27559"/>
                  </a:lnTo>
                  <a:lnTo>
                    <a:pt x="103530" y="27432"/>
                  </a:lnTo>
                  <a:lnTo>
                    <a:pt x="103530" y="27051"/>
                  </a:lnTo>
                  <a:lnTo>
                    <a:pt x="102806" y="27051"/>
                  </a:lnTo>
                  <a:lnTo>
                    <a:pt x="102704" y="27178"/>
                  </a:lnTo>
                  <a:lnTo>
                    <a:pt x="102552" y="27178"/>
                  </a:lnTo>
                  <a:lnTo>
                    <a:pt x="102108" y="27178"/>
                  </a:lnTo>
                  <a:lnTo>
                    <a:pt x="102806" y="27051"/>
                  </a:lnTo>
                  <a:lnTo>
                    <a:pt x="102933" y="26797"/>
                  </a:lnTo>
                  <a:lnTo>
                    <a:pt x="105257" y="26797"/>
                  </a:lnTo>
                  <a:lnTo>
                    <a:pt x="106807" y="26797"/>
                  </a:lnTo>
                  <a:lnTo>
                    <a:pt x="110324" y="26797"/>
                  </a:lnTo>
                  <a:lnTo>
                    <a:pt x="109982" y="27051"/>
                  </a:lnTo>
                  <a:lnTo>
                    <a:pt x="110439" y="27051"/>
                  </a:lnTo>
                  <a:lnTo>
                    <a:pt x="110464" y="26797"/>
                  </a:lnTo>
                  <a:lnTo>
                    <a:pt x="110642" y="26543"/>
                  </a:lnTo>
                  <a:lnTo>
                    <a:pt x="110705" y="26416"/>
                  </a:lnTo>
                  <a:lnTo>
                    <a:pt x="111340" y="26416"/>
                  </a:lnTo>
                  <a:lnTo>
                    <a:pt x="112166" y="26416"/>
                  </a:lnTo>
                  <a:lnTo>
                    <a:pt x="113360" y="26200"/>
                  </a:lnTo>
                  <a:lnTo>
                    <a:pt x="113411" y="26162"/>
                  </a:lnTo>
                  <a:lnTo>
                    <a:pt x="114858" y="26162"/>
                  </a:lnTo>
                  <a:lnTo>
                    <a:pt x="114858" y="25069"/>
                  </a:lnTo>
                  <a:lnTo>
                    <a:pt x="114274" y="25146"/>
                  </a:lnTo>
                  <a:lnTo>
                    <a:pt x="114439" y="25019"/>
                  </a:lnTo>
                  <a:lnTo>
                    <a:pt x="115176" y="25019"/>
                  </a:lnTo>
                  <a:lnTo>
                    <a:pt x="115176" y="24384"/>
                  </a:lnTo>
                  <a:lnTo>
                    <a:pt x="114261" y="24384"/>
                  </a:lnTo>
                  <a:lnTo>
                    <a:pt x="114261" y="25019"/>
                  </a:lnTo>
                  <a:lnTo>
                    <a:pt x="114109" y="25019"/>
                  </a:lnTo>
                  <a:lnTo>
                    <a:pt x="114109" y="25273"/>
                  </a:lnTo>
                  <a:lnTo>
                    <a:pt x="113753" y="25400"/>
                  </a:lnTo>
                  <a:lnTo>
                    <a:pt x="113538" y="25400"/>
                  </a:lnTo>
                  <a:lnTo>
                    <a:pt x="114109" y="25273"/>
                  </a:lnTo>
                  <a:lnTo>
                    <a:pt x="114109" y="25019"/>
                  </a:lnTo>
                  <a:lnTo>
                    <a:pt x="113474" y="25019"/>
                  </a:lnTo>
                  <a:lnTo>
                    <a:pt x="113474" y="26035"/>
                  </a:lnTo>
                  <a:lnTo>
                    <a:pt x="113245" y="26162"/>
                  </a:lnTo>
                  <a:lnTo>
                    <a:pt x="112864" y="26162"/>
                  </a:lnTo>
                  <a:lnTo>
                    <a:pt x="113347" y="26035"/>
                  </a:lnTo>
                  <a:lnTo>
                    <a:pt x="113474" y="26035"/>
                  </a:lnTo>
                  <a:lnTo>
                    <a:pt x="113474" y="25019"/>
                  </a:lnTo>
                  <a:lnTo>
                    <a:pt x="113157" y="25019"/>
                  </a:lnTo>
                  <a:lnTo>
                    <a:pt x="113817" y="24765"/>
                  </a:lnTo>
                  <a:lnTo>
                    <a:pt x="114147" y="24638"/>
                  </a:lnTo>
                  <a:lnTo>
                    <a:pt x="114261" y="25019"/>
                  </a:lnTo>
                  <a:lnTo>
                    <a:pt x="114261" y="24384"/>
                  </a:lnTo>
                  <a:lnTo>
                    <a:pt x="112610" y="24384"/>
                  </a:lnTo>
                  <a:lnTo>
                    <a:pt x="112610" y="26250"/>
                  </a:lnTo>
                  <a:lnTo>
                    <a:pt x="112077" y="26301"/>
                  </a:lnTo>
                  <a:lnTo>
                    <a:pt x="112610" y="26250"/>
                  </a:lnTo>
                  <a:lnTo>
                    <a:pt x="112610" y="24384"/>
                  </a:lnTo>
                  <a:lnTo>
                    <a:pt x="112585" y="25654"/>
                  </a:lnTo>
                  <a:lnTo>
                    <a:pt x="112229" y="25781"/>
                  </a:lnTo>
                  <a:lnTo>
                    <a:pt x="111594" y="25781"/>
                  </a:lnTo>
                  <a:lnTo>
                    <a:pt x="112128" y="25654"/>
                  </a:lnTo>
                  <a:lnTo>
                    <a:pt x="112585" y="25654"/>
                  </a:lnTo>
                  <a:lnTo>
                    <a:pt x="112585" y="24384"/>
                  </a:lnTo>
                  <a:lnTo>
                    <a:pt x="109689" y="24384"/>
                  </a:lnTo>
                  <a:lnTo>
                    <a:pt x="109689" y="25654"/>
                  </a:lnTo>
                  <a:lnTo>
                    <a:pt x="109601" y="25781"/>
                  </a:lnTo>
                  <a:lnTo>
                    <a:pt x="109423" y="25781"/>
                  </a:lnTo>
                  <a:lnTo>
                    <a:pt x="109423" y="26035"/>
                  </a:lnTo>
                  <a:lnTo>
                    <a:pt x="108610" y="26162"/>
                  </a:lnTo>
                  <a:lnTo>
                    <a:pt x="108292" y="26162"/>
                  </a:lnTo>
                  <a:lnTo>
                    <a:pt x="108572" y="26035"/>
                  </a:lnTo>
                  <a:lnTo>
                    <a:pt x="109156" y="26035"/>
                  </a:lnTo>
                  <a:lnTo>
                    <a:pt x="109423" y="26035"/>
                  </a:lnTo>
                  <a:lnTo>
                    <a:pt x="109423" y="25781"/>
                  </a:lnTo>
                  <a:lnTo>
                    <a:pt x="109296" y="25781"/>
                  </a:lnTo>
                  <a:lnTo>
                    <a:pt x="109372" y="25654"/>
                  </a:lnTo>
                  <a:lnTo>
                    <a:pt x="109689" y="25654"/>
                  </a:lnTo>
                  <a:lnTo>
                    <a:pt x="109689" y="24384"/>
                  </a:lnTo>
                  <a:lnTo>
                    <a:pt x="107734" y="24384"/>
                  </a:lnTo>
                  <a:lnTo>
                    <a:pt x="107734" y="25654"/>
                  </a:lnTo>
                  <a:lnTo>
                    <a:pt x="107594" y="25781"/>
                  </a:lnTo>
                  <a:lnTo>
                    <a:pt x="107530" y="26035"/>
                  </a:lnTo>
                  <a:lnTo>
                    <a:pt x="107276" y="26162"/>
                  </a:lnTo>
                  <a:lnTo>
                    <a:pt x="106464" y="26162"/>
                  </a:lnTo>
                  <a:lnTo>
                    <a:pt x="106768" y="26035"/>
                  </a:lnTo>
                  <a:lnTo>
                    <a:pt x="106908" y="26035"/>
                  </a:lnTo>
                  <a:lnTo>
                    <a:pt x="107530" y="26035"/>
                  </a:lnTo>
                  <a:lnTo>
                    <a:pt x="107530" y="25781"/>
                  </a:lnTo>
                  <a:lnTo>
                    <a:pt x="107378" y="25781"/>
                  </a:lnTo>
                  <a:lnTo>
                    <a:pt x="107226" y="25781"/>
                  </a:lnTo>
                  <a:lnTo>
                    <a:pt x="107391" y="25654"/>
                  </a:lnTo>
                  <a:lnTo>
                    <a:pt x="107734" y="25654"/>
                  </a:lnTo>
                  <a:lnTo>
                    <a:pt x="107734" y="24384"/>
                  </a:lnTo>
                  <a:lnTo>
                    <a:pt x="107581" y="24384"/>
                  </a:lnTo>
                  <a:lnTo>
                    <a:pt x="107581" y="24638"/>
                  </a:lnTo>
                  <a:lnTo>
                    <a:pt x="107086" y="24765"/>
                  </a:lnTo>
                  <a:lnTo>
                    <a:pt x="107035" y="24638"/>
                  </a:lnTo>
                  <a:lnTo>
                    <a:pt x="107581" y="24638"/>
                  </a:lnTo>
                  <a:lnTo>
                    <a:pt x="107581" y="24384"/>
                  </a:lnTo>
                  <a:lnTo>
                    <a:pt x="106400" y="24384"/>
                  </a:lnTo>
                  <a:lnTo>
                    <a:pt x="106400" y="26543"/>
                  </a:lnTo>
                  <a:lnTo>
                    <a:pt x="105892" y="26543"/>
                  </a:lnTo>
                  <a:lnTo>
                    <a:pt x="106083" y="26416"/>
                  </a:lnTo>
                  <a:lnTo>
                    <a:pt x="106375" y="26416"/>
                  </a:lnTo>
                  <a:lnTo>
                    <a:pt x="106400" y="26543"/>
                  </a:lnTo>
                  <a:lnTo>
                    <a:pt x="106400" y="24384"/>
                  </a:lnTo>
                  <a:lnTo>
                    <a:pt x="105778" y="24384"/>
                  </a:lnTo>
                  <a:lnTo>
                    <a:pt x="105778" y="26035"/>
                  </a:lnTo>
                  <a:lnTo>
                    <a:pt x="105664" y="26162"/>
                  </a:lnTo>
                  <a:lnTo>
                    <a:pt x="105219" y="26162"/>
                  </a:lnTo>
                  <a:lnTo>
                    <a:pt x="105778" y="26035"/>
                  </a:lnTo>
                  <a:lnTo>
                    <a:pt x="105778" y="24384"/>
                  </a:lnTo>
                  <a:lnTo>
                    <a:pt x="104330" y="24384"/>
                  </a:lnTo>
                  <a:lnTo>
                    <a:pt x="104330" y="26162"/>
                  </a:lnTo>
                  <a:lnTo>
                    <a:pt x="104101" y="26225"/>
                  </a:lnTo>
                  <a:lnTo>
                    <a:pt x="104101" y="26543"/>
                  </a:lnTo>
                  <a:lnTo>
                    <a:pt x="103009" y="26670"/>
                  </a:lnTo>
                  <a:lnTo>
                    <a:pt x="103085" y="26543"/>
                  </a:lnTo>
                  <a:lnTo>
                    <a:pt x="103352" y="26543"/>
                  </a:lnTo>
                  <a:lnTo>
                    <a:pt x="103339" y="26416"/>
                  </a:lnTo>
                  <a:lnTo>
                    <a:pt x="103822" y="26416"/>
                  </a:lnTo>
                  <a:lnTo>
                    <a:pt x="103809" y="26543"/>
                  </a:lnTo>
                  <a:lnTo>
                    <a:pt x="104101" y="26543"/>
                  </a:lnTo>
                  <a:lnTo>
                    <a:pt x="104101" y="26225"/>
                  </a:lnTo>
                  <a:lnTo>
                    <a:pt x="103835" y="26289"/>
                  </a:lnTo>
                  <a:lnTo>
                    <a:pt x="103847" y="26162"/>
                  </a:lnTo>
                  <a:lnTo>
                    <a:pt x="104330" y="26162"/>
                  </a:lnTo>
                  <a:lnTo>
                    <a:pt x="104330" y="24384"/>
                  </a:lnTo>
                  <a:lnTo>
                    <a:pt x="104025" y="24384"/>
                  </a:lnTo>
                  <a:lnTo>
                    <a:pt x="104025" y="25400"/>
                  </a:lnTo>
                  <a:lnTo>
                    <a:pt x="103797" y="25438"/>
                  </a:lnTo>
                  <a:lnTo>
                    <a:pt x="104025" y="25400"/>
                  </a:lnTo>
                  <a:lnTo>
                    <a:pt x="104025" y="24384"/>
                  </a:lnTo>
                  <a:lnTo>
                    <a:pt x="103085" y="24384"/>
                  </a:lnTo>
                  <a:lnTo>
                    <a:pt x="102412" y="24384"/>
                  </a:lnTo>
                  <a:lnTo>
                    <a:pt x="102412" y="27051"/>
                  </a:lnTo>
                  <a:lnTo>
                    <a:pt x="100876" y="27051"/>
                  </a:lnTo>
                  <a:lnTo>
                    <a:pt x="101815" y="26797"/>
                  </a:lnTo>
                  <a:lnTo>
                    <a:pt x="102412" y="27051"/>
                  </a:lnTo>
                  <a:lnTo>
                    <a:pt x="102412" y="24384"/>
                  </a:lnTo>
                  <a:lnTo>
                    <a:pt x="101460" y="24384"/>
                  </a:lnTo>
                  <a:lnTo>
                    <a:pt x="101460" y="26797"/>
                  </a:lnTo>
                  <a:lnTo>
                    <a:pt x="100545" y="27051"/>
                  </a:lnTo>
                  <a:lnTo>
                    <a:pt x="100139" y="27051"/>
                  </a:lnTo>
                  <a:lnTo>
                    <a:pt x="100139" y="27432"/>
                  </a:lnTo>
                  <a:lnTo>
                    <a:pt x="99822" y="27559"/>
                  </a:lnTo>
                  <a:lnTo>
                    <a:pt x="99822" y="27432"/>
                  </a:lnTo>
                  <a:lnTo>
                    <a:pt x="100139" y="27432"/>
                  </a:lnTo>
                  <a:lnTo>
                    <a:pt x="100139" y="27051"/>
                  </a:lnTo>
                  <a:lnTo>
                    <a:pt x="99275" y="27051"/>
                  </a:lnTo>
                  <a:lnTo>
                    <a:pt x="98806" y="27178"/>
                  </a:lnTo>
                  <a:lnTo>
                    <a:pt x="98806" y="27051"/>
                  </a:lnTo>
                  <a:lnTo>
                    <a:pt x="98044" y="27051"/>
                  </a:lnTo>
                  <a:lnTo>
                    <a:pt x="98044" y="27432"/>
                  </a:lnTo>
                  <a:lnTo>
                    <a:pt x="97294" y="27698"/>
                  </a:lnTo>
                  <a:lnTo>
                    <a:pt x="97358" y="27559"/>
                  </a:lnTo>
                  <a:lnTo>
                    <a:pt x="97434" y="27432"/>
                  </a:lnTo>
                  <a:lnTo>
                    <a:pt x="98044" y="27432"/>
                  </a:lnTo>
                  <a:lnTo>
                    <a:pt x="98044" y="27051"/>
                  </a:lnTo>
                  <a:lnTo>
                    <a:pt x="96774" y="27051"/>
                  </a:lnTo>
                  <a:lnTo>
                    <a:pt x="96774" y="28448"/>
                  </a:lnTo>
                  <a:lnTo>
                    <a:pt x="96253" y="28575"/>
                  </a:lnTo>
                  <a:lnTo>
                    <a:pt x="96253" y="28829"/>
                  </a:lnTo>
                  <a:lnTo>
                    <a:pt x="95923" y="28956"/>
                  </a:lnTo>
                  <a:lnTo>
                    <a:pt x="95872" y="28829"/>
                  </a:lnTo>
                  <a:lnTo>
                    <a:pt x="96253" y="28829"/>
                  </a:lnTo>
                  <a:lnTo>
                    <a:pt x="96253" y="28575"/>
                  </a:lnTo>
                  <a:lnTo>
                    <a:pt x="94437" y="28575"/>
                  </a:lnTo>
                  <a:lnTo>
                    <a:pt x="94437" y="28829"/>
                  </a:lnTo>
                  <a:lnTo>
                    <a:pt x="94437" y="28956"/>
                  </a:lnTo>
                  <a:lnTo>
                    <a:pt x="93649" y="28956"/>
                  </a:lnTo>
                  <a:lnTo>
                    <a:pt x="93941" y="28829"/>
                  </a:lnTo>
                  <a:lnTo>
                    <a:pt x="94437" y="28829"/>
                  </a:lnTo>
                  <a:lnTo>
                    <a:pt x="94437" y="28575"/>
                  </a:lnTo>
                  <a:lnTo>
                    <a:pt x="92798" y="28575"/>
                  </a:lnTo>
                  <a:lnTo>
                    <a:pt x="91833" y="28714"/>
                  </a:lnTo>
                  <a:lnTo>
                    <a:pt x="92062" y="28575"/>
                  </a:lnTo>
                  <a:lnTo>
                    <a:pt x="92671" y="28575"/>
                  </a:lnTo>
                  <a:lnTo>
                    <a:pt x="92748" y="28448"/>
                  </a:lnTo>
                  <a:lnTo>
                    <a:pt x="96774" y="28448"/>
                  </a:lnTo>
                  <a:lnTo>
                    <a:pt x="96774" y="27051"/>
                  </a:lnTo>
                  <a:lnTo>
                    <a:pt x="94767" y="27051"/>
                  </a:lnTo>
                  <a:lnTo>
                    <a:pt x="94551" y="27178"/>
                  </a:lnTo>
                  <a:lnTo>
                    <a:pt x="94246" y="27178"/>
                  </a:lnTo>
                  <a:lnTo>
                    <a:pt x="94234" y="27051"/>
                  </a:lnTo>
                  <a:lnTo>
                    <a:pt x="94907" y="26797"/>
                  </a:lnTo>
                  <a:lnTo>
                    <a:pt x="97586" y="26797"/>
                  </a:lnTo>
                  <a:lnTo>
                    <a:pt x="97891" y="26797"/>
                  </a:lnTo>
                  <a:lnTo>
                    <a:pt x="101460" y="26797"/>
                  </a:lnTo>
                  <a:lnTo>
                    <a:pt x="101460" y="24384"/>
                  </a:lnTo>
                  <a:lnTo>
                    <a:pt x="101079" y="24384"/>
                  </a:lnTo>
                  <a:lnTo>
                    <a:pt x="100584" y="24472"/>
                  </a:lnTo>
                  <a:lnTo>
                    <a:pt x="100164" y="24549"/>
                  </a:lnTo>
                  <a:lnTo>
                    <a:pt x="100266" y="24384"/>
                  </a:lnTo>
                  <a:lnTo>
                    <a:pt x="99733" y="24384"/>
                  </a:lnTo>
                  <a:lnTo>
                    <a:pt x="99733" y="26162"/>
                  </a:lnTo>
                  <a:lnTo>
                    <a:pt x="99377" y="26289"/>
                  </a:lnTo>
                  <a:lnTo>
                    <a:pt x="99453" y="26162"/>
                  </a:lnTo>
                  <a:lnTo>
                    <a:pt x="99733" y="26162"/>
                  </a:lnTo>
                  <a:lnTo>
                    <a:pt x="99733" y="24384"/>
                  </a:lnTo>
                  <a:lnTo>
                    <a:pt x="99123" y="24384"/>
                  </a:lnTo>
                  <a:lnTo>
                    <a:pt x="99123" y="26035"/>
                  </a:lnTo>
                  <a:lnTo>
                    <a:pt x="99021" y="26416"/>
                  </a:lnTo>
                  <a:lnTo>
                    <a:pt x="98539" y="26543"/>
                  </a:lnTo>
                  <a:lnTo>
                    <a:pt x="98069" y="26670"/>
                  </a:lnTo>
                  <a:lnTo>
                    <a:pt x="98247" y="26543"/>
                  </a:lnTo>
                  <a:lnTo>
                    <a:pt x="92265" y="26543"/>
                  </a:lnTo>
                  <a:lnTo>
                    <a:pt x="92265" y="28448"/>
                  </a:lnTo>
                  <a:lnTo>
                    <a:pt x="91757" y="28575"/>
                  </a:lnTo>
                  <a:lnTo>
                    <a:pt x="91668" y="29210"/>
                  </a:lnTo>
                  <a:lnTo>
                    <a:pt x="91313" y="29337"/>
                  </a:lnTo>
                  <a:lnTo>
                    <a:pt x="90830" y="29337"/>
                  </a:lnTo>
                  <a:lnTo>
                    <a:pt x="90068" y="29464"/>
                  </a:lnTo>
                  <a:lnTo>
                    <a:pt x="90233" y="29337"/>
                  </a:lnTo>
                  <a:lnTo>
                    <a:pt x="91262" y="29210"/>
                  </a:lnTo>
                  <a:lnTo>
                    <a:pt x="91668" y="29210"/>
                  </a:lnTo>
                  <a:lnTo>
                    <a:pt x="91668" y="28600"/>
                  </a:lnTo>
                  <a:lnTo>
                    <a:pt x="91249" y="28702"/>
                  </a:lnTo>
                  <a:lnTo>
                    <a:pt x="91452" y="28575"/>
                  </a:lnTo>
                  <a:lnTo>
                    <a:pt x="88150" y="28575"/>
                  </a:lnTo>
                  <a:lnTo>
                    <a:pt x="88150" y="28956"/>
                  </a:lnTo>
                  <a:lnTo>
                    <a:pt x="87439" y="28956"/>
                  </a:lnTo>
                  <a:lnTo>
                    <a:pt x="86499" y="29210"/>
                  </a:lnTo>
                  <a:lnTo>
                    <a:pt x="87439" y="28956"/>
                  </a:lnTo>
                  <a:lnTo>
                    <a:pt x="87134" y="28956"/>
                  </a:lnTo>
                  <a:lnTo>
                    <a:pt x="87503" y="28829"/>
                  </a:lnTo>
                  <a:lnTo>
                    <a:pt x="88150" y="28956"/>
                  </a:lnTo>
                  <a:lnTo>
                    <a:pt x="88150" y="28575"/>
                  </a:lnTo>
                  <a:lnTo>
                    <a:pt x="87249" y="28575"/>
                  </a:lnTo>
                  <a:lnTo>
                    <a:pt x="86423" y="28575"/>
                  </a:lnTo>
                  <a:lnTo>
                    <a:pt x="86372" y="29591"/>
                  </a:lnTo>
                  <a:lnTo>
                    <a:pt x="86309" y="29718"/>
                  </a:lnTo>
                  <a:lnTo>
                    <a:pt x="78879" y="29718"/>
                  </a:lnTo>
                  <a:lnTo>
                    <a:pt x="79324" y="29591"/>
                  </a:lnTo>
                  <a:lnTo>
                    <a:pt x="83934" y="29591"/>
                  </a:lnTo>
                  <a:lnTo>
                    <a:pt x="84086" y="29591"/>
                  </a:lnTo>
                  <a:lnTo>
                    <a:pt x="86372" y="29591"/>
                  </a:lnTo>
                  <a:lnTo>
                    <a:pt x="86372" y="28575"/>
                  </a:lnTo>
                  <a:lnTo>
                    <a:pt x="85979" y="28575"/>
                  </a:lnTo>
                  <a:lnTo>
                    <a:pt x="85979" y="28829"/>
                  </a:lnTo>
                  <a:lnTo>
                    <a:pt x="85953" y="28956"/>
                  </a:lnTo>
                  <a:lnTo>
                    <a:pt x="85102" y="29210"/>
                  </a:lnTo>
                  <a:lnTo>
                    <a:pt x="85267" y="29210"/>
                  </a:lnTo>
                  <a:lnTo>
                    <a:pt x="84924" y="29337"/>
                  </a:lnTo>
                  <a:lnTo>
                    <a:pt x="84759" y="29337"/>
                  </a:lnTo>
                  <a:lnTo>
                    <a:pt x="85102" y="29210"/>
                  </a:lnTo>
                  <a:lnTo>
                    <a:pt x="85940" y="28956"/>
                  </a:lnTo>
                  <a:lnTo>
                    <a:pt x="85763" y="28956"/>
                  </a:lnTo>
                  <a:lnTo>
                    <a:pt x="85178" y="28956"/>
                  </a:lnTo>
                  <a:lnTo>
                    <a:pt x="85166" y="28829"/>
                  </a:lnTo>
                  <a:lnTo>
                    <a:pt x="85979" y="28829"/>
                  </a:lnTo>
                  <a:lnTo>
                    <a:pt x="85979" y="28575"/>
                  </a:lnTo>
                  <a:lnTo>
                    <a:pt x="83197" y="28575"/>
                  </a:lnTo>
                  <a:lnTo>
                    <a:pt x="83197" y="28829"/>
                  </a:lnTo>
                  <a:lnTo>
                    <a:pt x="82194" y="28956"/>
                  </a:lnTo>
                  <a:lnTo>
                    <a:pt x="82029" y="28956"/>
                  </a:lnTo>
                  <a:lnTo>
                    <a:pt x="82029" y="29210"/>
                  </a:lnTo>
                  <a:lnTo>
                    <a:pt x="81673" y="29337"/>
                  </a:lnTo>
                  <a:lnTo>
                    <a:pt x="81546" y="29210"/>
                  </a:lnTo>
                  <a:lnTo>
                    <a:pt x="81711" y="29210"/>
                  </a:lnTo>
                  <a:lnTo>
                    <a:pt x="82029" y="29210"/>
                  </a:lnTo>
                  <a:lnTo>
                    <a:pt x="82029" y="28956"/>
                  </a:lnTo>
                  <a:lnTo>
                    <a:pt x="81762" y="28956"/>
                  </a:lnTo>
                  <a:lnTo>
                    <a:pt x="81686" y="28829"/>
                  </a:lnTo>
                  <a:lnTo>
                    <a:pt x="81978" y="28829"/>
                  </a:lnTo>
                  <a:lnTo>
                    <a:pt x="83197" y="28829"/>
                  </a:lnTo>
                  <a:lnTo>
                    <a:pt x="83197" y="28575"/>
                  </a:lnTo>
                  <a:lnTo>
                    <a:pt x="82130" y="28575"/>
                  </a:lnTo>
                  <a:lnTo>
                    <a:pt x="81953" y="28638"/>
                  </a:lnTo>
                  <a:lnTo>
                    <a:pt x="80403" y="28575"/>
                  </a:lnTo>
                  <a:lnTo>
                    <a:pt x="80403" y="29337"/>
                  </a:lnTo>
                  <a:lnTo>
                    <a:pt x="79489" y="29464"/>
                  </a:lnTo>
                  <a:lnTo>
                    <a:pt x="79654" y="29337"/>
                  </a:lnTo>
                  <a:lnTo>
                    <a:pt x="80403" y="29337"/>
                  </a:lnTo>
                  <a:lnTo>
                    <a:pt x="80403" y="28575"/>
                  </a:lnTo>
                  <a:lnTo>
                    <a:pt x="79260" y="28575"/>
                  </a:lnTo>
                  <a:lnTo>
                    <a:pt x="78701" y="28638"/>
                  </a:lnTo>
                  <a:lnTo>
                    <a:pt x="78701" y="28829"/>
                  </a:lnTo>
                  <a:lnTo>
                    <a:pt x="77736" y="28956"/>
                  </a:lnTo>
                  <a:lnTo>
                    <a:pt x="77939" y="28829"/>
                  </a:lnTo>
                  <a:lnTo>
                    <a:pt x="78701" y="28829"/>
                  </a:lnTo>
                  <a:lnTo>
                    <a:pt x="78701" y="28638"/>
                  </a:lnTo>
                  <a:lnTo>
                    <a:pt x="78143" y="28702"/>
                  </a:lnTo>
                  <a:lnTo>
                    <a:pt x="78346" y="28575"/>
                  </a:lnTo>
                  <a:lnTo>
                    <a:pt x="77762" y="28575"/>
                  </a:lnTo>
                  <a:lnTo>
                    <a:pt x="77127" y="28663"/>
                  </a:lnTo>
                  <a:lnTo>
                    <a:pt x="77127" y="28956"/>
                  </a:lnTo>
                  <a:lnTo>
                    <a:pt x="76784" y="29044"/>
                  </a:lnTo>
                  <a:lnTo>
                    <a:pt x="76784" y="29210"/>
                  </a:lnTo>
                  <a:lnTo>
                    <a:pt x="76619" y="29337"/>
                  </a:lnTo>
                  <a:lnTo>
                    <a:pt x="76390" y="29337"/>
                  </a:lnTo>
                  <a:lnTo>
                    <a:pt x="75882" y="29337"/>
                  </a:lnTo>
                  <a:lnTo>
                    <a:pt x="75882" y="29591"/>
                  </a:lnTo>
                  <a:lnTo>
                    <a:pt x="75311" y="29718"/>
                  </a:lnTo>
                  <a:lnTo>
                    <a:pt x="72136" y="29718"/>
                  </a:lnTo>
                  <a:lnTo>
                    <a:pt x="71691" y="29718"/>
                  </a:lnTo>
                  <a:lnTo>
                    <a:pt x="70929" y="29718"/>
                  </a:lnTo>
                  <a:lnTo>
                    <a:pt x="71031" y="29591"/>
                  </a:lnTo>
                  <a:lnTo>
                    <a:pt x="72707" y="29591"/>
                  </a:lnTo>
                  <a:lnTo>
                    <a:pt x="73202" y="29464"/>
                  </a:lnTo>
                  <a:lnTo>
                    <a:pt x="72809" y="29591"/>
                  </a:lnTo>
                  <a:lnTo>
                    <a:pt x="75882" y="29591"/>
                  </a:lnTo>
                  <a:lnTo>
                    <a:pt x="75882" y="29337"/>
                  </a:lnTo>
                  <a:lnTo>
                    <a:pt x="75755" y="29337"/>
                  </a:lnTo>
                  <a:lnTo>
                    <a:pt x="76073" y="29210"/>
                  </a:lnTo>
                  <a:lnTo>
                    <a:pt x="76542" y="29210"/>
                  </a:lnTo>
                  <a:lnTo>
                    <a:pt x="76784" y="29210"/>
                  </a:lnTo>
                  <a:lnTo>
                    <a:pt x="76784" y="29044"/>
                  </a:lnTo>
                  <a:lnTo>
                    <a:pt x="76606" y="29083"/>
                  </a:lnTo>
                  <a:lnTo>
                    <a:pt x="77114" y="28956"/>
                  </a:lnTo>
                  <a:lnTo>
                    <a:pt x="77127" y="28663"/>
                  </a:lnTo>
                  <a:lnTo>
                    <a:pt x="76835" y="28702"/>
                  </a:lnTo>
                  <a:lnTo>
                    <a:pt x="77089" y="28575"/>
                  </a:lnTo>
                  <a:lnTo>
                    <a:pt x="76581" y="28689"/>
                  </a:lnTo>
                  <a:lnTo>
                    <a:pt x="76581" y="28829"/>
                  </a:lnTo>
                  <a:lnTo>
                    <a:pt x="76009" y="28956"/>
                  </a:lnTo>
                  <a:lnTo>
                    <a:pt x="76047" y="29083"/>
                  </a:lnTo>
                  <a:lnTo>
                    <a:pt x="76009" y="28956"/>
                  </a:lnTo>
                  <a:lnTo>
                    <a:pt x="75793" y="28956"/>
                  </a:lnTo>
                  <a:lnTo>
                    <a:pt x="75793" y="29210"/>
                  </a:lnTo>
                  <a:lnTo>
                    <a:pt x="75539" y="29337"/>
                  </a:lnTo>
                  <a:lnTo>
                    <a:pt x="74828" y="29337"/>
                  </a:lnTo>
                  <a:lnTo>
                    <a:pt x="75107" y="29210"/>
                  </a:lnTo>
                  <a:lnTo>
                    <a:pt x="75793" y="29210"/>
                  </a:lnTo>
                  <a:lnTo>
                    <a:pt x="75793" y="28956"/>
                  </a:lnTo>
                  <a:lnTo>
                    <a:pt x="75920" y="28829"/>
                  </a:lnTo>
                  <a:lnTo>
                    <a:pt x="76581" y="28829"/>
                  </a:lnTo>
                  <a:lnTo>
                    <a:pt x="76581" y="28689"/>
                  </a:lnTo>
                  <a:lnTo>
                    <a:pt x="76022" y="28803"/>
                  </a:lnTo>
                  <a:lnTo>
                    <a:pt x="76974" y="28575"/>
                  </a:lnTo>
                  <a:lnTo>
                    <a:pt x="76200" y="28575"/>
                  </a:lnTo>
                  <a:lnTo>
                    <a:pt x="74968" y="28575"/>
                  </a:lnTo>
                  <a:lnTo>
                    <a:pt x="74968" y="28956"/>
                  </a:lnTo>
                  <a:lnTo>
                    <a:pt x="74701" y="28994"/>
                  </a:lnTo>
                  <a:lnTo>
                    <a:pt x="74701" y="29210"/>
                  </a:lnTo>
                  <a:lnTo>
                    <a:pt x="74079" y="29337"/>
                  </a:lnTo>
                  <a:lnTo>
                    <a:pt x="73698" y="29337"/>
                  </a:lnTo>
                  <a:lnTo>
                    <a:pt x="74193" y="29210"/>
                  </a:lnTo>
                  <a:lnTo>
                    <a:pt x="74701" y="29210"/>
                  </a:lnTo>
                  <a:lnTo>
                    <a:pt x="74701" y="28994"/>
                  </a:lnTo>
                  <a:lnTo>
                    <a:pt x="74079" y="29083"/>
                  </a:lnTo>
                  <a:lnTo>
                    <a:pt x="74460" y="28956"/>
                  </a:lnTo>
                  <a:lnTo>
                    <a:pt x="73329" y="29083"/>
                  </a:lnTo>
                  <a:lnTo>
                    <a:pt x="73469" y="28956"/>
                  </a:lnTo>
                  <a:lnTo>
                    <a:pt x="74460" y="28956"/>
                  </a:lnTo>
                  <a:lnTo>
                    <a:pt x="74968" y="28956"/>
                  </a:lnTo>
                  <a:lnTo>
                    <a:pt x="74968" y="28575"/>
                  </a:lnTo>
                  <a:lnTo>
                    <a:pt x="74015" y="28575"/>
                  </a:lnTo>
                  <a:lnTo>
                    <a:pt x="73126" y="28575"/>
                  </a:lnTo>
                  <a:lnTo>
                    <a:pt x="72707" y="28575"/>
                  </a:lnTo>
                  <a:lnTo>
                    <a:pt x="72504" y="28575"/>
                  </a:lnTo>
                  <a:lnTo>
                    <a:pt x="72224" y="28448"/>
                  </a:lnTo>
                  <a:lnTo>
                    <a:pt x="72783" y="28194"/>
                  </a:lnTo>
                  <a:lnTo>
                    <a:pt x="72504" y="28194"/>
                  </a:lnTo>
                  <a:lnTo>
                    <a:pt x="73596" y="27940"/>
                  </a:lnTo>
                  <a:lnTo>
                    <a:pt x="73520" y="28194"/>
                  </a:lnTo>
                  <a:lnTo>
                    <a:pt x="72783" y="28194"/>
                  </a:lnTo>
                  <a:lnTo>
                    <a:pt x="72288" y="28448"/>
                  </a:lnTo>
                  <a:lnTo>
                    <a:pt x="75933" y="28448"/>
                  </a:lnTo>
                  <a:lnTo>
                    <a:pt x="77279" y="28194"/>
                  </a:lnTo>
                  <a:lnTo>
                    <a:pt x="75933" y="28448"/>
                  </a:lnTo>
                  <a:lnTo>
                    <a:pt x="76263" y="28448"/>
                  </a:lnTo>
                  <a:lnTo>
                    <a:pt x="79743" y="28448"/>
                  </a:lnTo>
                  <a:lnTo>
                    <a:pt x="79933" y="28448"/>
                  </a:lnTo>
                  <a:lnTo>
                    <a:pt x="92265" y="28448"/>
                  </a:lnTo>
                  <a:lnTo>
                    <a:pt x="92265" y="26543"/>
                  </a:lnTo>
                  <a:lnTo>
                    <a:pt x="92036" y="26543"/>
                  </a:lnTo>
                  <a:lnTo>
                    <a:pt x="91160" y="26670"/>
                  </a:lnTo>
                  <a:lnTo>
                    <a:pt x="91440" y="26543"/>
                  </a:lnTo>
                  <a:lnTo>
                    <a:pt x="90716" y="26543"/>
                  </a:lnTo>
                  <a:lnTo>
                    <a:pt x="89687" y="26543"/>
                  </a:lnTo>
                  <a:lnTo>
                    <a:pt x="88582" y="26543"/>
                  </a:lnTo>
                  <a:lnTo>
                    <a:pt x="88582" y="27940"/>
                  </a:lnTo>
                  <a:lnTo>
                    <a:pt x="86779" y="28194"/>
                  </a:lnTo>
                  <a:lnTo>
                    <a:pt x="86487" y="28194"/>
                  </a:lnTo>
                  <a:lnTo>
                    <a:pt x="88036" y="27940"/>
                  </a:lnTo>
                  <a:lnTo>
                    <a:pt x="88265" y="27940"/>
                  </a:lnTo>
                  <a:lnTo>
                    <a:pt x="88582" y="27940"/>
                  </a:lnTo>
                  <a:lnTo>
                    <a:pt x="88582" y="26543"/>
                  </a:lnTo>
                  <a:lnTo>
                    <a:pt x="86233" y="26543"/>
                  </a:lnTo>
                  <a:lnTo>
                    <a:pt x="86563" y="26416"/>
                  </a:lnTo>
                  <a:lnTo>
                    <a:pt x="89827" y="26416"/>
                  </a:lnTo>
                  <a:lnTo>
                    <a:pt x="89687" y="26543"/>
                  </a:lnTo>
                  <a:lnTo>
                    <a:pt x="90017" y="26416"/>
                  </a:lnTo>
                  <a:lnTo>
                    <a:pt x="90424" y="26416"/>
                  </a:lnTo>
                  <a:lnTo>
                    <a:pt x="98742" y="26416"/>
                  </a:lnTo>
                  <a:lnTo>
                    <a:pt x="99021" y="26416"/>
                  </a:lnTo>
                  <a:lnTo>
                    <a:pt x="99021" y="26123"/>
                  </a:lnTo>
                  <a:lnTo>
                    <a:pt x="98704" y="26162"/>
                  </a:lnTo>
                  <a:lnTo>
                    <a:pt x="99123" y="26035"/>
                  </a:lnTo>
                  <a:lnTo>
                    <a:pt x="99123" y="24384"/>
                  </a:lnTo>
                  <a:lnTo>
                    <a:pt x="97967" y="24384"/>
                  </a:lnTo>
                  <a:lnTo>
                    <a:pt x="97967" y="24638"/>
                  </a:lnTo>
                  <a:lnTo>
                    <a:pt x="97167" y="25019"/>
                  </a:lnTo>
                  <a:lnTo>
                    <a:pt x="96850" y="25019"/>
                  </a:lnTo>
                  <a:lnTo>
                    <a:pt x="97650" y="24638"/>
                  </a:lnTo>
                  <a:lnTo>
                    <a:pt x="97967" y="24638"/>
                  </a:lnTo>
                  <a:lnTo>
                    <a:pt x="97967" y="24384"/>
                  </a:lnTo>
                  <a:lnTo>
                    <a:pt x="94119" y="24384"/>
                  </a:lnTo>
                  <a:lnTo>
                    <a:pt x="94119" y="25654"/>
                  </a:lnTo>
                  <a:lnTo>
                    <a:pt x="93840" y="25781"/>
                  </a:lnTo>
                  <a:lnTo>
                    <a:pt x="93370" y="25781"/>
                  </a:lnTo>
                  <a:lnTo>
                    <a:pt x="93967" y="25654"/>
                  </a:lnTo>
                  <a:lnTo>
                    <a:pt x="94119" y="25654"/>
                  </a:lnTo>
                  <a:lnTo>
                    <a:pt x="94119" y="24384"/>
                  </a:lnTo>
                  <a:lnTo>
                    <a:pt x="91147" y="24384"/>
                  </a:lnTo>
                  <a:lnTo>
                    <a:pt x="91147" y="26162"/>
                  </a:lnTo>
                  <a:lnTo>
                    <a:pt x="90805" y="26238"/>
                  </a:lnTo>
                  <a:lnTo>
                    <a:pt x="90944" y="26162"/>
                  </a:lnTo>
                  <a:lnTo>
                    <a:pt x="91147" y="26162"/>
                  </a:lnTo>
                  <a:lnTo>
                    <a:pt x="91147" y="24384"/>
                  </a:lnTo>
                  <a:lnTo>
                    <a:pt x="89738" y="24384"/>
                  </a:lnTo>
                  <a:lnTo>
                    <a:pt x="89738" y="24638"/>
                  </a:lnTo>
                  <a:lnTo>
                    <a:pt x="89281" y="24726"/>
                  </a:lnTo>
                  <a:lnTo>
                    <a:pt x="89281" y="25654"/>
                  </a:lnTo>
                  <a:lnTo>
                    <a:pt x="88988" y="25781"/>
                  </a:lnTo>
                  <a:lnTo>
                    <a:pt x="88430" y="25781"/>
                  </a:lnTo>
                  <a:lnTo>
                    <a:pt x="88595" y="25654"/>
                  </a:lnTo>
                  <a:lnTo>
                    <a:pt x="89281" y="25654"/>
                  </a:lnTo>
                  <a:lnTo>
                    <a:pt x="89281" y="24726"/>
                  </a:lnTo>
                  <a:lnTo>
                    <a:pt x="89001" y="24765"/>
                  </a:lnTo>
                  <a:lnTo>
                    <a:pt x="89255" y="24638"/>
                  </a:lnTo>
                  <a:lnTo>
                    <a:pt x="89738" y="24638"/>
                  </a:lnTo>
                  <a:lnTo>
                    <a:pt x="89738" y="24384"/>
                  </a:lnTo>
                  <a:lnTo>
                    <a:pt x="88125" y="24384"/>
                  </a:lnTo>
                  <a:lnTo>
                    <a:pt x="88125" y="26035"/>
                  </a:lnTo>
                  <a:lnTo>
                    <a:pt x="87820" y="26162"/>
                  </a:lnTo>
                  <a:lnTo>
                    <a:pt x="86918" y="26289"/>
                  </a:lnTo>
                  <a:lnTo>
                    <a:pt x="87223" y="26162"/>
                  </a:lnTo>
                  <a:lnTo>
                    <a:pt x="87617" y="26162"/>
                  </a:lnTo>
                  <a:lnTo>
                    <a:pt x="88125" y="26035"/>
                  </a:lnTo>
                  <a:lnTo>
                    <a:pt x="88125" y="24384"/>
                  </a:lnTo>
                  <a:lnTo>
                    <a:pt x="87033" y="24384"/>
                  </a:lnTo>
                  <a:lnTo>
                    <a:pt x="87033" y="25400"/>
                  </a:lnTo>
                  <a:lnTo>
                    <a:pt x="86169" y="25527"/>
                  </a:lnTo>
                  <a:lnTo>
                    <a:pt x="86169" y="26416"/>
                  </a:lnTo>
                  <a:lnTo>
                    <a:pt x="86029" y="26543"/>
                  </a:lnTo>
                  <a:lnTo>
                    <a:pt x="85267" y="26543"/>
                  </a:lnTo>
                  <a:lnTo>
                    <a:pt x="85026" y="26543"/>
                  </a:lnTo>
                  <a:lnTo>
                    <a:pt x="85255" y="26416"/>
                  </a:lnTo>
                  <a:lnTo>
                    <a:pt x="85864" y="26416"/>
                  </a:lnTo>
                  <a:lnTo>
                    <a:pt x="86169" y="26416"/>
                  </a:lnTo>
                  <a:lnTo>
                    <a:pt x="86169" y="25527"/>
                  </a:lnTo>
                  <a:lnTo>
                    <a:pt x="86474" y="25400"/>
                  </a:lnTo>
                  <a:lnTo>
                    <a:pt x="87033" y="25400"/>
                  </a:lnTo>
                  <a:lnTo>
                    <a:pt x="87033" y="24384"/>
                  </a:lnTo>
                  <a:lnTo>
                    <a:pt x="85763" y="24384"/>
                  </a:lnTo>
                  <a:lnTo>
                    <a:pt x="85763" y="25146"/>
                  </a:lnTo>
                  <a:lnTo>
                    <a:pt x="85204" y="25273"/>
                  </a:lnTo>
                  <a:lnTo>
                    <a:pt x="85763" y="25146"/>
                  </a:lnTo>
                  <a:lnTo>
                    <a:pt x="85763" y="24384"/>
                  </a:lnTo>
                  <a:lnTo>
                    <a:pt x="85598" y="24384"/>
                  </a:lnTo>
                  <a:lnTo>
                    <a:pt x="85598" y="25019"/>
                  </a:lnTo>
                  <a:lnTo>
                    <a:pt x="85255" y="25107"/>
                  </a:lnTo>
                  <a:lnTo>
                    <a:pt x="85407" y="25019"/>
                  </a:lnTo>
                  <a:lnTo>
                    <a:pt x="85598" y="25019"/>
                  </a:lnTo>
                  <a:lnTo>
                    <a:pt x="85598" y="24384"/>
                  </a:lnTo>
                  <a:lnTo>
                    <a:pt x="85217" y="24384"/>
                  </a:lnTo>
                  <a:lnTo>
                    <a:pt x="85217" y="25019"/>
                  </a:lnTo>
                  <a:lnTo>
                    <a:pt x="85128" y="25654"/>
                  </a:lnTo>
                  <a:lnTo>
                    <a:pt x="84836" y="25781"/>
                  </a:lnTo>
                  <a:lnTo>
                    <a:pt x="84836" y="26797"/>
                  </a:lnTo>
                  <a:lnTo>
                    <a:pt x="84658" y="27051"/>
                  </a:lnTo>
                  <a:lnTo>
                    <a:pt x="84251" y="27051"/>
                  </a:lnTo>
                  <a:lnTo>
                    <a:pt x="84302" y="26797"/>
                  </a:lnTo>
                  <a:lnTo>
                    <a:pt x="83769" y="26885"/>
                  </a:lnTo>
                  <a:lnTo>
                    <a:pt x="83769" y="27432"/>
                  </a:lnTo>
                  <a:lnTo>
                    <a:pt x="83400" y="27559"/>
                  </a:lnTo>
                  <a:lnTo>
                    <a:pt x="83731" y="27559"/>
                  </a:lnTo>
                  <a:lnTo>
                    <a:pt x="83362" y="27813"/>
                  </a:lnTo>
                  <a:lnTo>
                    <a:pt x="82232" y="27813"/>
                  </a:lnTo>
                  <a:lnTo>
                    <a:pt x="83159" y="27559"/>
                  </a:lnTo>
                  <a:lnTo>
                    <a:pt x="82969" y="27559"/>
                  </a:lnTo>
                  <a:lnTo>
                    <a:pt x="83108" y="27432"/>
                  </a:lnTo>
                  <a:lnTo>
                    <a:pt x="83769" y="27432"/>
                  </a:lnTo>
                  <a:lnTo>
                    <a:pt x="83769" y="26885"/>
                  </a:lnTo>
                  <a:lnTo>
                    <a:pt x="83413" y="26936"/>
                  </a:lnTo>
                  <a:lnTo>
                    <a:pt x="83629" y="26797"/>
                  </a:lnTo>
                  <a:lnTo>
                    <a:pt x="83769" y="26797"/>
                  </a:lnTo>
                  <a:lnTo>
                    <a:pt x="84302" y="26797"/>
                  </a:lnTo>
                  <a:lnTo>
                    <a:pt x="84836" y="26797"/>
                  </a:lnTo>
                  <a:lnTo>
                    <a:pt x="84836" y="25781"/>
                  </a:lnTo>
                  <a:lnTo>
                    <a:pt x="84709" y="25781"/>
                  </a:lnTo>
                  <a:lnTo>
                    <a:pt x="84709" y="26035"/>
                  </a:lnTo>
                  <a:lnTo>
                    <a:pt x="84391" y="26162"/>
                  </a:lnTo>
                  <a:lnTo>
                    <a:pt x="84074" y="26289"/>
                  </a:lnTo>
                  <a:lnTo>
                    <a:pt x="84048" y="26162"/>
                  </a:lnTo>
                  <a:lnTo>
                    <a:pt x="83413" y="26162"/>
                  </a:lnTo>
                  <a:lnTo>
                    <a:pt x="83680" y="26035"/>
                  </a:lnTo>
                  <a:lnTo>
                    <a:pt x="84709" y="26035"/>
                  </a:lnTo>
                  <a:lnTo>
                    <a:pt x="84709" y="25781"/>
                  </a:lnTo>
                  <a:lnTo>
                    <a:pt x="84213" y="25781"/>
                  </a:lnTo>
                  <a:lnTo>
                    <a:pt x="83883" y="25781"/>
                  </a:lnTo>
                  <a:lnTo>
                    <a:pt x="84277" y="25654"/>
                  </a:lnTo>
                  <a:lnTo>
                    <a:pt x="84518" y="25654"/>
                  </a:lnTo>
                  <a:lnTo>
                    <a:pt x="85128" y="25654"/>
                  </a:lnTo>
                  <a:lnTo>
                    <a:pt x="85128" y="25044"/>
                  </a:lnTo>
                  <a:lnTo>
                    <a:pt x="84963" y="25095"/>
                  </a:lnTo>
                  <a:lnTo>
                    <a:pt x="84963" y="25400"/>
                  </a:lnTo>
                  <a:lnTo>
                    <a:pt x="83781" y="25539"/>
                  </a:lnTo>
                  <a:lnTo>
                    <a:pt x="84124" y="25400"/>
                  </a:lnTo>
                  <a:lnTo>
                    <a:pt x="84937" y="25400"/>
                  </a:lnTo>
                  <a:lnTo>
                    <a:pt x="84963" y="25095"/>
                  </a:lnTo>
                  <a:lnTo>
                    <a:pt x="84391" y="25234"/>
                  </a:lnTo>
                  <a:lnTo>
                    <a:pt x="84213" y="25273"/>
                  </a:lnTo>
                  <a:lnTo>
                    <a:pt x="85217" y="25019"/>
                  </a:lnTo>
                  <a:lnTo>
                    <a:pt x="85217" y="24384"/>
                  </a:lnTo>
                  <a:lnTo>
                    <a:pt x="83337" y="24384"/>
                  </a:lnTo>
                  <a:lnTo>
                    <a:pt x="83032" y="24638"/>
                  </a:lnTo>
                  <a:lnTo>
                    <a:pt x="82702" y="24638"/>
                  </a:lnTo>
                  <a:lnTo>
                    <a:pt x="82702" y="26797"/>
                  </a:lnTo>
                  <a:lnTo>
                    <a:pt x="82143" y="26987"/>
                  </a:lnTo>
                  <a:lnTo>
                    <a:pt x="82143" y="27432"/>
                  </a:lnTo>
                  <a:lnTo>
                    <a:pt x="81661" y="27559"/>
                  </a:lnTo>
                  <a:lnTo>
                    <a:pt x="82118" y="27432"/>
                  </a:lnTo>
                  <a:lnTo>
                    <a:pt x="82143" y="26987"/>
                  </a:lnTo>
                  <a:lnTo>
                    <a:pt x="81940" y="27051"/>
                  </a:lnTo>
                  <a:lnTo>
                    <a:pt x="81572" y="27165"/>
                  </a:lnTo>
                  <a:lnTo>
                    <a:pt x="81572" y="27813"/>
                  </a:lnTo>
                  <a:lnTo>
                    <a:pt x="81521" y="27940"/>
                  </a:lnTo>
                  <a:lnTo>
                    <a:pt x="80860" y="28079"/>
                  </a:lnTo>
                  <a:lnTo>
                    <a:pt x="81026" y="27940"/>
                  </a:lnTo>
                  <a:lnTo>
                    <a:pt x="81165" y="27813"/>
                  </a:lnTo>
                  <a:lnTo>
                    <a:pt x="81572" y="27813"/>
                  </a:lnTo>
                  <a:lnTo>
                    <a:pt x="81572" y="27165"/>
                  </a:lnTo>
                  <a:lnTo>
                    <a:pt x="81940" y="26797"/>
                  </a:lnTo>
                  <a:lnTo>
                    <a:pt x="82626" y="26797"/>
                  </a:lnTo>
                  <a:lnTo>
                    <a:pt x="82702" y="24638"/>
                  </a:lnTo>
                  <a:lnTo>
                    <a:pt x="83261" y="24257"/>
                  </a:lnTo>
                  <a:lnTo>
                    <a:pt x="83870" y="24257"/>
                  </a:lnTo>
                  <a:lnTo>
                    <a:pt x="84416" y="24257"/>
                  </a:lnTo>
                  <a:lnTo>
                    <a:pt x="84759" y="24257"/>
                  </a:lnTo>
                  <a:lnTo>
                    <a:pt x="85369" y="24003"/>
                  </a:lnTo>
                  <a:lnTo>
                    <a:pt x="84620" y="24130"/>
                  </a:lnTo>
                  <a:lnTo>
                    <a:pt x="84823" y="24003"/>
                  </a:lnTo>
                  <a:lnTo>
                    <a:pt x="85293" y="24003"/>
                  </a:lnTo>
                  <a:lnTo>
                    <a:pt x="85864" y="24003"/>
                  </a:lnTo>
                  <a:lnTo>
                    <a:pt x="85877" y="24142"/>
                  </a:lnTo>
                  <a:lnTo>
                    <a:pt x="86410" y="24003"/>
                  </a:lnTo>
                  <a:lnTo>
                    <a:pt x="86880" y="24003"/>
                  </a:lnTo>
                  <a:lnTo>
                    <a:pt x="86677" y="24257"/>
                  </a:lnTo>
                  <a:lnTo>
                    <a:pt x="91478" y="24257"/>
                  </a:lnTo>
                  <a:lnTo>
                    <a:pt x="91782" y="24257"/>
                  </a:lnTo>
                  <a:lnTo>
                    <a:pt x="95224" y="24257"/>
                  </a:lnTo>
                  <a:lnTo>
                    <a:pt x="97307" y="24003"/>
                  </a:lnTo>
                  <a:lnTo>
                    <a:pt x="96240" y="24257"/>
                  </a:lnTo>
                  <a:lnTo>
                    <a:pt x="100965" y="24257"/>
                  </a:lnTo>
                  <a:lnTo>
                    <a:pt x="101219" y="24257"/>
                  </a:lnTo>
                  <a:lnTo>
                    <a:pt x="102006" y="24257"/>
                  </a:lnTo>
                  <a:lnTo>
                    <a:pt x="102857" y="24003"/>
                  </a:lnTo>
                  <a:lnTo>
                    <a:pt x="103378" y="23876"/>
                  </a:lnTo>
                  <a:lnTo>
                    <a:pt x="102984" y="24003"/>
                  </a:lnTo>
                  <a:lnTo>
                    <a:pt x="104152" y="24003"/>
                  </a:lnTo>
                  <a:lnTo>
                    <a:pt x="103962" y="24257"/>
                  </a:lnTo>
                  <a:lnTo>
                    <a:pt x="107480" y="24257"/>
                  </a:lnTo>
                  <a:lnTo>
                    <a:pt x="107696" y="24257"/>
                  </a:lnTo>
                  <a:lnTo>
                    <a:pt x="122745" y="24257"/>
                  </a:lnTo>
                  <a:lnTo>
                    <a:pt x="122643" y="24384"/>
                  </a:lnTo>
                  <a:lnTo>
                    <a:pt x="123024" y="24384"/>
                  </a:lnTo>
                  <a:lnTo>
                    <a:pt x="123507" y="24257"/>
                  </a:lnTo>
                  <a:lnTo>
                    <a:pt x="125615" y="24003"/>
                  </a:lnTo>
                  <a:lnTo>
                    <a:pt x="124929" y="24257"/>
                  </a:lnTo>
                  <a:lnTo>
                    <a:pt x="126580" y="24257"/>
                  </a:lnTo>
                  <a:lnTo>
                    <a:pt x="126898" y="24003"/>
                  </a:lnTo>
                  <a:lnTo>
                    <a:pt x="127368" y="24257"/>
                  </a:lnTo>
                  <a:lnTo>
                    <a:pt x="127368" y="23876"/>
                  </a:lnTo>
                  <a:lnTo>
                    <a:pt x="124853" y="23876"/>
                  </a:lnTo>
                  <a:lnTo>
                    <a:pt x="126161" y="23622"/>
                  </a:lnTo>
                  <a:lnTo>
                    <a:pt x="126580" y="23495"/>
                  </a:lnTo>
                  <a:lnTo>
                    <a:pt x="126225" y="23622"/>
                  </a:lnTo>
                  <a:lnTo>
                    <a:pt x="127482" y="23876"/>
                  </a:lnTo>
                  <a:lnTo>
                    <a:pt x="127482" y="22174"/>
                  </a:lnTo>
                  <a:lnTo>
                    <a:pt x="127076" y="22225"/>
                  </a:lnTo>
                  <a:lnTo>
                    <a:pt x="126885" y="22225"/>
                  </a:lnTo>
                  <a:lnTo>
                    <a:pt x="127508" y="22098"/>
                  </a:lnTo>
                  <a:lnTo>
                    <a:pt x="127901" y="22098"/>
                  </a:lnTo>
                  <a:lnTo>
                    <a:pt x="128308" y="21971"/>
                  </a:lnTo>
                  <a:lnTo>
                    <a:pt x="128308" y="21590"/>
                  </a:lnTo>
                  <a:lnTo>
                    <a:pt x="124345" y="21590"/>
                  </a:lnTo>
                  <a:lnTo>
                    <a:pt x="124345" y="24003"/>
                  </a:lnTo>
                  <a:lnTo>
                    <a:pt x="123329" y="24257"/>
                  </a:lnTo>
                  <a:lnTo>
                    <a:pt x="123913" y="24003"/>
                  </a:lnTo>
                  <a:lnTo>
                    <a:pt x="124345" y="24003"/>
                  </a:lnTo>
                  <a:lnTo>
                    <a:pt x="124345" y="21590"/>
                  </a:lnTo>
                  <a:lnTo>
                    <a:pt x="122643" y="21590"/>
                  </a:lnTo>
                  <a:lnTo>
                    <a:pt x="122643" y="22860"/>
                  </a:lnTo>
                  <a:lnTo>
                    <a:pt x="122389" y="22987"/>
                  </a:lnTo>
                  <a:lnTo>
                    <a:pt x="122555" y="22987"/>
                  </a:lnTo>
                  <a:lnTo>
                    <a:pt x="121551" y="23114"/>
                  </a:lnTo>
                  <a:lnTo>
                    <a:pt x="122186" y="22987"/>
                  </a:lnTo>
                  <a:lnTo>
                    <a:pt x="121920" y="22987"/>
                  </a:lnTo>
                  <a:lnTo>
                    <a:pt x="122643" y="22860"/>
                  </a:lnTo>
                  <a:lnTo>
                    <a:pt x="122643" y="21590"/>
                  </a:lnTo>
                  <a:lnTo>
                    <a:pt x="121513" y="21590"/>
                  </a:lnTo>
                  <a:lnTo>
                    <a:pt x="121513" y="22860"/>
                  </a:lnTo>
                  <a:lnTo>
                    <a:pt x="121424" y="22987"/>
                  </a:lnTo>
                  <a:lnTo>
                    <a:pt x="121272" y="22987"/>
                  </a:lnTo>
                  <a:lnTo>
                    <a:pt x="121272" y="22860"/>
                  </a:lnTo>
                  <a:lnTo>
                    <a:pt x="121513" y="22860"/>
                  </a:lnTo>
                  <a:lnTo>
                    <a:pt x="121513" y="21590"/>
                  </a:lnTo>
                  <a:lnTo>
                    <a:pt x="112255" y="21590"/>
                  </a:lnTo>
                  <a:lnTo>
                    <a:pt x="112255" y="22098"/>
                  </a:lnTo>
                  <a:lnTo>
                    <a:pt x="112229" y="22479"/>
                  </a:lnTo>
                  <a:lnTo>
                    <a:pt x="112217" y="23622"/>
                  </a:lnTo>
                  <a:lnTo>
                    <a:pt x="111658" y="23876"/>
                  </a:lnTo>
                  <a:lnTo>
                    <a:pt x="111010" y="23876"/>
                  </a:lnTo>
                  <a:lnTo>
                    <a:pt x="111569" y="23622"/>
                  </a:lnTo>
                  <a:lnTo>
                    <a:pt x="112217" y="23622"/>
                  </a:lnTo>
                  <a:lnTo>
                    <a:pt x="112217" y="22491"/>
                  </a:lnTo>
                  <a:lnTo>
                    <a:pt x="111671" y="22606"/>
                  </a:lnTo>
                  <a:lnTo>
                    <a:pt x="111379" y="22745"/>
                  </a:lnTo>
                  <a:lnTo>
                    <a:pt x="111163" y="22606"/>
                  </a:lnTo>
                  <a:lnTo>
                    <a:pt x="111544" y="22606"/>
                  </a:lnTo>
                  <a:lnTo>
                    <a:pt x="112229" y="22479"/>
                  </a:lnTo>
                  <a:lnTo>
                    <a:pt x="112229" y="22123"/>
                  </a:lnTo>
                  <a:lnTo>
                    <a:pt x="111836" y="22225"/>
                  </a:lnTo>
                  <a:lnTo>
                    <a:pt x="112255" y="22098"/>
                  </a:lnTo>
                  <a:lnTo>
                    <a:pt x="112255" y="21590"/>
                  </a:lnTo>
                  <a:lnTo>
                    <a:pt x="110782" y="21590"/>
                  </a:lnTo>
                  <a:lnTo>
                    <a:pt x="110782" y="23622"/>
                  </a:lnTo>
                  <a:lnTo>
                    <a:pt x="110350" y="23876"/>
                  </a:lnTo>
                  <a:lnTo>
                    <a:pt x="109486" y="23876"/>
                  </a:lnTo>
                  <a:lnTo>
                    <a:pt x="110121" y="23622"/>
                  </a:lnTo>
                  <a:lnTo>
                    <a:pt x="110782" y="23622"/>
                  </a:lnTo>
                  <a:lnTo>
                    <a:pt x="110782" y="21590"/>
                  </a:lnTo>
                  <a:lnTo>
                    <a:pt x="110756" y="22606"/>
                  </a:lnTo>
                  <a:lnTo>
                    <a:pt x="109982" y="22860"/>
                  </a:lnTo>
                  <a:lnTo>
                    <a:pt x="110553" y="22656"/>
                  </a:lnTo>
                  <a:lnTo>
                    <a:pt x="110756" y="22606"/>
                  </a:lnTo>
                  <a:lnTo>
                    <a:pt x="110756" y="21590"/>
                  </a:lnTo>
                  <a:lnTo>
                    <a:pt x="109448" y="21590"/>
                  </a:lnTo>
                  <a:lnTo>
                    <a:pt x="109448" y="23368"/>
                  </a:lnTo>
                  <a:lnTo>
                    <a:pt x="108788" y="23482"/>
                  </a:lnTo>
                  <a:lnTo>
                    <a:pt x="109194" y="23368"/>
                  </a:lnTo>
                  <a:lnTo>
                    <a:pt x="109448" y="23368"/>
                  </a:lnTo>
                  <a:lnTo>
                    <a:pt x="109448" y="21590"/>
                  </a:lnTo>
                  <a:lnTo>
                    <a:pt x="107835" y="21590"/>
                  </a:lnTo>
                  <a:lnTo>
                    <a:pt x="107835" y="24003"/>
                  </a:lnTo>
                  <a:lnTo>
                    <a:pt x="107657" y="24130"/>
                  </a:lnTo>
                  <a:lnTo>
                    <a:pt x="107619" y="24003"/>
                  </a:lnTo>
                  <a:lnTo>
                    <a:pt x="107835" y="24003"/>
                  </a:lnTo>
                  <a:lnTo>
                    <a:pt x="107835" y="21590"/>
                  </a:lnTo>
                  <a:lnTo>
                    <a:pt x="107048" y="21590"/>
                  </a:lnTo>
                  <a:lnTo>
                    <a:pt x="107480" y="21463"/>
                  </a:lnTo>
                  <a:lnTo>
                    <a:pt x="106908" y="21463"/>
                  </a:lnTo>
                  <a:lnTo>
                    <a:pt x="106527" y="21590"/>
                  </a:lnTo>
                  <a:lnTo>
                    <a:pt x="105905" y="21590"/>
                  </a:lnTo>
                  <a:lnTo>
                    <a:pt x="105905" y="22987"/>
                  </a:lnTo>
                  <a:lnTo>
                    <a:pt x="105257" y="23241"/>
                  </a:lnTo>
                  <a:lnTo>
                    <a:pt x="105841" y="22987"/>
                  </a:lnTo>
                  <a:lnTo>
                    <a:pt x="104686" y="23241"/>
                  </a:lnTo>
                  <a:lnTo>
                    <a:pt x="105829" y="22987"/>
                  </a:lnTo>
                  <a:lnTo>
                    <a:pt x="105905" y="21590"/>
                  </a:lnTo>
                  <a:lnTo>
                    <a:pt x="104584" y="21590"/>
                  </a:lnTo>
                  <a:lnTo>
                    <a:pt x="104584" y="23368"/>
                  </a:lnTo>
                  <a:lnTo>
                    <a:pt x="103695" y="23495"/>
                  </a:lnTo>
                  <a:lnTo>
                    <a:pt x="103911" y="23368"/>
                  </a:lnTo>
                  <a:lnTo>
                    <a:pt x="103466" y="23444"/>
                  </a:lnTo>
                  <a:lnTo>
                    <a:pt x="103670" y="23368"/>
                  </a:lnTo>
                  <a:lnTo>
                    <a:pt x="103911" y="23368"/>
                  </a:lnTo>
                  <a:lnTo>
                    <a:pt x="104584" y="23368"/>
                  </a:lnTo>
                  <a:lnTo>
                    <a:pt x="104584" y="21590"/>
                  </a:lnTo>
                  <a:lnTo>
                    <a:pt x="103835" y="21590"/>
                  </a:lnTo>
                  <a:lnTo>
                    <a:pt x="103835" y="22479"/>
                  </a:lnTo>
                  <a:lnTo>
                    <a:pt x="103200" y="22606"/>
                  </a:lnTo>
                  <a:lnTo>
                    <a:pt x="102946" y="22606"/>
                  </a:lnTo>
                  <a:lnTo>
                    <a:pt x="102235" y="22707"/>
                  </a:lnTo>
                  <a:lnTo>
                    <a:pt x="102514" y="22606"/>
                  </a:lnTo>
                  <a:lnTo>
                    <a:pt x="102946" y="22606"/>
                  </a:lnTo>
                  <a:lnTo>
                    <a:pt x="103835" y="22479"/>
                  </a:lnTo>
                  <a:lnTo>
                    <a:pt x="103835" y="21590"/>
                  </a:lnTo>
                  <a:lnTo>
                    <a:pt x="102882" y="21590"/>
                  </a:lnTo>
                  <a:lnTo>
                    <a:pt x="102882" y="22479"/>
                  </a:lnTo>
                  <a:lnTo>
                    <a:pt x="102577" y="22567"/>
                  </a:lnTo>
                  <a:lnTo>
                    <a:pt x="102882" y="22479"/>
                  </a:lnTo>
                  <a:lnTo>
                    <a:pt x="102882" y="21590"/>
                  </a:lnTo>
                  <a:lnTo>
                    <a:pt x="102438" y="21590"/>
                  </a:lnTo>
                  <a:lnTo>
                    <a:pt x="102438" y="22225"/>
                  </a:lnTo>
                  <a:lnTo>
                    <a:pt x="102387" y="22479"/>
                  </a:lnTo>
                  <a:lnTo>
                    <a:pt x="102222" y="22606"/>
                  </a:lnTo>
                  <a:lnTo>
                    <a:pt x="101942" y="22606"/>
                  </a:lnTo>
                  <a:lnTo>
                    <a:pt x="101942" y="24003"/>
                  </a:lnTo>
                  <a:lnTo>
                    <a:pt x="101219" y="24193"/>
                  </a:lnTo>
                  <a:lnTo>
                    <a:pt x="101219" y="24003"/>
                  </a:lnTo>
                  <a:lnTo>
                    <a:pt x="101942" y="24003"/>
                  </a:lnTo>
                  <a:lnTo>
                    <a:pt x="101942" y="22606"/>
                  </a:lnTo>
                  <a:lnTo>
                    <a:pt x="101777" y="22606"/>
                  </a:lnTo>
                  <a:lnTo>
                    <a:pt x="101993" y="22479"/>
                  </a:lnTo>
                  <a:lnTo>
                    <a:pt x="102387" y="22479"/>
                  </a:lnTo>
                  <a:lnTo>
                    <a:pt x="102387" y="22263"/>
                  </a:lnTo>
                  <a:lnTo>
                    <a:pt x="102209" y="22352"/>
                  </a:lnTo>
                  <a:lnTo>
                    <a:pt x="102044" y="22225"/>
                  </a:lnTo>
                  <a:lnTo>
                    <a:pt x="102438" y="22225"/>
                  </a:lnTo>
                  <a:lnTo>
                    <a:pt x="102438" y="21590"/>
                  </a:lnTo>
                  <a:lnTo>
                    <a:pt x="101828" y="21590"/>
                  </a:lnTo>
                  <a:lnTo>
                    <a:pt x="101828" y="22098"/>
                  </a:lnTo>
                  <a:lnTo>
                    <a:pt x="100926" y="22225"/>
                  </a:lnTo>
                  <a:lnTo>
                    <a:pt x="101104" y="22098"/>
                  </a:lnTo>
                  <a:lnTo>
                    <a:pt x="101828" y="22098"/>
                  </a:lnTo>
                  <a:lnTo>
                    <a:pt x="101828" y="21590"/>
                  </a:lnTo>
                  <a:lnTo>
                    <a:pt x="100571" y="21590"/>
                  </a:lnTo>
                  <a:lnTo>
                    <a:pt x="99631" y="21844"/>
                  </a:lnTo>
                  <a:lnTo>
                    <a:pt x="99364" y="21844"/>
                  </a:lnTo>
                  <a:lnTo>
                    <a:pt x="99822" y="21590"/>
                  </a:lnTo>
                  <a:lnTo>
                    <a:pt x="100012" y="21590"/>
                  </a:lnTo>
                  <a:lnTo>
                    <a:pt x="100266" y="21463"/>
                  </a:lnTo>
                  <a:lnTo>
                    <a:pt x="99771" y="21463"/>
                  </a:lnTo>
                  <a:lnTo>
                    <a:pt x="100279" y="21209"/>
                  </a:lnTo>
                  <a:lnTo>
                    <a:pt x="98806" y="21209"/>
                  </a:lnTo>
                  <a:lnTo>
                    <a:pt x="98806" y="22225"/>
                  </a:lnTo>
                  <a:lnTo>
                    <a:pt x="97447" y="22225"/>
                  </a:lnTo>
                  <a:lnTo>
                    <a:pt x="97116" y="22225"/>
                  </a:lnTo>
                  <a:lnTo>
                    <a:pt x="97434" y="22098"/>
                  </a:lnTo>
                  <a:lnTo>
                    <a:pt x="98806" y="22225"/>
                  </a:lnTo>
                  <a:lnTo>
                    <a:pt x="98806" y="21209"/>
                  </a:lnTo>
                  <a:lnTo>
                    <a:pt x="98145" y="21209"/>
                  </a:lnTo>
                  <a:lnTo>
                    <a:pt x="98145" y="21590"/>
                  </a:lnTo>
                  <a:lnTo>
                    <a:pt x="97701" y="21844"/>
                  </a:lnTo>
                  <a:lnTo>
                    <a:pt x="96139" y="21844"/>
                  </a:lnTo>
                  <a:lnTo>
                    <a:pt x="98145" y="21590"/>
                  </a:lnTo>
                  <a:lnTo>
                    <a:pt x="98145" y="21209"/>
                  </a:lnTo>
                  <a:lnTo>
                    <a:pt x="96532" y="21209"/>
                  </a:lnTo>
                  <a:lnTo>
                    <a:pt x="96748" y="21082"/>
                  </a:lnTo>
                  <a:lnTo>
                    <a:pt x="99910" y="21082"/>
                  </a:lnTo>
                  <a:lnTo>
                    <a:pt x="99809" y="20828"/>
                  </a:lnTo>
                  <a:lnTo>
                    <a:pt x="99974" y="20701"/>
                  </a:lnTo>
                  <a:lnTo>
                    <a:pt x="100634" y="20701"/>
                  </a:lnTo>
                  <a:lnTo>
                    <a:pt x="101320" y="20447"/>
                  </a:lnTo>
                  <a:lnTo>
                    <a:pt x="99466" y="20701"/>
                  </a:lnTo>
                  <a:lnTo>
                    <a:pt x="97218" y="20701"/>
                  </a:lnTo>
                  <a:lnTo>
                    <a:pt x="97218" y="20447"/>
                  </a:lnTo>
                  <a:lnTo>
                    <a:pt x="97675" y="20281"/>
                  </a:lnTo>
                  <a:lnTo>
                    <a:pt x="97967" y="20205"/>
                  </a:lnTo>
                  <a:lnTo>
                    <a:pt x="102019" y="20408"/>
                  </a:lnTo>
                  <a:lnTo>
                    <a:pt x="101536" y="20447"/>
                  </a:lnTo>
                  <a:lnTo>
                    <a:pt x="102971" y="20447"/>
                  </a:lnTo>
                  <a:lnTo>
                    <a:pt x="107391" y="20447"/>
                  </a:lnTo>
                  <a:lnTo>
                    <a:pt x="106908" y="20701"/>
                  </a:lnTo>
                  <a:lnTo>
                    <a:pt x="105143" y="20701"/>
                  </a:lnTo>
                  <a:lnTo>
                    <a:pt x="103962" y="20828"/>
                  </a:lnTo>
                  <a:lnTo>
                    <a:pt x="103403" y="21031"/>
                  </a:lnTo>
                  <a:lnTo>
                    <a:pt x="102882" y="20828"/>
                  </a:lnTo>
                  <a:lnTo>
                    <a:pt x="103263" y="20828"/>
                  </a:lnTo>
                  <a:lnTo>
                    <a:pt x="105143" y="20701"/>
                  </a:lnTo>
                  <a:lnTo>
                    <a:pt x="100634" y="20701"/>
                  </a:lnTo>
                  <a:lnTo>
                    <a:pt x="100304" y="20828"/>
                  </a:lnTo>
                  <a:lnTo>
                    <a:pt x="100507" y="20828"/>
                  </a:lnTo>
                  <a:lnTo>
                    <a:pt x="100050" y="21082"/>
                  </a:lnTo>
                  <a:lnTo>
                    <a:pt x="102285" y="21082"/>
                  </a:lnTo>
                  <a:lnTo>
                    <a:pt x="102031" y="21209"/>
                  </a:lnTo>
                  <a:lnTo>
                    <a:pt x="103060" y="21209"/>
                  </a:lnTo>
                  <a:lnTo>
                    <a:pt x="103187" y="21082"/>
                  </a:lnTo>
                  <a:lnTo>
                    <a:pt x="103555" y="21082"/>
                  </a:lnTo>
                  <a:lnTo>
                    <a:pt x="105486" y="21082"/>
                  </a:lnTo>
                  <a:lnTo>
                    <a:pt x="122986" y="21082"/>
                  </a:lnTo>
                  <a:lnTo>
                    <a:pt x="124612" y="21082"/>
                  </a:lnTo>
                  <a:lnTo>
                    <a:pt x="125603" y="20955"/>
                  </a:lnTo>
                  <a:lnTo>
                    <a:pt x="124726" y="21082"/>
                  </a:lnTo>
                  <a:lnTo>
                    <a:pt x="125971" y="21082"/>
                  </a:lnTo>
                  <a:lnTo>
                    <a:pt x="126428" y="20853"/>
                  </a:lnTo>
                  <a:lnTo>
                    <a:pt x="126593" y="20828"/>
                  </a:lnTo>
                  <a:lnTo>
                    <a:pt x="126606" y="20701"/>
                  </a:lnTo>
                  <a:lnTo>
                    <a:pt x="123444" y="20701"/>
                  </a:lnTo>
                  <a:lnTo>
                    <a:pt x="123875" y="20447"/>
                  </a:lnTo>
                  <a:lnTo>
                    <a:pt x="123266" y="20510"/>
                  </a:lnTo>
                  <a:lnTo>
                    <a:pt x="123266" y="20828"/>
                  </a:lnTo>
                  <a:lnTo>
                    <a:pt x="123012" y="21056"/>
                  </a:lnTo>
                  <a:lnTo>
                    <a:pt x="122618" y="20828"/>
                  </a:lnTo>
                  <a:lnTo>
                    <a:pt x="123266" y="20828"/>
                  </a:lnTo>
                  <a:lnTo>
                    <a:pt x="123266" y="20510"/>
                  </a:lnTo>
                  <a:lnTo>
                    <a:pt x="121285" y="20701"/>
                  </a:lnTo>
                  <a:lnTo>
                    <a:pt x="113766" y="20701"/>
                  </a:lnTo>
                  <a:lnTo>
                    <a:pt x="114084" y="20447"/>
                  </a:lnTo>
                  <a:lnTo>
                    <a:pt x="123875" y="20447"/>
                  </a:lnTo>
                  <a:lnTo>
                    <a:pt x="128841" y="20447"/>
                  </a:lnTo>
                  <a:lnTo>
                    <a:pt x="129438" y="20193"/>
                  </a:lnTo>
                  <a:lnTo>
                    <a:pt x="113855" y="20193"/>
                  </a:lnTo>
                  <a:lnTo>
                    <a:pt x="113855" y="20447"/>
                  </a:lnTo>
                  <a:lnTo>
                    <a:pt x="113347" y="20701"/>
                  </a:lnTo>
                  <a:lnTo>
                    <a:pt x="107569" y="20701"/>
                  </a:lnTo>
                  <a:lnTo>
                    <a:pt x="107823" y="20447"/>
                  </a:lnTo>
                  <a:lnTo>
                    <a:pt x="113855" y="20447"/>
                  </a:lnTo>
                  <a:lnTo>
                    <a:pt x="113855" y="20193"/>
                  </a:lnTo>
                  <a:lnTo>
                    <a:pt x="108077" y="20193"/>
                  </a:lnTo>
                  <a:lnTo>
                    <a:pt x="107873" y="20193"/>
                  </a:lnTo>
                  <a:lnTo>
                    <a:pt x="104127" y="20193"/>
                  </a:lnTo>
                  <a:lnTo>
                    <a:pt x="103505" y="20256"/>
                  </a:lnTo>
                  <a:lnTo>
                    <a:pt x="103670" y="20193"/>
                  </a:lnTo>
                  <a:lnTo>
                    <a:pt x="97980" y="20193"/>
                  </a:lnTo>
                  <a:lnTo>
                    <a:pt x="97142" y="20193"/>
                  </a:lnTo>
                  <a:lnTo>
                    <a:pt x="97472" y="20066"/>
                  </a:lnTo>
                  <a:lnTo>
                    <a:pt x="98298" y="20066"/>
                  </a:lnTo>
                  <a:lnTo>
                    <a:pt x="97904" y="20193"/>
                  </a:lnTo>
                  <a:lnTo>
                    <a:pt x="98450" y="20066"/>
                  </a:lnTo>
                  <a:lnTo>
                    <a:pt x="129743" y="20066"/>
                  </a:lnTo>
                  <a:lnTo>
                    <a:pt x="129438" y="20193"/>
                  </a:lnTo>
                  <a:lnTo>
                    <a:pt x="130149" y="20066"/>
                  </a:lnTo>
                  <a:lnTo>
                    <a:pt x="135001" y="20066"/>
                  </a:lnTo>
                  <a:lnTo>
                    <a:pt x="135242" y="20066"/>
                  </a:lnTo>
                  <a:lnTo>
                    <a:pt x="135001" y="20193"/>
                  </a:lnTo>
                  <a:lnTo>
                    <a:pt x="129489" y="20193"/>
                  </a:lnTo>
                  <a:lnTo>
                    <a:pt x="128841" y="20447"/>
                  </a:lnTo>
                  <a:lnTo>
                    <a:pt x="129755" y="20447"/>
                  </a:lnTo>
                  <a:lnTo>
                    <a:pt x="143256" y="20447"/>
                  </a:lnTo>
                  <a:lnTo>
                    <a:pt x="150749" y="20447"/>
                  </a:lnTo>
                  <a:lnTo>
                    <a:pt x="151434" y="20447"/>
                  </a:lnTo>
                  <a:lnTo>
                    <a:pt x="150469" y="20701"/>
                  </a:lnTo>
                  <a:lnTo>
                    <a:pt x="143827" y="20701"/>
                  </a:lnTo>
                  <a:lnTo>
                    <a:pt x="143256" y="20447"/>
                  </a:lnTo>
                  <a:lnTo>
                    <a:pt x="142875" y="20701"/>
                  </a:lnTo>
                  <a:lnTo>
                    <a:pt x="135801" y="20701"/>
                  </a:lnTo>
                  <a:lnTo>
                    <a:pt x="134442" y="20828"/>
                  </a:lnTo>
                  <a:lnTo>
                    <a:pt x="134061" y="20828"/>
                  </a:lnTo>
                  <a:lnTo>
                    <a:pt x="134289" y="20701"/>
                  </a:lnTo>
                  <a:lnTo>
                    <a:pt x="132435" y="20701"/>
                  </a:lnTo>
                  <a:lnTo>
                    <a:pt x="132029" y="20828"/>
                  </a:lnTo>
                  <a:lnTo>
                    <a:pt x="132854" y="20828"/>
                  </a:lnTo>
                  <a:lnTo>
                    <a:pt x="132029" y="21043"/>
                  </a:lnTo>
                  <a:lnTo>
                    <a:pt x="132003" y="20828"/>
                  </a:lnTo>
                  <a:lnTo>
                    <a:pt x="131864" y="20701"/>
                  </a:lnTo>
                  <a:lnTo>
                    <a:pt x="130352" y="20701"/>
                  </a:lnTo>
                  <a:lnTo>
                    <a:pt x="130048" y="20828"/>
                  </a:lnTo>
                  <a:lnTo>
                    <a:pt x="130060" y="21082"/>
                  </a:lnTo>
                  <a:lnTo>
                    <a:pt x="131838" y="21082"/>
                  </a:lnTo>
                  <a:lnTo>
                    <a:pt x="132041" y="21082"/>
                  </a:lnTo>
                  <a:lnTo>
                    <a:pt x="156400" y="21082"/>
                  </a:lnTo>
                  <a:lnTo>
                    <a:pt x="157289" y="20828"/>
                  </a:lnTo>
                  <a:lnTo>
                    <a:pt x="157810" y="21082"/>
                  </a:lnTo>
                  <a:lnTo>
                    <a:pt x="157226" y="21082"/>
                  </a:lnTo>
                  <a:lnTo>
                    <a:pt x="156895" y="21209"/>
                  </a:lnTo>
                  <a:lnTo>
                    <a:pt x="162026" y="21209"/>
                  </a:lnTo>
                  <a:lnTo>
                    <a:pt x="160909" y="21463"/>
                  </a:lnTo>
                  <a:lnTo>
                    <a:pt x="162293" y="21463"/>
                  </a:lnTo>
                  <a:lnTo>
                    <a:pt x="162356" y="21209"/>
                  </a:lnTo>
                  <a:lnTo>
                    <a:pt x="163017" y="21209"/>
                  </a:lnTo>
                  <a:lnTo>
                    <a:pt x="163461" y="21082"/>
                  </a:lnTo>
                  <a:lnTo>
                    <a:pt x="163626" y="20828"/>
                  </a:lnTo>
                  <a:lnTo>
                    <a:pt x="163931" y="20828"/>
                  </a:lnTo>
                  <a:lnTo>
                    <a:pt x="164503" y="21082"/>
                  </a:lnTo>
                  <a:lnTo>
                    <a:pt x="164973" y="20828"/>
                  </a:lnTo>
                  <a:lnTo>
                    <a:pt x="164528" y="20828"/>
                  </a:lnTo>
                  <a:lnTo>
                    <a:pt x="164820" y="20701"/>
                  </a:lnTo>
                  <a:lnTo>
                    <a:pt x="165100" y="20701"/>
                  </a:lnTo>
                  <a:lnTo>
                    <a:pt x="165265" y="20828"/>
                  </a:lnTo>
                  <a:lnTo>
                    <a:pt x="164833" y="21082"/>
                  </a:lnTo>
                  <a:lnTo>
                    <a:pt x="164503" y="21082"/>
                  </a:lnTo>
                  <a:lnTo>
                    <a:pt x="163550" y="21082"/>
                  </a:lnTo>
                  <a:lnTo>
                    <a:pt x="163398" y="21209"/>
                  </a:lnTo>
                  <a:lnTo>
                    <a:pt x="165074" y="21209"/>
                  </a:lnTo>
                  <a:lnTo>
                    <a:pt x="165493" y="21082"/>
                  </a:lnTo>
                  <a:lnTo>
                    <a:pt x="167754" y="21082"/>
                  </a:lnTo>
                  <a:lnTo>
                    <a:pt x="168059" y="20828"/>
                  </a:lnTo>
                  <a:lnTo>
                    <a:pt x="168554" y="20828"/>
                  </a:lnTo>
                  <a:lnTo>
                    <a:pt x="168973" y="20701"/>
                  </a:lnTo>
                  <a:lnTo>
                    <a:pt x="169545" y="20701"/>
                  </a:lnTo>
                  <a:lnTo>
                    <a:pt x="169265" y="20967"/>
                  </a:lnTo>
                  <a:lnTo>
                    <a:pt x="169913" y="20828"/>
                  </a:lnTo>
                  <a:lnTo>
                    <a:pt x="170370" y="20828"/>
                  </a:lnTo>
                  <a:lnTo>
                    <a:pt x="171805" y="20828"/>
                  </a:lnTo>
                  <a:lnTo>
                    <a:pt x="172491" y="20701"/>
                  </a:lnTo>
                  <a:lnTo>
                    <a:pt x="174625" y="20701"/>
                  </a:lnTo>
                  <a:lnTo>
                    <a:pt x="175526" y="20701"/>
                  </a:lnTo>
                  <a:lnTo>
                    <a:pt x="177914" y="20447"/>
                  </a:lnTo>
                  <a:lnTo>
                    <a:pt x="179844" y="20447"/>
                  </a:lnTo>
                  <a:lnTo>
                    <a:pt x="179565" y="20548"/>
                  </a:lnTo>
                  <a:lnTo>
                    <a:pt x="179362" y="20510"/>
                  </a:lnTo>
                  <a:lnTo>
                    <a:pt x="179158" y="20561"/>
                  </a:lnTo>
                  <a:lnTo>
                    <a:pt x="178701" y="20713"/>
                  </a:lnTo>
                  <a:lnTo>
                    <a:pt x="178054" y="20726"/>
                  </a:lnTo>
                  <a:lnTo>
                    <a:pt x="177723" y="20815"/>
                  </a:lnTo>
                  <a:lnTo>
                    <a:pt x="177330" y="20891"/>
                  </a:lnTo>
                  <a:lnTo>
                    <a:pt x="176999" y="20916"/>
                  </a:lnTo>
                  <a:lnTo>
                    <a:pt x="176872" y="20891"/>
                  </a:lnTo>
                  <a:lnTo>
                    <a:pt x="177380" y="20701"/>
                  </a:lnTo>
                  <a:lnTo>
                    <a:pt x="176911" y="20764"/>
                  </a:lnTo>
                  <a:lnTo>
                    <a:pt x="176212" y="20815"/>
                  </a:lnTo>
                  <a:lnTo>
                    <a:pt x="176060" y="20866"/>
                  </a:lnTo>
                  <a:lnTo>
                    <a:pt x="176098" y="21005"/>
                  </a:lnTo>
                  <a:lnTo>
                    <a:pt x="176237" y="21209"/>
                  </a:lnTo>
                  <a:lnTo>
                    <a:pt x="171716" y="21209"/>
                  </a:lnTo>
                  <a:lnTo>
                    <a:pt x="171132" y="21196"/>
                  </a:lnTo>
                  <a:lnTo>
                    <a:pt x="170510" y="21196"/>
                  </a:lnTo>
                  <a:lnTo>
                    <a:pt x="165074" y="21209"/>
                  </a:lnTo>
                  <a:lnTo>
                    <a:pt x="164274" y="21463"/>
                  </a:lnTo>
                  <a:lnTo>
                    <a:pt x="163195" y="21463"/>
                  </a:lnTo>
                  <a:lnTo>
                    <a:pt x="162636" y="21590"/>
                  </a:lnTo>
                  <a:lnTo>
                    <a:pt x="175298" y="21590"/>
                  </a:lnTo>
                  <a:lnTo>
                    <a:pt x="175920" y="21590"/>
                  </a:lnTo>
                  <a:lnTo>
                    <a:pt x="177228" y="21590"/>
                  </a:lnTo>
                  <a:lnTo>
                    <a:pt x="177380" y="21640"/>
                  </a:lnTo>
                  <a:lnTo>
                    <a:pt x="177723" y="21590"/>
                  </a:lnTo>
                  <a:lnTo>
                    <a:pt x="313677" y="21590"/>
                  </a:lnTo>
                  <a:lnTo>
                    <a:pt x="312077" y="21463"/>
                  </a:lnTo>
                  <a:lnTo>
                    <a:pt x="311835" y="21463"/>
                  </a:lnTo>
                  <a:lnTo>
                    <a:pt x="309156" y="21209"/>
                  </a:lnTo>
                  <a:lnTo>
                    <a:pt x="306298" y="21209"/>
                  </a:lnTo>
                  <a:lnTo>
                    <a:pt x="305866" y="21082"/>
                  </a:lnTo>
                  <a:lnTo>
                    <a:pt x="308241" y="21082"/>
                  </a:lnTo>
                  <a:lnTo>
                    <a:pt x="309156" y="21209"/>
                  </a:lnTo>
                  <a:lnTo>
                    <a:pt x="311061" y="21209"/>
                  </a:lnTo>
                  <a:lnTo>
                    <a:pt x="310400" y="21082"/>
                  </a:lnTo>
                  <a:lnTo>
                    <a:pt x="310210" y="21082"/>
                  </a:lnTo>
                  <a:lnTo>
                    <a:pt x="309803" y="20701"/>
                  </a:lnTo>
                  <a:lnTo>
                    <a:pt x="315048" y="20447"/>
                  </a:lnTo>
                  <a:lnTo>
                    <a:pt x="316217" y="20332"/>
                  </a:lnTo>
                  <a:lnTo>
                    <a:pt x="317411" y="20193"/>
                  </a:lnTo>
                  <a:lnTo>
                    <a:pt x="315607" y="20193"/>
                  </a:lnTo>
                  <a:lnTo>
                    <a:pt x="305689" y="20193"/>
                  </a:lnTo>
                  <a:lnTo>
                    <a:pt x="305689" y="21463"/>
                  </a:lnTo>
                  <a:lnTo>
                    <a:pt x="305003" y="21463"/>
                  </a:lnTo>
                  <a:lnTo>
                    <a:pt x="304800" y="21209"/>
                  </a:lnTo>
                  <a:lnTo>
                    <a:pt x="304469" y="21209"/>
                  </a:lnTo>
                  <a:lnTo>
                    <a:pt x="183337" y="21209"/>
                  </a:lnTo>
                  <a:lnTo>
                    <a:pt x="183134" y="21145"/>
                  </a:lnTo>
                  <a:lnTo>
                    <a:pt x="183426" y="21082"/>
                  </a:lnTo>
                  <a:lnTo>
                    <a:pt x="182968" y="21082"/>
                  </a:lnTo>
                  <a:lnTo>
                    <a:pt x="182257" y="21209"/>
                  </a:lnTo>
                  <a:lnTo>
                    <a:pt x="182092" y="21145"/>
                  </a:lnTo>
                  <a:lnTo>
                    <a:pt x="182435" y="21094"/>
                  </a:lnTo>
                  <a:lnTo>
                    <a:pt x="182841" y="20993"/>
                  </a:lnTo>
                  <a:lnTo>
                    <a:pt x="182397" y="20955"/>
                  </a:lnTo>
                  <a:lnTo>
                    <a:pt x="181952" y="20904"/>
                  </a:lnTo>
                  <a:lnTo>
                    <a:pt x="182448" y="20815"/>
                  </a:lnTo>
                  <a:lnTo>
                    <a:pt x="181648" y="20828"/>
                  </a:lnTo>
                  <a:lnTo>
                    <a:pt x="181940" y="20764"/>
                  </a:lnTo>
                  <a:lnTo>
                    <a:pt x="181597" y="20726"/>
                  </a:lnTo>
                  <a:lnTo>
                    <a:pt x="181876" y="20624"/>
                  </a:lnTo>
                  <a:lnTo>
                    <a:pt x="180898" y="20586"/>
                  </a:lnTo>
                  <a:lnTo>
                    <a:pt x="180898" y="21018"/>
                  </a:lnTo>
                  <a:lnTo>
                    <a:pt x="180251" y="21094"/>
                  </a:lnTo>
                  <a:lnTo>
                    <a:pt x="180505" y="21183"/>
                  </a:lnTo>
                  <a:lnTo>
                    <a:pt x="180174" y="21209"/>
                  </a:lnTo>
                  <a:lnTo>
                    <a:pt x="179603" y="21196"/>
                  </a:lnTo>
                  <a:lnTo>
                    <a:pt x="179400" y="21209"/>
                  </a:lnTo>
                  <a:lnTo>
                    <a:pt x="178447" y="21209"/>
                  </a:lnTo>
                  <a:lnTo>
                    <a:pt x="178625" y="21183"/>
                  </a:lnTo>
                  <a:lnTo>
                    <a:pt x="179336" y="20993"/>
                  </a:lnTo>
                  <a:lnTo>
                    <a:pt x="178511" y="20980"/>
                  </a:lnTo>
                  <a:lnTo>
                    <a:pt x="178155" y="20891"/>
                  </a:lnTo>
                  <a:lnTo>
                    <a:pt x="179311" y="20688"/>
                  </a:lnTo>
                  <a:lnTo>
                    <a:pt x="179654" y="20688"/>
                  </a:lnTo>
                  <a:lnTo>
                    <a:pt x="179654" y="20840"/>
                  </a:lnTo>
                  <a:lnTo>
                    <a:pt x="180517" y="20802"/>
                  </a:lnTo>
                  <a:lnTo>
                    <a:pt x="180682" y="20802"/>
                  </a:lnTo>
                  <a:lnTo>
                    <a:pt x="180822" y="20929"/>
                  </a:lnTo>
                  <a:lnTo>
                    <a:pt x="180428" y="21005"/>
                  </a:lnTo>
                  <a:lnTo>
                    <a:pt x="180898" y="21018"/>
                  </a:lnTo>
                  <a:lnTo>
                    <a:pt x="180898" y="20586"/>
                  </a:lnTo>
                  <a:lnTo>
                    <a:pt x="180454" y="20535"/>
                  </a:lnTo>
                  <a:lnTo>
                    <a:pt x="180098" y="20447"/>
                  </a:lnTo>
                  <a:lnTo>
                    <a:pt x="181737" y="20447"/>
                  </a:lnTo>
                  <a:lnTo>
                    <a:pt x="182168" y="20497"/>
                  </a:lnTo>
                  <a:lnTo>
                    <a:pt x="182143" y="20650"/>
                  </a:lnTo>
                  <a:lnTo>
                    <a:pt x="182384" y="20701"/>
                  </a:lnTo>
                  <a:lnTo>
                    <a:pt x="182854" y="20713"/>
                  </a:lnTo>
                  <a:lnTo>
                    <a:pt x="183019" y="20726"/>
                  </a:lnTo>
                  <a:lnTo>
                    <a:pt x="182867" y="20802"/>
                  </a:lnTo>
                  <a:lnTo>
                    <a:pt x="183261" y="20751"/>
                  </a:lnTo>
                  <a:lnTo>
                    <a:pt x="183642" y="20662"/>
                  </a:lnTo>
                  <a:lnTo>
                    <a:pt x="183934" y="20447"/>
                  </a:lnTo>
                  <a:lnTo>
                    <a:pt x="184378" y="20447"/>
                  </a:lnTo>
                  <a:lnTo>
                    <a:pt x="184175" y="20485"/>
                  </a:lnTo>
                  <a:lnTo>
                    <a:pt x="184429" y="20485"/>
                  </a:lnTo>
                  <a:lnTo>
                    <a:pt x="185242" y="20447"/>
                  </a:lnTo>
                  <a:lnTo>
                    <a:pt x="185064" y="20535"/>
                  </a:lnTo>
                  <a:lnTo>
                    <a:pt x="184873" y="20574"/>
                  </a:lnTo>
                  <a:lnTo>
                    <a:pt x="184632" y="20612"/>
                  </a:lnTo>
                  <a:lnTo>
                    <a:pt x="183769" y="20688"/>
                  </a:lnTo>
                  <a:lnTo>
                    <a:pt x="183921" y="20726"/>
                  </a:lnTo>
                  <a:lnTo>
                    <a:pt x="184327" y="20840"/>
                  </a:lnTo>
                  <a:lnTo>
                    <a:pt x="185064" y="20789"/>
                  </a:lnTo>
                  <a:lnTo>
                    <a:pt x="185216" y="20713"/>
                  </a:lnTo>
                  <a:lnTo>
                    <a:pt x="184988" y="20662"/>
                  </a:lnTo>
                  <a:lnTo>
                    <a:pt x="185115" y="20624"/>
                  </a:lnTo>
                  <a:lnTo>
                    <a:pt x="185470" y="20624"/>
                  </a:lnTo>
                  <a:lnTo>
                    <a:pt x="185547" y="20485"/>
                  </a:lnTo>
                  <a:lnTo>
                    <a:pt x="186220" y="20485"/>
                  </a:lnTo>
                  <a:lnTo>
                    <a:pt x="293700" y="20447"/>
                  </a:lnTo>
                  <a:lnTo>
                    <a:pt x="294855" y="20447"/>
                  </a:lnTo>
                  <a:lnTo>
                    <a:pt x="295998" y="20447"/>
                  </a:lnTo>
                  <a:lnTo>
                    <a:pt x="296354" y="20447"/>
                  </a:lnTo>
                  <a:lnTo>
                    <a:pt x="300990" y="20701"/>
                  </a:lnTo>
                  <a:lnTo>
                    <a:pt x="298729" y="20701"/>
                  </a:lnTo>
                  <a:lnTo>
                    <a:pt x="300050" y="20828"/>
                  </a:lnTo>
                  <a:lnTo>
                    <a:pt x="302107" y="21082"/>
                  </a:lnTo>
                  <a:lnTo>
                    <a:pt x="304469" y="21209"/>
                  </a:lnTo>
                  <a:lnTo>
                    <a:pt x="304012" y="21082"/>
                  </a:lnTo>
                  <a:lnTo>
                    <a:pt x="304711" y="21082"/>
                  </a:lnTo>
                  <a:lnTo>
                    <a:pt x="304800" y="21209"/>
                  </a:lnTo>
                  <a:lnTo>
                    <a:pt x="305041" y="21209"/>
                  </a:lnTo>
                  <a:lnTo>
                    <a:pt x="305689" y="21463"/>
                  </a:lnTo>
                  <a:lnTo>
                    <a:pt x="305689" y="20193"/>
                  </a:lnTo>
                  <a:lnTo>
                    <a:pt x="297573" y="20193"/>
                  </a:lnTo>
                  <a:lnTo>
                    <a:pt x="296037" y="20193"/>
                  </a:lnTo>
                  <a:lnTo>
                    <a:pt x="291249" y="20193"/>
                  </a:lnTo>
                  <a:lnTo>
                    <a:pt x="289509" y="20066"/>
                  </a:lnTo>
                  <a:lnTo>
                    <a:pt x="315112" y="20066"/>
                  </a:lnTo>
                  <a:lnTo>
                    <a:pt x="319786" y="20066"/>
                  </a:lnTo>
                  <a:lnTo>
                    <a:pt x="319239" y="19812"/>
                  </a:lnTo>
                  <a:lnTo>
                    <a:pt x="314134" y="19812"/>
                  </a:lnTo>
                  <a:lnTo>
                    <a:pt x="314617" y="19939"/>
                  </a:lnTo>
                  <a:lnTo>
                    <a:pt x="309460" y="19812"/>
                  </a:lnTo>
                  <a:lnTo>
                    <a:pt x="287731" y="19812"/>
                  </a:lnTo>
                  <a:lnTo>
                    <a:pt x="287731" y="20066"/>
                  </a:lnTo>
                  <a:lnTo>
                    <a:pt x="201676" y="20066"/>
                  </a:lnTo>
                  <a:lnTo>
                    <a:pt x="201523" y="20053"/>
                  </a:lnTo>
                  <a:lnTo>
                    <a:pt x="184899" y="20066"/>
                  </a:lnTo>
                  <a:lnTo>
                    <a:pt x="183718" y="20066"/>
                  </a:lnTo>
                  <a:lnTo>
                    <a:pt x="183718" y="20459"/>
                  </a:lnTo>
                  <a:lnTo>
                    <a:pt x="183032" y="20523"/>
                  </a:lnTo>
                  <a:lnTo>
                    <a:pt x="182714" y="20586"/>
                  </a:lnTo>
                  <a:lnTo>
                    <a:pt x="182689" y="20447"/>
                  </a:lnTo>
                  <a:lnTo>
                    <a:pt x="183603" y="20447"/>
                  </a:lnTo>
                  <a:lnTo>
                    <a:pt x="183718" y="20066"/>
                  </a:lnTo>
                  <a:lnTo>
                    <a:pt x="183489" y="20066"/>
                  </a:lnTo>
                  <a:lnTo>
                    <a:pt x="181444" y="20066"/>
                  </a:lnTo>
                  <a:lnTo>
                    <a:pt x="181444" y="20193"/>
                  </a:lnTo>
                  <a:lnTo>
                    <a:pt x="180136" y="20193"/>
                  </a:lnTo>
                  <a:lnTo>
                    <a:pt x="180213" y="20066"/>
                  </a:lnTo>
                  <a:lnTo>
                    <a:pt x="181063" y="20066"/>
                  </a:lnTo>
                  <a:lnTo>
                    <a:pt x="181444" y="20193"/>
                  </a:lnTo>
                  <a:lnTo>
                    <a:pt x="181444" y="20066"/>
                  </a:lnTo>
                  <a:lnTo>
                    <a:pt x="181140" y="20066"/>
                  </a:lnTo>
                  <a:lnTo>
                    <a:pt x="183515" y="19812"/>
                  </a:lnTo>
                  <a:lnTo>
                    <a:pt x="180644" y="19812"/>
                  </a:lnTo>
                  <a:lnTo>
                    <a:pt x="178904" y="19812"/>
                  </a:lnTo>
                  <a:lnTo>
                    <a:pt x="178790" y="20066"/>
                  </a:lnTo>
                  <a:lnTo>
                    <a:pt x="178866" y="19812"/>
                  </a:lnTo>
                  <a:lnTo>
                    <a:pt x="178638" y="19812"/>
                  </a:lnTo>
                  <a:lnTo>
                    <a:pt x="178625" y="19685"/>
                  </a:lnTo>
                  <a:lnTo>
                    <a:pt x="179832" y="19685"/>
                  </a:lnTo>
                  <a:lnTo>
                    <a:pt x="185864" y="19685"/>
                  </a:lnTo>
                  <a:lnTo>
                    <a:pt x="185547" y="19812"/>
                  </a:lnTo>
                  <a:lnTo>
                    <a:pt x="183515" y="19812"/>
                  </a:lnTo>
                  <a:lnTo>
                    <a:pt x="185521" y="19824"/>
                  </a:lnTo>
                  <a:lnTo>
                    <a:pt x="185686" y="19824"/>
                  </a:lnTo>
                  <a:lnTo>
                    <a:pt x="287731" y="20066"/>
                  </a:lnTo>
                  <a:lnTo>
                    <a:pt x="287731" y="19812"/>
                  </a:lnTo>
                  <a:lnTo>
                    <a:pt x="284746" y="19812"/>
                  </a:lnTo>
                  <a:lnTo>
                    <a:pt x="282651" y="19685"/>
                  </a:lnTo>
                  <a:lnTo>
                    <a:pt x="285292" y="19685"/>
                  </a:lnTo>
                  <a:lnTo>
                    <a:pt x="286486" y="19685"/>
                  </a:lnTo>
                  <a:lnTo>
                    <a:pt x="291096" y="19685"/>
                  </a:lnTo>
                  <a:lnTo>
                    <a:pt x="319214" y="19685"/>
                  </a:lnTo>
                  <a:lnTo>
                    <a:pt x="318122" y="19431"/>
                  </a:lnTo>
                  <a:lnTo>
                    <a:pt x="317385" y="19431"/>
                  </a:lnTo>
                  <a:lnTo>
                    <a:pt x="316242" y="19050"/>
                  </a:lnTo>
                  <a:lnTo>
                    <a:pt x="316179" y="18923"/>
                  </a:lnTo>
                  <a:lnTo>
                    <a:pt x="317690" y="18923"/>
                  </a:lnTo>
                  <a:lnTo>
                    <a:pt x="318858" y="19050"/>
                  </a:lnTo>
                  <a:lnTo>
                    <a:pt x="318668" y="18923"/>
                  </a:lnTo>
                  <a:lnTo>
                    <a:pt x="322199" y="18923"/>
                  </a:lnTo>
                  <a:lnTo>
                    <a:pt x="322021" y="18669"/>
                  </a:lnTo>
                  <a:lnTo>
                    <a:pt x="325170" y="18669"/>
                  </a:lnTo>
                  <a:lnTo>
                    <a:pt x="325005" y="18415"/>
                  </a:lnTo>
                  <a:lnTo>
                    <a:pt x="324497" y="18034"/>
                  </a:lnTo>
                  <a:lnTo>
                    <a:pt x="325107" y="18415"/>
                  </a:lnTo>
                  <a:lnTo>
                    <a:pt x="326212" y="18415"/>
                  </a:lnTo>
                  <a:lnTo>
                    <a:pt x="328828" y="18415"/>
                  </a:lnTo>
                  <a:lnTo>
                    <a:pt x="330619" y="18415"/>
                  </a:lnTo>
                  <a:lnTo>
                    <a:pt x="338734" y="18415"/>
                  </a:lnTo>
                  <a:lnTo>
                    <a:pt x="330288" y="18173"/>
                  </a:lnTo>
                  <a:lnTo>
                    <a:pt x="329958" y="17907"/>
                  </a:lnTo>
                  <a:lnTo>
                    <a:pt x="329780" y="17907"/>
                  </a:lnTo>
                  <a:lnTo>
                    <a:pt x="329069" y="17653"/>
                  </a:lnTo>
                  <a:lnTo>
                    <a:pt x="328561" y="17653"/>
                  </a:lnTo>
                  <a:lnTo>
                    <a:pt x="328498" y="17526"/>
                  </a:lnTo>
                  <a:lnTo>
                    <a:pt x="329044" y="17526"/>
                  </a:lnTo>
                  <a:lnTo>
                    <a:pt x="327812" y="17272"/>
                  </a:lnTo>
                  <a:lnTo>
                    <a:pt x="327101" y="17272"/>
                  </a:lnTo>
                  <a:lnTo>
                    <a:pt x="326605" y="17145"/>
                  </a:lnTo>
                  <a:lnTo>
                    <a:pt x="326123" y="17018"/>
                  </a:lnTo>
                  <a:lnTo>
                    <a:pt x="325920" y="16891"/>
                  </a:lnTo>
                  <a:lnTo>
                    <a:pt x="326618" y="16891"/>
                  </a:lnTo>
                  <a:lnTo>
                    <a:pt x="326745" y="16637"/>
                  </a:lnTo>
                  <a:lnTo>
                    <a:pt x="330060" y="16510"/>
                  </a:lnTo>
                  <a:lnTo>
                    <a:pt x="329730" y="16256"/>
                  </a:lnTo>
                  <a:lnTo>
                    <a:pt x="329882" y="16256"/>
                  </a:lnTo>
                  <a:lnTo>
                    <a:pt x="329717" y="16129"/>
                  </a:lnTo>
                  <a:lnTo>
                    <a:pt x="330695" y="16129"/>
                  </a:lnTo>
                  <a:lnTo>
                    <a:pt x="330885" y="16129"/>
                  </a:lnTo>
                  <a:lnTo>
                    <a:pt x="330479" y="16002"/>
                  </a:lnTo>
                  <a:lnTo>
                    <a:pt x="330085" y="15875"/>
                  </a:lnTo>
                  <a:lnTo>
                    <a:pt x="323748" y="15875"/>
                  </a:lnTo>
                  <a:lnTo>
                    <a:pt x="323748" y="17970"/>
                  </a:lnTo>
                  <a:lnTo>
                    <a:pt x="321818" y="17907"/>
                  </a:lnTo>
                  <a:lnTo>
                    <a:pt x="323100" y="17907"/>
                  </a:lnTo>
                  <a:lnTo>
                    <a:pt x="323748" y="17970"/>
                  </a:lnTo>
                  <a:lnTo>
                    <a:pt x="323748" y="15875"/>
                  </a:lnTo>
                  <a:lnTo>
                    <a:pt x="304761" y="15875"/>
                  </a:lnTo>
                  <a:lnTo>
                    <a:pt x="304761" y="17018"/>
                  </a:lnTo>
                  <a:lnTo>
                    <a:pt x="303644" y="17018"/>
                  </a:lnTo>
                  <a:lnTo>
                    <a:pt x="303669" y="16891"/>
                  </a:lnTo>
                  <a:lnTo>
                    <a:pt x="304050" y="16891"/>
                  </a:lnTo>
                  <a:lnTo>
                    <a:pt x="304761" y="17018"/>
                  </a:lnTo>
                  <a:lnTo>
                    <a:pt x="304761" y="15875"/>
                  </a:lnTo>
                  <a:lnTo>
                    <a:pt x="300037" y="15875"/>
                  </a:lnTo>
                  <a:lnTo>
                    <a:pt x="300037" y="18669"/>
                  </a:lnTo>
                  <a:lnTo>
                    <a:pt x="299808" y="18796"/>
                  </a:lnTo>
                  <a:lnTo>
                    <a:pt x="299478" y="18669"/>
                  </a:lnTo>
                  <a:lnTo>
                    <a:pt x="300037" y="18669"/>
                  </a:lnTo>
                  <a:lnTo>
                    <a:pt x="300037" y="15875"/>
                  </a:lnTo>
                  <a:lnTo>
                    <a:pt x="298589" y="15875"/>
                  </a:lnTo>
                  <a:lnTo>
                    <a:pt x="297776" y="15875"/>
                  </a:lnTo>
                  <a:lnTo>
                    <a:pt x="295160" y="15875"/>
                  </a:lnTo>
                  <a:lnTo>
                    <a:pt x="295160" y="18669"/>
                  </a:lnTo>
                  <a:lnTo>
                    <a:pt x="294881" y="18669"/>
                  </a:lnTo>
                  <a:lnTo>
                    <a:pt x="294259" y="18415"/>
                  </a:lnTo>
                  <a:lnTo>
                    <a:pt x="295160" y="18669"/>
                  </a:lnTo>
                  <a:lnTo>
                    <a:pt x="295160" y="15875"/>
                  </a:lnTo>
                  <a:lnTo>
                    <a:pt x="290830" y="15875"/>
                  </a:lnTo>
                  <a:lnTo>
                    <a:pt x="290830" y="16256"/>
                  </a:lnTo>
                  <a:lnTo>
                    <a:pt x="289775" y="16256"/>
                  </a:lnTo>
                  <a:lnTo>
                    <a:pt x="290093" y="16129"/>
                  </a:lnTo>
                  <a:lnTo>
                    <a:pt x="290830" y="16256"/>
                  </a:lnTo>
                  <a:lnTo>
                    <a:pt x="290830" y="15875"/>
                  </a:lnTo>
                  <a:lnTo>
                    <a:pt x="285788" y="15875"/>
                  </a:lnTo>
                  <a:lnTo>
                    <a:pt x="285788" y="19304"/>
                  </a:lnTo>
                  <a:lnTo>
                    <a:pt x="285623" y="19431"/>
                  </a:lnTo>
                  <a:lnTo>
                    <a:pt x="284416" y="19431"/>
                  </a:lnTo>
                  <a:lnTo>
                    <a:pt x="285203" y="19304"/>
                  </a:lnTo>
                  <a:lnTo>
                    <a:pt x="285788" y="19304"/>
                  </a:lnTo>
                  <a:lnTo>
                    <a:pt x="285788" y="15875"/>
                  </a:lnTo>
                  <a:lnTo>
                    <a:pt x="284111" y="15875"/>
                  </a:lnTo>
                  <a:lnTo>
                    <a:pt x="281990" y="15875"/>
                  </a:lnTo>
                  <a:lnTo>
                    <a:pt x="281990" y="19558"/>
                  </a:lnTo>
                  <a:lnTo>
                    <a:pt x="281343" y="19431"/>
                  </a:lnTo>
                  <a:lnTo>
                    <a:pt x="281863" y="19431"/>
                  </a:lnTo>
                  <a:lnTo>
                    <a:pt x="281990" y="19558"/>
                  </a:lnTo>
                  <a:lnTo>
                    <a:pt x="281990" y="15875"/>
                  </a:lnTo>
                  <a:lnTo>
                    <a:pt x="280885" y="15875"/>
                  </a:lnTo>
                  <a:lnTo>
                    <a:pt x="280885" y="17907"/>
                  </a:lnTo>
                  <a:lnTo>
                    <a:pt x="278904" y="17932"/>
                  </a:lnTo>
                  <a:lnTo>
                    <a:pt x="278904" y="18415"/>
                  </a:lnTo>
                  <a:lnTo>
                    <a:pt x="278650" y="18453"/>
                  </a:lnTo>
                  <a:lnTo>
                    <a:pt x="278650" y="19558"/>
                  </a:lnTo>
                  <a:lnTo>
                    <a:pt x="275183" y="19431"/>
                  </a:lnTo>
                  <a:lnTo>
                    <a:pt x="239344" y="19431"/>
                  </a:lnTo>
                  <a:lnTo>
                    <a:pt x="239560" y="19418"/>
                  </a:lnTo>
                  <a:lnTo>
                    <a:pt x="237528" y="19367"/>
                  </a:lnTo>
                  <a:lnTo>
                    <a:pt x="231521" y="19431"/>
                  </a:lnTo>
                  <a:lnTo>
                    <a:pt x="231673" y="19380"/>
                  </a:lnTo>
                  <a:lnTo>
                    <a:pt x="230924" y="19367"/>
                  </a:lnTo>
                  <a:lnTo>
                    <a:pt x="230771" y="19354"/>
                  </a:lnTo>
                  <a:lnTo>
                    <a:pt x="228790" y="19431"/>
                  </a:lnTo>
                  <a:lnTo>
                    <a:pt x="228206" y="19431"/>
                  </a:lnTo>
                  <a:lnTo>
                    <a:pt x="228790" y="19431"/>
                  </a:lnTo>
                  <a:lnTo>
                    <a:pt x="228993" y="19380"/>
                  </a:lnTo>
                  <a:lnTo>
                    <a:pt x="228815" y="19329"/>
                  </a:lnTo>
                  <a:lnTo>
                    <a:pt x="227888" y="19304"/>
                  </a:lnTo>
                  <a:lnTo>
                    <a:pt x="227228" y="19380"/>
                  </a:lnTo>
                  <a:lnTo>
                    <a:pt x="193802" y="19431"/>
                  </a:lnTo>
                  <a:lnTo>
                    <a:pt x="192913" y="19431"/>
                  </a:lnTo>
                  <a:lnTo>
                    <a:pt x="192557" y="19304"/>
                  </a:lnTo>
                  <a:lnTo>
                    <a:pt x="193979" y="19304"/>
                  </a:lnTo>
                  <a:lnTo>
                    <a:pt x="194424" y="19304"/>
                  </a:lnTo>
                  <a:lnTo>
                    <a:pt x="193802" y="19431"/>
                  </a:lnTo>
                  <a:lnTo>
                    <a:pt x="200317" y="19304"/>
                  </a:lnTo>
                  <a:lnTo>
                    <a:pt x="200469" y="19304"/>
                  </a:lnTo>
                  <a:lnTo>
                    <a:pt x="227888" y="19304"/>
                  </a:lnTo>
                  <a:lnTo>
                    <a:pt x="230276" y="19304"/>
                  </a:lnTo>
                  <a:lnTo>
                    <a:pt x="230771" y="19431"/>
                  </a:lnTo>
                  <a:lnTo>
                    <a:pt x="230505" y="19316"/>
                  </a:lnTo>
                  <a:lnTo>
                    <a:pt x="231178" y="19316"/>
                  </a:lnTo>
                  <a:lnTo>
                    <a:pt x="272732" y="19304"/>
                  </a:lnTo>
                  <a:lnTo>
                    <a:pt x="275602" y="19304"/>
                  </a:lnTo>
                  <a:lnTo>
                    <a:pt x="277126" y="19431"/>
                  </a:lnTo>
                  <a:lnTo>
                    <a:pt x="278650" y="19558"/>
                  </a:lnTo>
                  <a:lnTo>
                    <a:pt x="278650" y="18453"/>
                  </a:lnTo>
                  <a:lnTo>
                    <a:pt x="277202" y="18669"/>
                  </a:lnTo>
                  <a:lnTo>
                    <a:pt x="267220" y="18669"/>
                  </a:lnTo>
                  <a:lnTo>
                    <a:pt x="267068" y="18669"/>
                  </a:lnTo>
                  <a:lnTo>
                    <a:pt x="267068" y="19050"/>
                  </a:lnTo>
                  <a:lnTo>
                    <a:pt x="231317" y="19050"/>
                  </a:lnTo>
                  <a:lnTo>
                    <a:pt x="230987" y="18973"/>
                  </a:lnTo>
                  <a:lnTo>
                    <a:pt x="230746" y="18986"/>
                  </a:lnTo>
                  <a:lnTo>
                    <a:pt x="230390" y="19011"/>
                  </a:lnTo>
                  <a:lnTo>
                    <a:pt x="230657" y="19050"/>
                  </a:lnTo>
                  <a:lnTo>
                    <a:pt x="205054" y="19050"/>
                  </a:lnTo>
                  <a:lnTo>
                    <a:pt x="206032" y="18923"/>
                  </a:lnTo>
                  <a:lnTo>
                    <a:pt x="208038" y="18923"/>
                  </a:lnTo>
                  <a:lnTo>
                    <a:pt x="209410" y="18923"/>
                  </a:lnTo>
                  <a:lnTo>
                    <a:pt x="211315" y="18923"/>
                  </a:lnTo>
                  <a:lnTo>
                    <a:pt x="263626" y="18923"/>
                  </a:lnTo>
                  <a:lnTo>
                    <a:pt x="265379" y="18923"/>
                  </a:lnTo>
                  <a:lnTo>
                    <a:pt x="267068" y="19050"/>
                  </a:lnTo>
                  <a:lnTo>
                    <a:pt x="267068" y="18669"/>
                  </a:lnTo>
                  <a:lnTo>
                    <a:pt x="255168" y="18415"/>
                  </a:lnTo>
                  <a:lnTo>
                    <a:pt x="278904" y="18415"/>
                  </a:lnTo>
                  <a:lnTo>
                    <a:pt x="278904" y="17932"/>
                  </a:lnTo>
                  <a:lnTo>
                    <a:pt x="244055" y="18161"/>
                  </a:lnTo>
                  <a:lnTo>
                    <a:pt x="242303" y="17907"/>
                  </a:lnTo>
                  <a:lnTo>
                    <a:pt x="280885" y="17907"/>
                  </a:lnTo>
                  <a:lnTo>
                    <a:pt x="280885" y="15875"/>
                  </a:lnTo>
                  <a:lnTo>
                    <a:pt x="265950" y="15875"/>
                  </a:lnTo>
                  <a:lnTo>
                    <a:pt x="265950" y="16129"/>
                  </a:lnTo>
                  <a:lnTo>
                    <a:pt x="265709" y="16256"/>
                  </a:lnTo>
                  <a:lnTo>
                    <a:pt x="264998" y="16256"/>
                  </a:lnTo>
                  <a:lnTo>
                    <a:pt x="265950" y="16129"/>
                  </a:lnTo>
                  <a:lnTo>
                    <a:pt x="265950" y="15875"/>
                  </a:lnTo>
                  <a:lnTo>
                    <a:pt x="252234" y="15875"/>
                  </a:lnTo>
                  <a:lnTo>
                    <a:pt x="252234" y="17018"/>
                  </a:lnTo>
                  <a:lnTo>
                    <a:pt x="251688" y="17018"/>
                  </a:lnTo>
                  <a:lnTo>
                    <a:pt x="251256" y="17145"/>
                  </a:lnTo>
                  <a:lnTo>
                    <a:pt x="251485" y="17018"/>
                  </a:lnTo>
                  <a:lnTo>
                    <a:pt x="251294" y="17018"/>
                  </a:lnTo>
                  <a:lnTo>
                    <a:pt x="251091" y="16891"/>
                  </a:lnTo>
                  <a:lnTo>
                    <a:pt x="252234" y="17018"/>
                  </a:lnTo>
                  <a:lnTo>
                    <a:pt x="252234" y="15875"/>
                  </a:lnTo>
                  <a:lnTo>
                    <a:pt x="237515" y="15875"/>
                  </a:lnTo>
                  <a:lnTo>
                    <a:pt x="236296" y="16002"/>
                  </a:lnTo>
                  <a:lnTo>
                    <a:pt x="236601" y="15875"/>
                  </a:lnTo>
                  <a:lnTo>
                    <a:pt x="234111" y="15875"/>
                  </a:lnTo>
                  <a:lnTo>
                    <a:pt x="234111" y="17018"/>
                  </a:lnTo>
                  <a:lnTo>
                    <a:pt x="234099" y="17272"/>
                  </a:lnTo>
                  <a:lnTo>
                    <a:pt x="234111" y="17018"/>
                  </a:lnTo>
                  <a:lnTo>
                    <a:pt x="234111" y="15875"/>
                  </a:lnTo>
                  <a:lnTo>
                    <a:pt x="230720" y="15875"/>
                  </a:lnTo>
                  <a:lnTo>
                    <a:pt x="230924" y="15748"/>
                  </a:lnTo>
                  <a:lnTo>
                    <a:pt x="242239" y="15748"/>
                  </a:lnTo>
                  <a:lnTo>
                    <a:pt x="244525" y="15748"/>
                  </a:lnTo>
                  <a:lnTo>
                    <a:pt x="289725" y="15748"/>
                  </a:lnTo>
                  <a:lnTo>
                    <a:pt x="290055" y="15748"/>
                  </a:lnTo>
                  <a:lnTo>
                    <a:pt x="291045" y="15748"/>
                  </a:lnTo>
                  <a:lnTo>
                    <a:pt x="292785" y="15748"/>
                  </a:lnTo>
                  <a:lnTo>
                    <a:pt x="292366" y="15494"/>
                  </a:lnTo>
                  <a:lnTo>
                    <a:pt x="292100" y="15494"/>
                  </a:lnTo>
                  <a:lnTo>
                    <a:pt x="290461" y="15240"/>
                  </a:lnTo>
                  <a:lnTo>
                    <a:pt x="290410" y="15494"/>
                  </a:lnTo>
                  <a:lnTo>
                    <a:pt x="289915" y="15494"/>
                  </a:lnTo>
                  <a:lnTo>
                    <a:pt x="288315" y="15494"/>
                  </a:lnTo>
                  <a:lnTo>
                    <a:pt x="288594" y="15367"/>
                  </a:lnTo>
                  <a:lnTo>
                    <a:pt x="287858" y="15494"/>
                  </a:lnTo>
                  <a:lnTo>
                    <a:pt x="244271" y="15494"/>
                  </a:lnTo>
                  <a:lnTo>
                    <a:pt x="243281" y="15494"/>
                  </a:lnTo>
                  <a:lnTo>
                    <a:pt x="245084" y="15240"/>
                  </a:lnTo>
                  <a:lnTo>
                    <a:pt x="288874" y="15240"/>
                  </a:lnTo>
                  <a:lnTo>
                    <a:pt x="288340" y="15113"/>
                  </a:lnTo>
                  <a:lnTo>
                    <a:pt x="288213" y="15113"/>
                  </a:lnTo>
                  <a:lnTo>
                    <a:pt x="287896" y="14859"/>
                  </a:lnTo>
                  <a:lnTo>
                    <a:pt x="289433" y="15113"/>
                  </a:lnTo>
                  <a:lnTo>
                    <a:pt x="288391" y="15113"/>
                  </a:lnTo>
                  <a:lnTo>
                    <a:pt x="289483" y="15240"/>
                  </a:lnTo>
                  <a:lnTo>
                    <a:pt x="290461" y="15240"/>
                  </a:lnTo>
                  <a:lnTo>
                    <a:pt x="330809" y="15240"/>
                  </a:lnTo>
                  <a:lnTo>
                    <a:pt x="330619" y="15113"/>
                  </a:lnTo>
                  <a:lnTo>
                    <a:pt x="330111" y="15113"/>
                  </a:lnTo>
                  <a:lnTo>
                    <a:pt x="329819" y="14859"/>
                  </a:lnTo>
                  <a:lnTo>
                    <a:pt x="330047" y="14732"/>
                  </a:lnTo>
                  <a:lnTo>
                    <a:pt x="327748" y="14732"/>
                  </a:lnTo>
                  <a:lnTo>
                    <a:pt x="331685" y="14478"/>
                  </a:lnTo>
                  <a:lnTo>
                    <a:pt x="291223" y="14478"/>
                  </a:lnTo>
                  <a:lnTo>
                    <a:pt x="290804" y="14351"/>
                  </a:lnTo>
                  <a:lnTo>
                    <a:pt x="294043" y="14351"/>
                  </a:lnTo>
                  <a:lnTo>
                    <a:pt x="294932" y="14097"/>
                  </a:lnTo>
                  <a:lnTo>
                    <a:pt x="295478" y="14097"/>
                  </a:lnTo>
                  <a:lnTo>
                    <a:pt x="295198" y="14351"/>
                  </a:lnTo>
                  <a:lnTo>
                    <a:pt x="332663" y="14351"/>
                  </a:lnTo>
                  <a:lnTo>
                    <a:pt x="331990" y="13716"/>
                  </a:lnTo>
                  <a:lnTo>
                    <a:pt x="333794" y="13716"/>
                  </a:lnTo>
                  <a:lnTo>
                    <a:pt x="334251" y="13843"/>
                  </a:lnTo>
                  <a:lnTo>
                    <a:pt x="333997" y="13716"/>
                  </a:lnTo>
                  <a:lnTo>
                    <a:pt x="333235" y="13462"/>
                  </a:lnTo>
                  <a:lnTo>
                    <a:pt x="332917" y="13335"/>
                  </a:lnTo>
                  <a:lnTo>
                    <a:pt x="332511" y="13335"/>
                  </a:lnTo>
                  <a:lnTo>
                    <a:pt x="332244" y="13208"/>
                  </a:lnTo>
                  <a:lnTo>
                    <a:pt x="331990" y="13081"/>
                  </a:lnTo>
                  <a:lnTo>
                    <a:pt x="333400" y="13081"/>
                  </a:lnTo>
                  <a:lnTo>
                    <a:pt x="331508" y="12954"/>
                  </a:lnTo>
                  <a:lnTo>
                    <a:pt x="331584" y="13081"/>
                  </a:lnTo>
                  <a:lnTo>
                    <a:pt x="295795" y="13081"/>
                  </a:lnTo>
                  <a:lnTo>
                    <a:pt x="295795" y="13843"/>
                  </a:lnTo>
                  <a:lnTo>
                    <a:pt x="295097" y="13970"/>
                  </a:lnTo>
                  <a:lnTo>
                    <a:pt x="295262" y="13843"/>
                  </a:lnTo>
                  <a:lnTo>
                    <a:pt x="295795" y="13843"/>
                  </a:lnTo>
                  <a:lnTo>
                    <a:pt x="295795" y="13081"/>
                  </a:lnTo>
                  <a:lnTo>
                    <a:pt x="294132" y="13081"/>
                  </a:lnTo>
                  <a:lnTo>
                    <a:pt x="294132" y="13716"/>
                  </a:lnTo>
                  <a:lnTo>
                    <a:pt x="293497" y="13843"/>
                  </a:lnTo>
                  <a:lnTo>
                    <a:pt x="292696" y="13843"/>
                  </a:lnTo>
                  <a:lnTo>
                    <a:pt x="292646" y="13716"/>
                  </a:lnTo>
                  <a:lnTo>
                    <a:pt x="294132" y="13716"/>
                  </a:lnTo>
                  <a:lnTo>
                    <a:pt x="294132" y="13081"/>
                  </a:lnTo>
                  <a:lnTo>
                    <a:pt x="290347" y="13081"/>
                  </a:lnTo>
                  <a:lnTo>
                    <a:pt x="290347" y="14351"/>
                  </a:lnTo>
                  <a:lnTo>
                    <a:pt x="290169" y="14478"/>
                  </a:lnTo>
                  <a:lnTo>
                    <a:pt x="289496" y="14351"/>
                  </a:lnTo>
                  <a:lnTo>
                    <a:pt x="290347" y="14351"/>
                  </a:lnTo>
                  <a:lnTo>
                    <a:pt x="290347" y="13081"/>
                  </a:lnTo>
                  <a:lnTo>
                    <a:pt x="288836" y="13081"/>
                  </a:lnTo>
                  <a:lnTo>
                    <a:pt x="288836" y="14478"/>
                  </a:lnTo>
                  <a:lnTo>
                    <a:pt x="284365" y="14478"/>
                  </a:lnTo>
                  <a:lnTo>
                    <a:pt x="281025" y="14478"/>
                  </a:lnTo>
                  <a:lnTo>
                    <a:pt x="280797" y="14351"/>
                  </a:lnTo>
                  <a:lnTo>
                    <a:pt x="283451" y="14351"/>
                  </a:lnTo>
                  <a:lnTo>
                    <a:pt x="284365" y="14478"/>
                  </a:lnTo>
                  <a:lnTo>
                    <a:pt x="284035" y="14351"/>
                  </a:lnTo>
                  <a:lnTo>
                    <a:pt x="283768" y="14351"/>
                  </a:lnTo>
                  <a:lnTo>
                    <a:pt x="283616" y="14097"/>
                  </a:lnTo>
                  <a:lnTo>
                    <a:pt x="284441" y="14097"/>
                  </a:lnTo>
                  <a:lnTo>
                    <a:pt x="284378" y="14351"/>
                  </a:lnTo>
                  <a:lnTo>
                    <a:pt x="285940" y="14351"/>
                  </a:lnTo>
                  <a:lnTo>
                    <a:pt x="286867" y="14097"/>
                  </a:lnTo>
                  <a:lnTo>
                    <a:pt x="288683" y="14097"/>
                  </a:lnTo>
                  <a:lnTo>
                    <a:pt x="286981" y="14351"/>
                  </a:lnTo>
                  <a:lnTo>
                    <a:pt x="286562" y="14351"/>
                  </a:lnTo>
                  <a:lnTo>
                    <a:pt x="288836" y="14478"/>
                  </a:lnTo>
                  <a:lnTo>
                    <a:pt x="288836" y="13081"/>
                  </a:lnTo>
                  <a:lnTo>
                    <a:pt x="288061" y="13081"/>
                  </a:lnTo>
                  <a:lnTo>
                    <a:pt x="286321" y="13081"/>
                  </a:lnTo>
                  <a:lnTo>
                    <a:pt x="285775" y="13081"/>
                  </a:lnTo>
                  <a:lnTo>
                    <a:pt x="283832" y="13081"/>
                  </a:lnTo>
                  <a:lnTo>
                    <a:pt x="283222" y="13081"/>
                  </a:lnTo>
                  <a:lnTo>
                    <a:pt x="244741" y="13081"/>
                  </a:lnTo>
                  <a:lnTo>
                    <a:pt x="244348" y="13081"/>
                  </a:lnTo>
                  <a:lnTo>
                    <a:pt x="244348" y="15240"/>
                  </a:lnTo>
                  <a:lnTo>
                    <a:pt x="242722" y="15494"/>
                  </a:lnTo>
                  <a:lnTo>
                    <a:pt x="238010" y="15494"/>
                  </a:lnTo>
                  <a:lnTo>
                    <a:pt x="239991" y="15240"/>
                  </a:lnTo>
                  <a:lnTo>
                    <a:pt x="244348" y="15240"/>
                  </a:lnTo>
                  <a:lnTo>
                    <a:pt x="244348" y="13081"/>
                  </a:lnTo>
                  <a:lnTo>
                    <a:pt x="243852" y="13081"/>
                  </a:lnTo>
                  <a:lnTo>
                    <a:pt x="240080" y="13081"/>
                  </a:lnTo>
                  <a:lnTo>
                    <a:pt x="240080" y="14097"/>
                  </a:lnTo>
                  <a:lnTo>
                    <a:pt x="239433" y="14224"/>
                  </a:lnTo>
                  <a:lnTo>
                    <a:pt x="239598" y="14097"/>
                  </a:lnTo>
                  <a:lnTo>
                    <a:pt x="240080" y="14097"/>
                  </a:lnTo>
                  <a:lnTo>
                    <a:pt x="240080" y="13081"/>
                  </a:lnTo>
                  <a:lnTo>
                    <a:pt x="230517" y="13081"/>
                  </a:lnTo>
                  <a:lnTo>
                    <a:pt x="230517" y="15748"/>
                  </a:lnTo>
                  <a:lnTo>
                    <a:pt x="230276" y="15875"/>
                  </a:lnTo>
                  <a:lnTo>
                    <a:pt x="227876" y="15875"/>
                  </a:lnTo>
                  <a:lnTo>
                    <a:pt x="227876" y="17907"/>
                  </a:lnTo>
                  <a:lnTo>
                    <a:pt x="224790" y="18300"/>
                  </a:lnTo>
                  <a:lnTo>
                    <a:pt x="223989" y="18300"/>
                  </a:lnTo>
                  <a:lnTo>
                    <a:pt x="227114" y="17907"/>
                  </a:lnTo>
                  <a:lnTo>
                    <a:pt x="227876" y="17907"/>
                  </a:lnTo>
                  <a:lnTo>
                    <a:pt x="227876" y="15875"/>
                  </a:lnTo>
                  <a:lnTo>
                    <a:pt x="226148" y="15875"/>
                  </a:lnTo>
                  <a:lnTo>
                    <a:pt x="226148" y="17653"/>
                  </a:lnTo>
                  <a:lnTo>
                    <a:pt x="225869" y="17907"/>
                  </a:lnTo>
                  <a:lnTo>
                    <a:pt x="225005" y="17907"/>
                  </a:lnTo>
                  <a:lnTo>
                    <a:pt x="225755" y="17653"/>
                  </a:lnTo>
                  <a:lnTo>
                    <a:pt x="226148" y="17653"/>
                  </a:lnTo>
                  <a:lnTo>
                    <a:pt x="226148" y="15875"/>
                  </a:lnTo>
                  <a:lnTo>
                    <a:pt x="222097" y="15875"/>
                  </a:lnTo>
                  <a:lnTo>
                    <a:pt x="222097" y="17272"/>
                  </a:lnTo>
                  <a:lnTo>
                    <a:pt x="221208" y="17526"/>
                  </a:lnTo>
                  <a:lnTo>
                    <a:pt x="220649" y="17526"/>
                  </a:lnTo>
                  <a:lnTo>
                    <a:pt x="222097" y="17272"/>
                  </a:lnTo>
                  <a:lnTo>
                    <a:pt x="222097" y="15875"/>
                  </a:lnTo>
                  <a:lnTo>
                    <a:pt x="219113" y="15875"/>
                  </a:lnTo>
                  <a:lnTo>
                    <a:pt x="219113" y="18415"/>
                  </a:lnTo>
                  <a:lnTo>
                    <a:pt x="216725" y="18542"/>
                  </a:lnTo>
                  <a:lnTo>
                    <a:pt x="216877" y="18415"/>
                  </a:lnTo>
                  <a:lnTo>
                    <a:pt x="219113" y="18415"/>
                  </a:lnTo>
                  <a:lnTo>
                    <a:pt x="219113" y="15875"/>
                  </a:lnTo>
                  <a:lnTo>
                    <a:pt x="217970" y="15875"/>
                  </a:lnTo>
                  <a:lnTo>
                    <a:pt x="217970" y="17653"/>
                  </a:lnTo>
                  <a:lnTo>
                    <a:pt x="217220" y="17780"/>
                  </a:lnTo>
                  <a:lnTo>
                    <a:pt x="217220" y="17653"/>
                  </a:lnTo>
                  <a:lnTo>
                    <a:pt x="217970" y="17653"/>
                  </a:lnTo>
                  <a:lnTo>
                    <a:pt x="217970" y="15875"/>
                  </a:lnTo>
                  <a:lnTo>
                    <a:pt x="215214" y="15875"/>
                  </a:lnTo>
                  <a:lnTo>
                    <a:pt x="215214" y="18415"/>
                  </a:lnTo>
                  <a:lnTo>
                    <a:pt x="214960" y="18643"/>
                  </a:lnTo>
                  <a:lnTo>
                    <a:pt x="214325" y="18669"/>
                  </a:lnTo>
                  <a:lnTo>
                    <a:pt x="210959" y="18669"/>
                  </a:lnTo>
                  <a:lnTo>
                    <a:pt x="210223" y="18669"/>
                  </a:lnTo>
                  <a:lnTo>
                    <a:pt x="203073" y="18669"/>
                  </a:lnTo>
                  <a:lnTo>
                    <a:pt x="203073" y="18923"/>
                  </a:lnTo>
                  <a:lnTo>
                    <a:pt x="202336" y="19050"/>
                  </a:lnTo>
                  <a:lnTo>
                    <a:pt x="202006" y="19050"/>
                  </a:lnTo>
                  <a:lnTo>
                    <a:pt x="203073" y="18923"/>
                  </a:lnTo>
                  <a:lnTo>
                    <a:pt x="203073" y="18669"/>
                  </a:lnTo>
                  <a:lnTo>
                    <a:pt x="200342" y="18669"/>
                  </a:lnTo>
                  <a:lnTo>
                    <a:pt x="200342" y="18923"/>
                  </a:lnTo>
                  <a:lnTo>
                    <a:pt x="200037" y="19050"/>
                  </a:lnTo>
                  <a:lnTo>
                    <a:pt x="199656" y="19050"/>
                  </a:lnTo>
                  <a:lnTo>
                    <a:pt x="199364" y="19050"/>
                  </a:lnTo>
                  <a:lnTo>
                    <a:pt x="199771" y="18923"/>
                  </a:lnTo>
                  <a:lnTo>
                    <a:pt x="200342" y="18923"/>
                  </a:lnTo>
                  <a:lnTo>
                    <a:pt x="200342" y="18669"/>
                  </a:lnTo>
                  <a:lnTo>
                    <a:pt x="199072" y="18669"/>
                  </a:lnTo>
                  <a:lnTo>
                    <a:pt x="198196" y="18745"/>
                  </a:lnTo>
                  <a:lnTo>
                    <a:pt x="198653" y="18669"/>
                  </a:lnTo>
                  <a:lnTo>
                    <a:pt x="192989" y="18669"/>
                  </a:lnTo>
                  <a:lnTo>
                    <a:pt x="192633" y="18669"/>
                  </a:lnTo>
                  <a:lnTo>
                    <a:pt x="181216" y="18669"/>
                  </a:lnTo>
                  <a:lnTo>
                    <a:pt x="181216" y="19050"/>
                  </a:lnTo>
                  <a:lnTo>
                    <a:pt x="181000" y="19100"/>
                  </a:lnTo>
                  <a:lnTo>
                    <a:pt x="181216" y="19050"/>
                  </a:lnTo>
                  <a:lnTo>
                    <a:pt x="181216" y="18669"/>
                  </a:lnTo>
                  <a:lnTo>
                    <a:pt x="179527" y="18669"/>
                  </a:lnTo>
                  <a:lnTo>
                    <a:pt x="179527" y="19431"/>
                  </a:lnTo>
                  <a:lnTo>
                    <a:pt x="178320" y="19558"/>
                  </a:lnTo>
                  <a:lnTo>
                    <a:pt x="178689" y="19431"/>
                  </a:lnTo>
                  <a:lnTo>
                    <a:pt x="179527" y="19431"/>
                  </a:lnTo>
                  <a:lnTo>
                    <a:pt x="179527" y="18669"/>
                  </a:lnTo>
                  <a:lnTo>
                    <a:pt x="177863" y="18669"/>
                  </a:lnTo>
                  <a:lnTo>
                    <a:pt x="177863" y="19939"/>
                  </a:lnTo>
                  <a:lnTo>
                    <a:pt x="177647" y="19900"/>
                  </a:lnTo>
                  <a:lnTo>
                    <a:pt x="177647" y="20066"/>
                  </a:lnTo>
                  <a:lnTo>
                    <a:pt x="177482" y="20193"/>
                  </a:lnTo>
                  <a:lnTo>
                    <a:pt x="175387" y="20193"/>
                  </a:lnTo>
                  <a:lnTo>
                    <a:pt x="175387" y="20447"/>
                  </a:lnTo>
                  <a:lnTo>
                    <a:pt x="174993" y="20586"/>
                  </a:lnTo>
                  <a:lnTo>
                    <a:pt x="174472" y="20447"/>
                  </a:lnTo>
                  <a:lnTo>
                    <a:pt x="175387" y="20447"/>
                  </a:lnTo>
                  <a:lnTo>
                    <a:pt x="175387" y="20193"/>
                  </a:lnTo>
                  <a:lnTo>
                    <a:pt x="174929" y="20193"/>
                  </a:lnTo>
                  <a:lnTo>
                    <a:pt x="174078" y="20193"/>
                  </a:lnTo>
                  <a:lnTo>
                    <a:pt x="172364" y="20193"/>
                  </a:lnTo>
                  <a:lnTo>
                    <a:pt x="170637" y="20320"/>
                  </a:lnTo>
                  <a:lnTo>
                    <a:pt x="171043" y="20193"/>
                  </a:lnTo>
                  <a:lnTo>
                    <a:pt x="169735" y="20320"/>
                  </a:lnTo>
                  <a:lnTo>
                    <a:pt x="170561" y="20193"/>
                  </a:lnTo>
                  <a:lnTo>
                    <a:pt x="166751" y="20193"/>
                  </a:lnTo>
                  <a:lnTo>
                    <a:pt x="166243" y="20066"/>
                  </a:lnTo>
                  <a:lnTo>
                    <a:pt x="165735" y="20193"/>
                  </a:lnTo>
                  <a:lnTo>
                    <a:pt x="154533" y="20193"/>
                  </a:lnTo>
                  <a:lnTo>
                    <a:pt x="153085" y="20193"/>
                  </a:lnTo>
                  <a:lnTo>
                    <a:pt x="152400" y="20193"/>
                  </a:lnTo>
                  <a:lnTo>
                    <a:pt x="135420" y="20193"/>
                  </a:lnTo>
                  <a:lnTo>
                    <a:pt x="135636" y="20066"/>
                  </a:lnTo>
                  <a:lnTo>
                    <a:pt x="155143" y="20066"/>
                  </a:lnTo>
                  <a:lnTo>
                    <a:pt x="156375" y="19812"/>
                  </a:lnTo>
                  <a:lnTo>
                    <a:pt x="136207" y="19812"/>
                  </a:lnTo>
                  <a:lnTo>
                    <a:pt x="135851" y="19939"/>
                  </a:lnTo>
                  <a:lnTo>
                    <a:pt x="136067" y="19812"/>
                  </a:lnTo>
                  <a:lnTo>
                    <a:pt x="135483" y="19951"/>
                  </a:lnTo>
                  <a:lnTo>
                    <a:pt x="135991" y="19812"/>
                  </a:lnTo>
                  <a:lnTo>
                    <a:pt x="135737" y="19812"/>
                  </a:lnTo>
                  <a:lnTo>
                    <a:pt x="131013" y="19812"/>
                  </a:lnTo>
                  <a:lnTo>
                    <a:pt x="130378" y="19939"/>
                  </a:lnTo>
                  <a:lnTo>
                    <a:pt x="130606" y="19812"/>
                  </a:lnTo>
                  <a:lnTo>
                    <a:pt x="111213" y="19812"/>
                  </a:lnTo>
                  <a:lnTo>
                    <a:pt x="98983" y="19812"/>
                  </a:lnTo>
                  <a:lnTo>
                    <a:pt x="98018" y="19939"/>
                  </a:lnTo>
                  <a:lnTo>
                    <a:pt x="98564" y="19812"/>
                  </a:lnTo>
                  <a:lnTo>
                    <a:pt x="97053" y="19812"/>
                  </a:lnTo>
                  <a:lnTo>
                    <a:pt x="97053" y="20066"/>
                  </a:lnTo>
                  <a:lnTo>
                    <a:pt x="97028" y="20447"/>
                  </a:lnTo>
                  <a:lnTo>
                    <a:pt x="96418" y="20701"/>
                  </a:lnTo>
                  <a:lnTo>
                    <a:pt x="96050" y="20701"/>
                  </a:lnTo>
                  <a:lnTo>
                    <a:pt x="96050" y="22479"/>
                  </a:lnTo>
                  <a:lnTo>
                    <a:pt x="95885" y="22606"/>
                  </a:lnTo>
                  <a:lnTo>
                    <a:pt x="95021" y="22860"/>
                  </a:lnTo>
                  <a:lnTo>
                    <a:pt x="95783" y="22606"/>
                  </a:lnTo>
                  <a:lnTo>
                    <a:pt x="95097" y="22606"/>
                  </a:lnTo>
                  <a:lnTo>
                    <a:pt x="95567" y="22479"/>
                  </a:lnTo>
                  <a:lnTo>
                    <a:pt x="94284" y="22606"/>
                  </a:lnTo>
                  <a:lnTo>
                    <a:pt x="94284" y="23622"/>
                  </a:lnTo>
                  <a:lnTo>
                    <a:pt x="94284" y="23876"/>
                  </a:lnTo>
                  <a:lnTo>
                    <a:pt x="93624" y="23876"/>
                  </a:lnTo>
                  <a:lnTo>
                    <a:pt x="94043" y="23622"/>
                  </a:lnTo>
                  <a:lnTo>
                    <a:pt x="94284" y="23622"/>
                  </a:lnTo>
                  <a:lnTo>
                    <a:pt x="94284" y="22606"/>
                  </a:lnTo>
                  <a:lnTo>
                    <a:pt x="94361" y="22479"/>
                  </a:lnTo>
                  <a:lnTo>
                    <a:pt x="95567" y="22479"/>
                  </a:lnTo>
                  <a:lnTo>
                    <a:pt x="96050" y="22479"/>
                  </a:lnTo>
                  <a:lnTo>
                    <a:pt x="96050" y="20701"/>
                  </a:lnTo>
                  <a:lnTo>
                    <a:pt x="95910" y="20701"/>
                  </a:lnTo>
                  <a:lnTo>
                    <a:pt x="95910" y="21082"/>
                  </a:lnTo>
                  <a:lnTo>
                    <a:pt x="94437" y="21209"/>
                  </a:lnTo>
                  <a:lnTo>
                    <a:pt x="95872" y="21209"/>
                  </a:lnTo>
                  <a:lnTo>
                    <a:pt x="95681" y="21234"/>
                  </a:lnTo>
                  <a:lnTo>
                    <a:pt x="95681" y="21463"/>
                  </a:lnTo>
                  <a:lnTo>
                    <a:pt x="95478" y="21551"/>
                  </a:lnTo>
                  <a:lnTo>
                    <a:pt x="95681" y="21463"/>
                  </a:lnTo>
                  <a:lnTo>
                    <a:pt x="95681" y="21234"/>
                  </a:lnTo>
                  <a:lnTo>
                    <a:pt x="95389" y="21272"/>
                  </a:lnTo>
                  <a:lnTo>
                    <a:pt x="95389" y="21590"/>
                  </a:lnTo>
                  <a:lnTo>
                    <a:pt x="94818" y="21844"/>
                  </a:lnTo>
                  <a:lnTo>
                    <a:pt x="94462" y="21844"/>
                  </a:lnTo>
                  <a:lnTo>
                    <a:pt x="95135" y="21590"/>
                  </a:lnTo>
                  <a:lnTo>
                    <a:pt x="95389" y="21590"/>
                  </a:lnTo>
                  <a:lnTo>
                    <a:pt x="95389" y="21272"/>
                  </a:lnTo>
                  <a:lnTo>
                    <a:pt x="94703" y="21361"/>
                  </a:lnTo>
                  <a:lnTo>
                    <a:pt x="94703" y="21590"/>
                  </a:lnTo>
                  <a:lnTo>
                    <a:pt x="94081" y="21590"/>
                  </a:lnTo>
                  <a:lnTo>
                    <a:pt x="94259" y="21463"/>
                  </a:lnTo>
                  <a:lnTo>
                    <a:pt x="94703" y="21463"/>
                  </a:lnTo>
                  <a:lnTo>
                    <a:pt x="93916" y="21463"/>
                  </a:lnTo>
                  <a:lnTo>
                    <a:pt x="93675" y="21463"/>
                  </a:lnTo>
                  <a:lnTo>
                    <a:pt x="93675" y="22606"/>
                  </a:lnTo>
                  <a:lnTo>
                    <a:pt x="92583" y="22733"/>
                  </a:lnTo>
                  <a:lnTo>
                    <a:pt x="92773" y="22606"/>
                  </a:lnTo>
                  <a:lnTo>
                    <a:pt x="93675" y="22606"/>
                  </a:lnTo>
                  <a:lnTo>
                    <a:pt x="93675" y="21463"/>
                  </a:lnTo>
                  <a:lnTo>
                    <a:pt x="94094" y="21209"/>
                  </a:lnTo>
                  <a:lnTo>
                    <a:pt x="94348" y="21209"/>
                  </a:lnTo>
                  <a:lnTo>
                    <a:pt x="94399" y="21082"/>
                  </a:lnTo>
                  <a:lnTo>
                    <a:pt x="95910" y="21082"/>
                  </a:lnTo>
                  <a:lnTo>
                    <a:pt x="95910" y="20701"/>
                  </a:lnTo>
                  <a:lnTo>
                    <a:pt x="95097" y="20701"/>
                  </a:lnTo>
                  <a:lnTo>
                    <a:pt x="94843" y="20828"/>
                  </a:lnTo>
                  <a:lnTo>
                    <a:pt x="94449" y="20828"/>
                  </a:lnTo>
                  <a:lnTo>
                    <a:pt x="94297" y="20828"/>
                  </a:lnTo>
                  <a:lnTo>
                    <a:pt x="94653" y="20777"/>
                  </a:lnTo>
                  <a:lnTo>
                    <a:pt x="95097" y="20701"/>
                  </a:lnTo>
                  <a:lnTo>
                    <a:pt x="94907" y="20701"/>
                  </a:lnTo>
                  <a:lnTo>
                    <a:pt x="94234" y="20701"/>
                  </a:lnTo>
                  <a:lnTo>
                    <a:pt x="94234" y="21082"/>
                  </a:lnTo>
                  <a:lnTo>
                    <a:pt x="93446" y="21209"/>
                  </a:lnTo>
                  <a:lnTo>
                    <a:pt x="92443" y="21209"/>
                  </a:lnTo>
                  <a:lnTo>
                    <a:pt x="92443" y="24003"/>
                  </a:lnTo>
                  <a:lnTo>
                    <a:pt x="91770" y="24180"/>
                  </a:lnTo>
                  <a:lnTo>
                    <a:pt x="91757" y="24003"/>
                  </a:lnTo>
                  <a:lnTo>
                    <a:pt x="92125" y="23876"/>
                  </a:lnTo>
                  <a:lnTo>
                    <a:pt x="91821" y="24003"/>
                  </a:lnTo>
                  <a:lnTo>
                    <a:pt x="92443" y="24003"/>
                  </a:lnTo>
                  <a:lnTo>
                    <a:pt x="92443" y="21209"/>
                  </a:lnTo>
                  <a:lnTo>
                    <a:pt x="92278" y="21209"/>
                  </a:lnTo>
                  <a:lnTo>
                    <a:pt x="92062" y="21285"/>
                  </a:lnTo>
                  <a:lnTo>
                    <a:pt x="92062" y="22987"/>
                  </a:lnTo>
                  <a:lnTo>
                    <a:pt x="91414" y="23114"/>
                  </a:lnTo>
                  <a:lnTo>
                    <a:pt x="91757" y="22987"/>
                  </a:lnTo>
                  <a:lnTo>
                    <a:pt x="92062" y="22987"/>
                  </a:lnTo>
                  <a:lnTo>
                    <a:pt x="92062" y="21285"/>
                  </a:lnTo>
                  <a:lnTo>
                    <a:pt x="91668" y="21424"/>
                  </a:lnTo>
                  <a:lnTo>
                    <a:pt x="91668" y="22098"/>
                  </a:lnTo>
                  <a:lnTo>
                    <a:pt x="91363" y="22225"/>
                  </a:lnTo>
                  <a:lnTo>
                    <a:pt x="90741" y="22225"/>
                  </a:lnTo>
                  <a:lnTo>
                    <a:pt x="90538" y="22352"/>
                  </a:lnTo>
                  <a:lnTo>
                    <a:pt x="90538" y="22606"/>
                  </a:lnTo>
                  <a:lnTo>
                    <a:pt x="90512" y="22987"/>
                  </a:lnTo>
                  <a:lnTo>
                    <a:pt x="89535" y="23202"/>
                  </a:lnTo>
                  <a:lnTo>
                    <a:pt x="89357" y="23241"/>
                  </a:lnTo>
                  <a:lnTo>
                    <a:pt x="89535" y="23202"/>
                  </a:lnTo>
                  <a:lnTo>
                    <a:pt x="90474" y="22987"/>
                  </a:lnTo>
                  <a:lnTo>
                    <a:pt x="90512" y="22618"/>
                  </a:lnTo>
                  <a:lnTo>
                    <a:pt x="90322" y="22644"/>
                  </a:lnTo>
                  <a:lnTo>
                    <a:pt x="90538" y="22606"/>
                  </a:lnTo>
                  <a:lnTo>
                    <a:pt x="90538" y="22352"/>
                  </a:lnTo>
                  <a:lnTo>
                    <a:pt x="90335" y="22479"/>
                  </a:lnTo>
                  <a:lnTo>
                    <a:pt x="90271" y="22860"/>
                  </a:lnTo>
                  <a:lnTo>
                    <a:pt x="89941" y="22987"/>
                  </a:lnTo>
                  <a:lnTo>
                    <a:pt x="89408" y="22987"/>
                  </a:lnTo>
                  <a:lnTo>
                    <a:pt x="88785" y="22987"/>
                  </a:lnTo>
                  <a:lnTo>
                    <a:pt x="89319" y="22860"/>
                  </a:lnTo>
                  <a:lnTo>
                    <a:pt x="89763" y="22860"/>
                  </a:lnTo>
                  <a:lnTo>
                    <a:pt x="89890" y="22860"/>
                  </a:lnTo>
                  <a:lnTo>
                    <a:pt x="90271" y="22860"/>
                  </a:lnTo>
                  <a:lnTo>
                    <a:pt x="90271" y="22491"/>
                  </a:lnTo>
                  <a:lnTo>
                    <a:pt x="89623" y="22606"/>
                  </a:lnTo>
                  <a:lnTo>
                    <a:pt x="90233" y="22479"/>
                  </a:lnTo>
                  <a:lnTo>
                    <a:pt x="90741" y="22225"/>
                  </a:lnTo>
                  <a:lnTo>
                    <a:pt x="91630" y="22098"/>
                  </a:lnTo>
                  <a:lnTo>
                    <a:pt x="91668" y="21424"/>
                  </a:lnTo>
                  <a:lnTo>
                    <a:pt x="91528" y="21463"/>
                  </a:lnTo>
                  <a:lnTo>
                    <a:pt x="91071" y="21463"/>
                  </a:lnTo>
                  <a:lnTo>
                    <a:pt x="91681" y="21209"/>
                  </a:lnTo>
                  <a:lnTo>
                    <a:pt x="90373" y="21209"/>
                  </a:lnTo>
                  <a:lnTo>
                    <a:pt x="89814" y="21386"/>
                  </a:lnTo>
                  <a:lnTo>
                    <a:pt x="89814" y="22225"/>
                  </a:lnTo>
                  <a:lnTo>
                    <a:pt x="89649" y="22250"/>
                  </a:lnTo>
                  <a:lnTo>
                    <a:pt x="89649" y="22479"/>
                  </a:lnTo>
                  <a:lnTo>
                    <a:pt x="89027" y="22606"/>
                  </a:lnTo>
                  <a:lnTo>
                    <a:pt x="89141" y="22479"/>
                  </a:lnTo>
                  <a:lnTo>
                    <a:pt x="89408" y="22479"/>
                  </a:lnTo>
                  <a:lnTo>
                    <a:pt x="89649" y="22479"/>
                  </a:lnTo>
                  <a:lnTo>
                    <a:pt x="89649" y="22250"/>
                  </a:lnTo>
                  <a:lnTo>
                    <a:pt x="89319" y="22275"/>
                  </a:lnTo>
                  <a:lnTo>
                    <a:pt x="89814" y="22225"/>
                  </a:lnTo>
                  <a:lnTo>
                    <a:pt x="89814" y="21386"/>
                  </a:lnTo>
                  <a:lnTo>
                    <a:pt x="89623" y="21437"/>
                  </a:lnTo>
                  <a:lnTo>
                    <a:pt x="89623" y="21590"/>
                  </a:lnTo>
                  <a:lnTo>
                    <a:pt x="89192" y="21844"/>
                  </a:lnTo>
                  <a:lnTo>
                    <a:pt x="87998" y="21844"/>
                  </a:lnTo>
                  <a:lnTo>
                    <a:pt x="89623" y="21590"/>
                  </a:lnTo>
                  <a:lnTo>
                    <a:pt x="89623" y="21437"/>
                  </a:lnTo>
                  <a:lnTo>
                    <a:pt x="89077" y="21463"/>
                  </a:lnTo>
                  <a:lnTo>
                    <a:pt x="89852" y="21209"/>
                  </a:lnTo>
                  <a:lnTo>
                    <a:pt x="90398" y="21082"/>
                  </a:lnTo>
                  <a:lnTo>
                    <a:pt x="91821" y="21082"/>
                  </a:lnTo>
                  <a:lnTo>
                    <a:pt x="91681" y="21209"/>
                  </a:lnTo>
                  <a:lnTo>
                    <a:pt x="92278" y="21209"/>
                  </a:lnTo>
                  <a:lnTo>
                    <a:pt x="93383" y="20828"/>
                  </a:lnTo>
                  <a:lnTo>
                    <a:pt x="93408" y="21082"/>
                  </a:lnTo>
                  <a:lnTo>
                    <a:pt x="94234" y="21082"/>
                  </a:lnTo>
                  <a:lnTo>
                    <a:pt x="94234" y="20701"/>
                  </a:lnTo>
                  <a:lnTo>
                    <a:pt x="87350" y="20701"/>
                  </a:lnTo>
                  <a:lnTo>
                    <a:pt x="87350" y="22860"/>
                  </a:lnTo>
                  <a:lnTo>
                    <a:pt x="87160" y="22860"/>
                  </a:lnTo>
                  <a:lnTo>
                    <a:pt x="87160" y="23495"/>
                  </a:lnTo>
                  <a:lnTo>
                    <a:pt x="86690" y="23622"/>
                  </a:lnTo>
                  <a:lnTo>
                    <a:pt x="87045" y="23622"/>
                  </a:lnTo>
                  <a:lnTo>
                    <a:pt x="86741" y="23749"/>
                  </a:lnTo>
                  <a:lnTo>
                    <a:pt x="86436" y="23876"/>
                  </a:lnTo>
                  <a:lnTo>
                    <a:pt x="86233" y="23876"/>
                  </a:lnTo>
                  <a:lnTo>
                    <a:pt x="85864" y="23876"/>
                  </a:lnTo>
                  <a:lnTo>
                    <a:pt x="85458" y="23876"/>
                  </a:lnTo>
                  <a:lnTo>
                    <a:pt x="85217" y="23876"/>
                  </a:lnTo>
                  <a:lnTo>
                    <a:pt x="85712" y="23749"/>
                  </a:lnTo>
                  <a:lnTo>
                    <a:pt x="86207" y="23622"/>
                  </a:lnTo>
                  <a:lnTo>
                    <a:pt x="86626" y="23622"/>
                  </a:lnTo>
                  <a:lnTo>
                    <a:pt x="87160" y="23495"/>
                  </a:lnTo>
                  <a:lnTo>
                    <a:pt x="87160" y="22860"/>
                  </a:lnTo>
                  <a:lnTo>
                    <a:pt x="86944" y="22860"/>
                  </a:lnTo>
                  <a:lnTo>
                    <a:pt x="86741" y="22860"/>
                  </a:lnTo>
                  <a:lnTo>
                    <a:pt x="86271" y="22860"/>
                  </a:lnTo>
                  <a:lnTo>
                    <a:pt x="86271" y="23368"/>
                  </a:lnTo>
                  <a:lnTo>
                    <a:pt x="85928" y="23418"/>
                  </a:lnTo>
                  <a:lnTo>
                    <a:pt x="86093" y="23368"/>
                  </a:lnTo>
                  <a:lnTo>
                    <a:pt x="86271" y="23368"/>
                  </a:lnTo>
                  <a:lnTo>
                    <a:pt x="86271" y="22860"/>
                  </a:lnTo>
                  <a:lnTo>
                    <a:pt x="85509" y="22860"/>
                  </a:lnTo>
                  <a:lnTo>
                    <a:pt x="86055" y="22745"/>
                  </a:lnTo>
                  <a:lnTo>
                    <a:pt x="86626" y="22606"/>
                  </a:lnTo>
                  <a:lnTo>
                    <a:pt x="86982" y="22745"/>
                  </a:lnTo>
                  <a:lnTo>
                    <a:pt x="87350" y="22860"/>
                  </a:lnTo>
                  <a:lnTo>
                    <a:pt x="87350" y="20701"/>
                  </a:lnTo>
                  <a:lnTo>
                    <a:pt x="83718" y="20701"/>
                  </a:lnTo>
                  <a:lnTo>
                    <a:pt x="83718" y="22225"/>
                  </a:lnTo>
                  <a:lnTo>
                    <a:pt x="82804" y="22339"/>
                  </a:lnTo>
                  <a:lnTo>
                    <a:pt x="82804" y="24257"/>
                  </a:lnTo>
                  <a:lnTo>
                    <a:pt x="82448" y="24371"/>
                  </a:lnTo>
                  <a:lnTo>
                    <a:pt x="82448" y="26543"/>
                  </a:lnTo>
                  <a:lnTo>
                    <a:pt x="81749" y="26670"/>
                  </a:lnTo>
                  <a:lnTo>
                    <a:pt x="82181" y="26543"/>
                  </a:lnTo>
                  <a:lnTo>
                    <a:pt x="82448" y="26543"/>
                  </a:lnTo>
                  <a:lnTo>
                    <a:pt x="82448" y="24371"/>
                  </a:lnTo>
                  <a:lnTo>
                    <a:pt x="82384" y="25781"/>
                  </a:lnTo>
                  <a:lnTo>
                    <a:pt x="82257" y="25806"/>
                  </a:lnTo>
                  <a:lnTo>
                    <a:pt x="82257" y="26035"/>
                  </a:lnTo>
                  <a:lnTo>
                    <a:pt x="82067" y="26162"/>
                  </a:lnTo>
                  <a:lnTo>
                    <a:pt x="81699" y="26162"/>
                  </a:lnTo>
                  <a:lnTo>
                    <a:pt x="81699" y="26416"/>
                  </a:lnTo>
                  <a:lnTo>
                    <a:pt x="81521" y="26543"/>
                  </a:lnTo>
                  <a:lnTo>
                    <a:pt x="80848" y="26543"/>
                  </a:lnTo>
                  <a:lnTo>
                    <a:pt x="81140" y="26416"/>
                  </a:lnTo>
                  <a:lnTo>
                    <a:pt x="81699" y="26416"/>
                  </a:lnTo>
                  <a:lnTo>
                    <a:pt x="81699" y="26162"/>
                  </a:lnTo>
                  <a:lnTo>
                    <a:pt x="81280" y="26162"/>
                  </a:lnTo>
                  <a:lnTo>
                    <a:pt x="81051" y="26162"/>
                  </a:lnTo>
                  <a:lnTo>
                    <a:pt x="81394" y="26035"/>
                  </a:lnTo>
                  <a:lnTo>
                    <a:pt x="80606" y="26162"/>
                  </a:lnTo>
                  <a:lnTo>
                    <a:pt x="80657" y="26035"/>
                  </a:lnTo>
                  <a:lnTo>
                    <a:pt x="80937" y="26035"/>
                  </a:lnTo>
                  <a:lnTo>
                    <a:pt x="81394" y="26035"/>
                  </a:lnTo>
                  <a:lnTo>
                    <a:pt x="81610" y="26035"/>
                  </a:lnTo>
                  <a:lnTo>
                    <a:pt x="81927" y="26035"/>
                  </a:lnTo>
                  <a:lnTo>
                    <a:pt x="82257" y="26035"/>
                  </a:lnTo>
                  <a:lnTo>
                    <a:pt x="82257" y="25806"/>
                  </a:lnTo>
                  <a:lnTo>
                    <a:pt x="82092" y="25831"/>
                  </a:lnTo>
                  <a:lnTo>
                    <a:pt x="81673" y="25895"/>
                  </a:lnTo>
                  <a:lnTo>
                    <a:pt x="81521" y="25908"/>
                  </a:lnTo>
                  <a:lnTo>
                    <a:pt x="82105" y="25781"/>
                  </a:lnTo>
                  <a:lnTo>
                    <a:pt x="82384" y="25781"/>
                  </a:lnTo>
                  <a:lnTo>
                    <a:pt x="82384" y="24384"/>
                  </a:lnTo>
                  <a:lnTo>
                    <a:pt x="81711" y="24472"/>
                  </a:lnTo>
                  <a:lnTo>
                    <a:pt x="81711" y="25400"/>
                  </a:lnTo>
                  <a:lnTo>
                    <a:pt x="81470" y="25438"/>
                  </a:lnTo>
                  <a:lnTo>
                    <a:pt x="81686" y="25400"/>
                  </a:lnTo>
                  <a:lnTo>
                    <a:pt x="81711" y="24472"/>
                  </a:lnTo>
                  <a:lnTo>
                    <a:pt x="81292" y="24523"/>
                  </a:lnTo>
                  <a:lnTo>
                    <a:pt x="81673" y="24384"/>
                  </a:lnTo>
                  <a:lnTo>
                    <a:pt x="81267" y="24384"/>
                  </a:lnTo>
                  <a:lnTo>
                    <a:pt x="81267" y="25654"/>
                  </a:lnTo>
                  <a:lnTo>
                    <a:pt x="80556" y="25768"/>
                  </a:lnTo>
                  <a:lnTo>
                    <a:pt x="80556" y="26543"/>
                  </a:lnTo>
                  <a:lnTo>
                    <a:pt x="79997" y="26543"/>
                  </a:lnTo>
                  <a:lnTo>
                    <a:pt x="80137" y="26416"/>
                  </a:lnTo>
                  <a:lnTo>
                    <a:pt x="80365" y="26416"/>
                  </a:lnTo>
                  <a:lnTo>
                    <a:pt x="80556" y="26543"/>
                  </a:lnTo>
                  <a:lnTo>
                    <a:pt x="80556" y="25768"/>
                  </a:lnTo>
                  <a:lnTo>
                    <a:pt x="80429" y="25781"/>
                  </a:lnTo>
                  <a:lnTo>
                    <a:pt x="80860" y="25654"/>
                  </a:lnTo>
                  <a:lnTo>
                    <a:pt x="81267" y="25654"/>
                  </a:lnTo>
                  <a:lnTo>
                    <a:pt x="81267" y="24384"/>
                  </a:lnTo>
                  <a:lnTo>
                    <a:pt x="81826" y="24333"/>
                  </a:lnTo>
                  <a:lnTo>
                    <a:pt x="82804" y="24257"/>
                  </a:lnTo>
                  <a:lnTo>
                    <a:pt x="82804" y="22339"/>
                  </a:lnTo>
                  <a:lnTo>
                    <a:pt x="82016" y="22440"/>
                  </a:lnTo>
                  <a:lnTo>
                    <a:pt x="82016" y="23876"/>
                  </a:lnTo>
                  <a:lnTo>
                    <a:pt x="81064" y="23876"/>
                  </a:lnTo>
                  <a:lnTo>
                    <a:pt x="81064" y="24765"/>
                  </a:lnTo>
                  <a:lnTo>
                    <a:pt x="80302" y="25019"/>
                  </a:lnTo>
                  <a:lnTo>
                    <a:pt x="80200" y="25400"/>
                  </a:lnTo>
                  <a:lnTo>
                    <a:pt x="80035" y="25438"/>
                  </a:lnTo>
                  <a:lnTo>
                    <a:pt x="80200" y="25400"/>
                  </a:lnTo>
                  <a:lnTo>
                    <a:pt x="80200" y="25019"/>
                  </a:lnTo>
                  <a:lnTo>
                    <a:pt x="79946" y="25019"/>
                  </a:lnTo>
                  <a:lnTo>
                    <a:pt x="79946" y="25273"/>
                  </a:lnTo>
                  <a:lnTo>
                    <a:pt x="79565" y="25400"/>
                  </a:lnTo>
                  <a:lnTo>
                    <a:pt x="79527" y="25654"/>
                  </a:lnTo>
                  <a:lnTo>
                    <a:pt x="79222" y="25755"/>
                  </a:lnTo>
                  <a:lnTo>
                    <a:pt x="79222" y="27940"/>
                  </a:lnTo>
                  <a:lnTo>
                    <a:pt x="79222" y="28194"/>
                  </a:lnTo>
                  <a:lnTo>
                    <a:pt x="78219" y="28194"/>
                  </a:lnTo>
                  <a:lnTo>
                    <a:pt x="78803" y="27940"/>
                  </a:lnTo>
                  <a:lnTo>
                    <a:pt x="79222" y="27940"/>
                  </a:lnTo>
                  <a:lnTo>
                    <a:pt x="79222" y="25755"/>
                  </a:lnTo>
                  <a:lnTo>
                    <a:pt x="78486" y="25781"/>
                  </a:lnTo>
                  <a:lnTo>
                    <a:pt x="78486" y="27051"/>
                  </a:lnTo>
                  <a:lnTo>
                    <a:pt x="78092" y="27178"/>
                  </a:lnTo>
                  <a:lnTo>
                    <a:pt x="77597" y="27178"/>
                  </a:lnTo>
                  <a:lnTo>
                    <a:pt x="77101" y="27178"/>
                  </a:lnTo>
                  <a:lnTo>
                    <a:pt x="77355" y="27051"/>
                  </a:lnTo>
                  <a:lnTo>
                    <a:pt x="77597" y="27051"/>
                  </a:lnTo>
                  <a:lnTo>
                    <a:pt x="77597" y="27178"/>
                  </a:lnTo>
                  <a:lnTo>
                    <a:pt x="78486" y="27051"/>
                  </a:lnTo>
                  <a:lnTo>
                    <a:pt x="78486" y="25781"/>
                  </a:lnTo>
                  <a:lnTo>
                    <a:pt x="78320" y="25781"/>
                  </a:lnTo>
                  <a:lnTo>
                    <a:pt x="78930" y="25654"/>
                  </a:lnTo>
                  <a:lnTo>
                    <a:pt x="79298" y="25654"/>
                  </a:lnTo>
                  <a:lnTo>
                    <a:pt x="79502" y="25654"/>
                  </a:lnTo>
                  <a:lnTo>
                    <a:pt x="79527" y="25400"/>
                  </a:lnTo>
                  <a:lnTo>
                    <a:pt x="78562" y="25400"/>
                  </a:lnTo>
                  <a:lnTo>
                    <a:pt x="79298" y="25273"/>
                  </a:lnTo>
                  <a:lnTo>
                    <a:pt x="79946" y="25273"/>
                  </a:lnTo>
                  <a:lnTo>
                    <a:pt x="79946" y="25019"/>
                  </a:lnTo>
                  <a:lnTo>
                    <a:pt x="79006" y="25019"/>
                  </a:lnTo>
                  <a:lnTo>
                    <a:pt x="78689" y="25120"/>
                  </a:lnTo>
                  <a:lnTo>
                    <a:pt x="78181" y="25273"/>
                  </a:lnTo>
                  <a:lnTo>
                    <a:pt x="78587" y="25273"/>
                  </a:lnTo>
                  <a:lnTo>
                    <a:pt x="77774" y="25400"/>
                  </a:lnTo>
                  <a:lnTo>
                    <a:pt x="78181" y="25273"/>
                  </a:lnTo>
                  <a:lnTo>
                    <a:pt x="77978" y="25273"/>
                  </a:lnTo>
                  <a:lnTo>
                    <a:pt x="77038" y="25273"/>
                  </a:lnTo>
                  <a:lnTo>
                    <a:pt x="77038" y="26416"/>
                  </a:lnTo>
                  <a:lnTo>
                    <a:pt x="76796" y="26543"/>
                  </a:lnTo>
                  <a:lnTo>
                    <a:pt x="75869" y="26670"/>
                  </a:lnTo>
                  <a:lnTo>
                    <a:pt x="76352" y="26543"/>
                  </a:lnTo>
                  <a:lnTo>
                    <a:pt x="76581" y="26416"/>
                  </a:lnTo>
                  <a:lnTo>
                    <a:pt x="77038" y="26416"/>
                  </a:lnTo>
                  <a:lnTo>
                    <a:pt x="77038" y="25273"/>
                  </a:lnTo>
                  <a:lnTo>
                    <a:pt x="76568" y="25273"/>
                  </a:lnTo>
                  <a:lnTo>
                    <a:pt x="76479" y="25400"/>
                  </a:lnTo>
                  <a:lnTo>
                    <a:pt x="76263" y="25463"/>
                  </a:lnTo>
                  <a:lnTo>
                    <a:pt x="76263" y="26289"/>
                  </a:lnTo>
                  <a:lnTo>
                    <a:pt x="75730" y="26200"/>
                  </a:lnTo>
                  <a:lnTo>
                    <a:pt x="75730" y="26797"/>
                  </a:lnTo>
                  <a:lnTo>
                    <a:pt x="75361" y="27051"/>
                  </a:lnTo>
                  <a:lnTo>
                    <a:pt x="75666" y="27178"/>
                  </a:lnTo>
                  <a:lnTo>
                    <a:pt x="75184" y="27178"/>
                  </a:lnTo>
                  <a:lnTo>
                    <a:pt x="74968" y="27051"/>
                  </a:lnTo>
                  <a:lnTo>
                    <a:pt x="75730" y="26797"/>
                  </a:lnTo>
                  <a:lnTo>
                    <a:pt x="75730" y="26200"/>
                  </a:lnTo>
                  <a:lnTo>
                    <a:pt x="75501" y="26162"/>
                  </a:lnTo>
                  <a:lnTo>
                    <a:pt x="75958" y="26162"/>
                  </a:lnTo>
                  <a:lnTo>
                    <a:pt x="76263" y="26289"/>
                  </a:lnTo>
                  <a:lnTo>
                    <a:pt x="76263" y="25463"/>
                  </a:lnTo>
                  <a:lnTo>
                    <a:pt x="75984" y="25527"/>
                  </a:lnTo>
                  <a:lnTo>
                    <a:pt x="75984" y="25654"/>
                  </a:lnTo>
                  <a:lnTo>
                    <a:pt x="75565" y="25781"/>
                  </a:lnTo>
                  <a:lnTo>
                    <a:pt x="75717" y="25654"/>
                  </a:lnTo>
                  <a:lnTo>
                    <a:pt x="75984" y="25654"/>
                  </a:lnTo>
                  <a:lnTo>
                    <a:pt x="75984" y="25527"/>
                  </a:lnTo>
                  <a:lnTo>
                    <a:pt x="75844" y="25552"/>
                  </a:lnTo>
                  <a:lnTo>
                    <a:pt x="76022" y="25400"/>
                  </a:lnTo>
                  <a:lnTo>
                    <a:pt x="76390" y="25400"/>
                  </a:lnTo>
                  <a:lnTo>
                    <a:pt x="76479" y="25273"/>
                  </a:lnTo>
                  <a:lnTo>
                    <a:pt x="76225" y="25273"/>
                  </a:lnTo>
                  <a:lnTo>
                    <a:pt x="76784" y="25209"/>
                  </a:lnTo>
                  <a:lnTo>
                    <a:pt x="78333" y="25019"/>
                  </a:lnTo>
                  <a:lnTo>
                    <a:pt x="78765" y="25019"/>
                  </a:lnTo>
                  <a:lnTo>
                    <a:pt x="80264" y="24638"/>
                  </a:lnTo>
                  <a:lnTo>
                    <a:pt x="80632" y="24638"/>
                  </a:lnTo>
                  <a:lnTo>
                    <a:pt x="80581" y="24765"/>
                  </a:lnTo>
                  <a:lnTo>
                    <a:pt x="81064" y="24765"/>
                  </a:lnTo>
                  <a:lnTo>
                    <a:pt x="81064" y="23876"/>
                  </a:lnTo>
                  <a:lnTo>
                    <a:pt x="80289" y="23876"/>
                  </a:lnTo>
                  <a:lnTo>
                    <a:pt x="80594" y="23622"/>
                  </a:lnTo>
                  <a:lnTo>
                    <a:pt x="80937" y="23622"/>
                  </a:lnTo>
                  <a:lnTo>
                    <a:pt x="81813" y="23622"/>
                  </a:lnTo>
                  <a:lnTo>
                    <a:pt x="82016" y="23876"/>
                  </a:lnTo>
                  <a:lnTo>
                    <a:pt x="82016" y="22440"/>
                  </a:lnTo>
                  <a:lnTo>
                    <a:pt x="81686" y="22479"/>
                  </a:lnTo>
                  <a:lnTo>
                    <a:pt x="83693" y="22225"/>
                  </a:lnTo>
                  <a:lnTo>
                    <a:pt x="83718" y="20701"/>
                  </a:lnTo>
                  <a:lnTo>
                    <a:pt x="81051" y="20701"/>
                  </a:lnTo>
                  <a:lnTo>
                    <a:pt x="81051" y="22860"/>
                  </a:lnTo>
                  <a:lnTo>
                    <a:pt x="80187" y="22974"/>
                  </a:lnTo>
                  <a:lnTo>
                    <a:pt x="80187" y="24003"/>
                  </a:lnTo>
                  <a:lnTo>
                    <a:pt x="80098" y="24384"/>
                  </a:lnTo>
                  <a:lnTo>
                    <a:pt x="79413" y="24638"/>
                  </a:lnTo>
                  <a:lnTo>
                    <a:pt x="78701" y="24638"/>
                  </a:lnTo>
                  <a:lnTo>
                    <a:pt x="80098" y="24384"/>
                  </a:lnTo>
                  <a:lnTo>
                    <a:pt x="80098" y="24028"/>
                  </a:lnTo>
                  <a:lnTo>
                    <a:pt x="79692" y="24091"/>
                  </a:lnTo>
                  <a:lnTo>
                    <a:pt x="79692" y="24257"/>
                  </a:lnTo>
                  <a:lnTo>
                    <a:pt x="79413" y="24384"/>
                  </a:lnTo>
                  <a:lnTo>
                    <a:pt x="79552" y="24257"/>
                  </a:lnTo>
                  <a:lnTo>
                    <a:pt x="79057" y="24384"/>
                  </a:lnTo>
                  <a:lnTo>
                    <a:pt x="78486" y="24384"/>
                  </a:lnTo>
                  <a:lnTo>
                    <a:pt x="78676" y="24257"/>
                  </a:lnTo>
                  <a:lnTo>
                    <a:pt x="79133" y="24257"/>
                  </a:lnTo>
                  <a:lnTo>
                    <a:pt x="79552" y="24257"/>
                  </a:lnTo>
                  <a:lnTo>
                    <a:pt x="79692" y="24257"/>
                  </a:lnTo>
                  <a:lnTo>
                    <a:pt x="79692" y="24091"/>
                  </a:lnTo>
                  <a:lnTo>
                    <a:pt x="79400" y="24130"/>
                  </a:lnTo>
                  <a:lnTo>
                    <a:pt x="79667" y="24003"/>
                  </a:lnTo>
                  <a:lnTo>
                    <a:pt x="80187" y="24003"/>
                  </a:lnTo>
                  <a:lnTo>
                    <a:pt x="80187" y="22974"/>
                  </a:lnTo>
                  <a:lnTo>
                    <a:pt x="81051" y="22860"/>
                  </a:lnTo>
                  <a:lnTo>
                    <a:pt x="81051" y="20701"/>
                  </a:lnTo>
                  <a:lnTo>
                    <a:pt x="80060" y="20701"/>
                  </a:lnTo>
                  <a:lnTo>
                    <a:pt x="79260" y="20955"/>
                  </a:lnTo>
                  <a:lnTo>
                    <a:pt x="79260" y="20701"/>
                  </a:lnTo>
                  <a:lnTo>
                    <a:pt x="79019" y="20701"/>
                  </a:lnTo>
                  <a:lnTo>
                    <a:pt x="78955" y="24003"/>
                  </a:lnTo>
                  <a:lnTo>
                    <a:pt x="78371" y="24155"/>
                  </a:lnTo>
                  <a:lnTo>
                    <a:pt x="78371" y="24638"/>
                  </a:lnTo>
                  <a:lnTo>
                    <a:pt x="77571" y="24765"/>
                  </a:lnTo>
                  <a:lnTo>
                    <a:pt x="76657" y="25019"/>
                  </a:lnTo>
                  <a:lnTo>
                    <a:pt x="77279" y="24638"/>
                  </a:lnTo>
                  <a:lnTo>
                    <a:pt x="78371" y="24638"/>
                  </a:lnTo>
                  <a:lnTo>
                    <a:pt x="78371" y="24155"/>
                  </a:lnTo>
                  <a:lnTo>
                    <a:pt x="77965" y="24257"/>
                  </a:lnTo>
                  <a:lnTo>
                    <a:pt x="78397" y="24003"/>
                  </a:lnTo>
                  <a:lnTo>
                    <a:pt x="78955" y="24003"/>
                  </a:lnTo>
                  <a:lnTo>
                    <a:pt x="78955" y="20701"/>
                  </a:lnTo>
                  <a:lnTo>
                    <a:pt x="77482" y="20701"/>
                  </a:lnTo>
                  <a:lnTo>
                    <a:pt x="77482" y="24257"/>
                  </a:lnTo>
                  <a:lnTo>
                    <a:pt x="77368" y="24384"/>
                  </a:lnTo>
                  <a:lnTo>
                    <a:pt x="76593" y="24384"/>
                  </a:lnTo>
                  <a:lnTo>
                    <a:pt x="77457" y="24257"/>
                  </a:lnTo>
                  <a:lnTo>
                    <a:pt x="77482" y="20701"/>
                  </a:lnTo>
                  <a:lnTo>
                    <a:pt x="76962" y="20701"/>
                  </a:lnTo>
                  <a:lnTo>
                    <a:pt x="76962" y="21082"/>
                  </a:lnTo>
                  <a:lnTo>
                    <a:pt x="76873" y="22098"/>
                  </a:lnTo>
                  <a:lnTo>
                    <a:pt x="76708" y="22225"/>
                  </a:lnTo>
                  <a:lnTo>
                    <a:pt x="76149" y="22225"/>
                  </a:lnTo>
                  <a:lnTo>
                    <a:pt x="76415" y="22098"/>
                  </a:lnTo>
                  <a:lnTo>
                    <a:pt x="76873" y="22098"/>
                  </a:lnTo>
                  <a:lnTo>
                    <a:pt x="76873" y="21120"/>
                  </a:lnTo>
                  <a:lnTo>
                    <a:pt x="75742" y="21463"/>
                  </a:lnTo>
                  <a:lnTo>
                    <a:pt x="75666" y="21209"/>
                  </a:lnTo>
                  <a:lnTo>
                    <a:pt x="75488" y="21374"/>
                  </a:lnTo>
                  <a:lnTo>
                    <a:pt x="75488" y="24765"/>
                  </a:lnTo>
                  <a:lnTo>
                    <a:pt x="75260" y="24841"/>
                  </a:lnTo>
                  <a:lnTo>
                    <a:pt x="75260" y="26797"/>
                  </a:lnTo>
                  <a:lnTo>
                    <a:pt x="74015" y="27051"/>
                  </a:lnTo>
                  <a:lnTo>
                    <a:pt x="74536" y="26797"/>
                  </a:lnTo>
                  <a:lnTo>
                    <a:pt x="74942" y="26797"/>
                  </a:lnTo>
                  <a:lnTo>
                    <a:pt x="75260" y="26797"/>
                  </a:lnTo>
                  <a:lnTo>
                    <a:pt x="75260" y="24841"/>
                  </a:lnTo>
                  <a:lnTo>
                    <a:pt x="74726" y="25019"/>
                  </a:lnTo>
                  <a:lnTo>
                    <a:pt x="74891" y="25019"/>
                  </a:lnTo>
                  <a:lnTo>
                    <a:pt x="75069" y="25019"/>
                  </a:lnTo>
                  <a:lnTo>
                    <a:pt x="74701" y="25082"/>
                  </a:lnTo>
                  <a:lnTo>
                    <a:pt x="74269" y="25146"/>
                  </a:lnTo>
                  <a:lnTo>
                    <a:pt x="73469" y="25273"/>
                  </a:lnTo>
                  <a:lnTo>
                    <a:pt x="73863" y="25273"/>
                  </a:lnTo>
                  <a:lnTo>
                    <a:pt x="73710" y="25298"/>
                  </a:lnTo>
                  <a:lnTo>
                    <a:pt x="73710" y="26416"/>
                  </a:lnTo>
                  <a:lnTo>
                    <a:pt x="73228" y="26543"/>
                  </a:lnTo>
                  <a:lnTo>
                    <a:pt x="73469" y="26543"/>
                  </a:lnTo>
                  <a:lnTo>
                    <a:pt x="73240" y="26606"/>
                  </a:lnTo>
                  <a:lnTo>
                    <a:pt x="73240" y="27432"/>
                  </a:lnTo>
                  <a:lnTo>
                    <a:pt x="72288" y="27813"/>
                  </a:lnTo>
                  <a:lnTo>
                    <a:pt x="72021" y="27813"/>
                  </a:lnTo>
                  <a:lnTo>
                    <a:pt x="72821" y="27432"/>
                  </a:lnTo>
                  <a:lnTo>
                    <a:pt x="73240" y="27432"/>
                  </a:lnTo>
                  <a:lnTo>
                    <a:pt x="73240" y="26606"/>
                  </a:lnTo>
                  <a:lnTo>
                    <a:pt x="72948" y="26670"/>
                  </a:lnTo>
                  <a:lnTo>
                    <a:pt x="72377" y="26797"/>
                  </a:lnTo>
                  <a:lnTo>
                    <a:pt x="72644" y="26797"/>
                  </a:lnTo>
                  <a:lnTo>
                    <a:pt x="72288" y="26885"/>
                  </a:lnTo>
                  <a:lnTo>
                    <a:pt x="72288" y="27432"/>
                  </a:lnTo>
                  <a:lnTo>
                    <a:pt x="71932" y="27482"/>
                  </a:lnTo>
                  <a:lnTo>
                    <a:pt x="71932" y="27813"/>
                  </a:lnTo>
                  <a:lnTo>
                    <a:pt x="71767" y="27876"/>
                  </a:lnTo>
                  <a:lnTo>
                    <a:pt x="71767" y="28448"/>
                  </a:lnTo>
                  <a:lnTo>
                    <a:pt x="71399" y="28575"/>
                  </a:lnTo>
                  <a:lnTo>
                    <a:pt x="70739" y="28575"/>
                  </a:lnTo>
                  <a:lnTo>
                    <a:pt x="70739" y="29718"/>
                  </a:lnTo>
                  <a:lnTo>
                    <a:pt x="69519" y="29718"/>
                  </a:lnTo>
                  <a:lnTo>
                    <a:pt x="69519" y="29972"/>
                  </a:lnTo>
                  <a:lnTo>
                    <a:pt x="69100" y="30200"/>
                  </a:lnTo>
                  <a:lnTo>
                    <a:pt x="69100" y="31115"/>
                  </a:lnTo>
                  <a:lnTo>
                    <a:pt x="68173" y="31292"/>
                  </a:lnTo>
                  <a:lnTo>
                    <a:pt x="68173" y="31623"/>
                  </a:lnTo>
                  <a:lnTo>
                    <a:pt x="67779" y="31750"/>
                  </a:lnTo>
                  <a:lnTo>
                    <a:pt x="67462" y="31750"/>
                  </a:lnTo>
                  <a:lnTo>
                    <a:pt x="67462" y="32131"/>
                  </a:lnTo>
                  <a:lnTo>
                    <a:pt x="67246" y="32181"/>
                  </a:lnTo>
                  <a:lnTo>
                    <a:pt x="67462" y="32131"/>
                  </a:lnTo>
                  <a:lnTo>
                    <a:pt x="67462" y="31750"/>
                  </a:lnTo>
                  <a:lnTo>
                    <a:pt x="67221" y="31750"/>
                  </a:lnTo>
                  <a:lnTo>
                    <a:pt x="66344" y="31750"/>
                  </a:lnTo>
                  <a:lnTo>
                    <a:pt x="66344" y="32004"/>
                  </a:lnTo>
                  <a:lnTo>
                    <a:pt x="65976" y="32131"/>
                  </a:lnTo>
                  <a:lnTo>
                    <a:pt x="65659" y="32245"/>
                  </a:lnTo>
                  <a:lnTo>
                    <a:pt x="65405" y="32131"/>
                  </a:lnTo>
                  <a:lnTo>
                    <a:pt x="65227" y="32131"/>
                  </a:lnTo>
                  <a:lnTo>
                    <a:pt x="65443" y="32004"/>
                  </a:lnTo>
                  <a:lnTo>
                    <a:pt x="65620" y="32004"/>
                  </a:lnTo>
                  <a:lnTo>
                    <a:pt x="66344" y="32004"/>
                  </a:lnTo>
                  <a:lnTo>
                    <a:pt x="66344" y="31750"/>
                  </a:lnTo>
                  <a:lnTo>
                    <a:pt x="64223" y="31750"/>
                  </a:lnTo>
                  <a:lnTo>
                    <a:pt x="64223" y="32131"/>
                  </a:lnTo>
                  <a:lnTo>
                    <a:pt x="64058" y="32131"/>
                  </a:lnTo>
                  <a:lnTo>
                    <a:pt x="63881" y="32131"/>
                  </a:lnTo>
                  <a:lnTo>
                    <a:pt x="64135" y="32004"/>
                  </a:lnTo>
                  <a:lnTo>
                    <a:pt x="64223" y="32131"/>
                  </a:lnTo>
                  <a:lnTo>
                    <a:pt x="64223" y="31750"/>
                  </a:lnTo>
                  <a:lnTo>
                    <a:pt x="62674" y="31750"/>
                  </a:lnTo>
                  <a:lnTo>
                    <a:pt x="62674" y="32004"/>
                  </a:lnTo>
                  <a:lnTo>
                    <a:pt x="62674" y="32131"/>
                  </a:lnTo>
                  <a:lnTo>
                    <a:pt x="62280" y="32131"/>
                  </a:lnTo>
                  <a:lnTo>
                    <a:pt x="62496" y="32004"/>
                  </a:lnTo>
                  <a:lnTo>
                    <a:pt x="62674" y="32004"/>
                  </a:lnTo>
                  <a:lnTo>
                    <a:pt x="62674" y="31750"/>
                  </a:lnTo>
                  <a:lnTo>
                    <a:pt x="60718" y="31750"/>
                  </a:lnTo>
                  <a:lnTo>
                    <a:pt x="60934" y="31623"/>
                  </a:lnTo>
                  <a:lnTo>
                    <a:pt x="62268" y="31623"/>
                  </a:lnTo>
                  <a:lnTo>
                    <a:pt x="67475" y="31623"/>
                  </a:lnTo>
                  <a:lnTo>
                    <a:pt x="67741" y="31496"/>
                  </a:lnTo>
                  <a:lnTo>
                    <a:pt x="67576" y="31623"/>
                  </a:lnTo>
                  <a:lnTo>
                    <a:pt x="68173" y="31623"/>
                  </a:lnTo>
                  <a:lnTo>
                    <a:pt x="68173" y="31292"/>
                  </a:lnTo>
                  <a:lnTo>
                    <a:pt x="67906" y="31330"/>
                  </a:lnTo>
                  <a:lnTo>
                    <a:pt x="67678" y="31369"/>
                  </a:lnTo>
                  <a:lnTo>
                    <a:pt x="67373" y="31369"/>
                  </a:lnTo>
                  <a:lnTo>
                    <a:pt x="67068" y="31369"/>
                  </a:lnTo>
                  <a:lnTo>
                    <a:pt x="67208" y="31115"/>
                  </a:lnTo>
                  <a:lnTo>
                    <a:pt x="67805" y="31115"/>
                  </a:lnTo>
                  <a:lnTo>
                    <a:pt x="67919" y="30988"/>
                  </a:lnTo>
                  <a:lnTo>
                    <a:pt x="67906" y="31203"/>
                  </a:lnTo>
                  <a:lnTo>
                    <a:pt x="68313" y="31115"/>
                  </a:lnTo>
                  <a:lnTo>
                    <a:pt x="68541" y="30988"/>
                  </a:lnTo>
                  <a:lnTo>
                    <a:pt x="68338" y="31115"/>
                  </a:lnTo>
                  <a:lnTo>
                    <a:pt x="67906" y="31203"/>
                  </a:lnTo>
                  <a:lnTo>
                    <a:pt x="68770" y="31115"/>
                  </a:lnTo>
                  <a:lnTo>
                    <a:pt x="69100" y="31115"/>
                  </a:lnTo>
                  <a:lnTo>
                    <a:pt x="69100" y="30200"/>
                  </a:lnTo>
                  <a:lnTo>
                    <a:pt x="68795" y="30226"/>
                  </a:lnTo>
                  <a:lnTo>
                    <a:pt x="69049" y="29972"/>
                  </a:lnTo>
                  <a:lnTo>
                    <a:pt x="69519" y="29972"/>
                  </a:lnTo>
                  <a:lnTo>
                    <a:pt x="69519" y="29718"/>
                  </a:lnTo>
                  <a:lnTo>
                    <a:pt x="68097" y="29718"/>
                  </a:lnTo>
                  <a:lnTo>
                    <a:pt x="68097" y="30353"/>
                  </a:lnTo>
                  <a:lnTo>
                    <a:pt x="67652" y="30480"/>
                  </a:lnTo>
                  <a:lnTo>
                    <a:pt x="67640" y="30353"/>
                  </a:lnTo>
                  <a:lnTo>
                    <a:pt x="68097" y="30353"/>
                  </a:lnTo>
                  <a:lnTo>
                    <a:pt x="68097" y="29718"/>
                  </a:lnTo>
                  <a:lnTo>
                    <a:pt x="66649" y="29718"/>
                  </a:lnTo>
                  <a:lnTo>
                    <a:pt x="66649" y="31115"/>
                  </a:lnTo>
                  <a:lnTo>
                    <a:pt x="66001" y="31369"/>
                  </a:lnTo>
                  <a:lnTo>
                    <a:pt x="65519" y="31369"/>
                  </a:lnTo>
                  <a:lnTo>
                    <a:pt x="66344" y="31115"/>
                  </a:lnTo>
                  <a:lnTo>
                    <a:pt x="66649" y="31115"/>
                  </a:lnTo>
                  <a:lnTo>
                    <a:pt x="66649" y="29718"/>
                  </a:lnTo>
                  <a:lnTo>
                    <a:pt x="66611" y="30607"/>
                  </a:lnTo>
                  <a:lnTo>
                    <a:pt x="66281" y="30734"/>
                  </a:lnTo>
                  <a:lnTo>
                    <a:pt x="65532" y="30861"/>
                  </a:lnTo>
                  <a:lnTo>
                    <a:pt x="65582" y="30734"/>
                  </a:lnTo>
                  <a:lnTo>
                    <a:pt x="65633" y="30607"/>
                  </a:lnTo>
                  <a:lnTo>
                    <a:pt x="65189" y="30734"/>
                  </a:lnTo>
                  <a:lnTo>
                    <a:pt x="65163" y="31369"/>
                  </a:lnTo>
                  <a:lnTo>
                    <a:pt x="63588" y="31369"/>
                  </a:lnTo>
                  <a:lnTo>
                    <a:pt x="64058" y="31115"/>
                  </a:lnTo>
                  <a:lnTo>
                    <a:pt x="64350" y="31115"/>
                  </a:lnTo>
                  <a:lnTo>
                    <a:pt x="65087" y="31115"/>
                  </a:lnTo>
                  <a:lnTo>
                    <a:pt x="65163" y="31369"/>
                  </a:lnTo>
                  <a:lnTo>
                    <a:pt x="65163" y="30734"/>
                  </a:lnTo>
                  <a:lnTo>
                    <a:pt x="64871" y="30734"/>
                  </a:lnTo>
                  <a:lnTo>
                    <a:pt x="64858" y="30607"/>
                  </a:lnTo>
                  <a:lnTo>
                    <a:pt x="65176" y="30607"/>
                  </a:lnTo>
                  <a:lnTo>
                    <a:pt x="65633" y="30607"/>
                  </a:lnTo>
                  <a:lnTo>
                    <a:pt x="66611" y="30607"/>
                  </a:lnTo>
                  <a:lnTo>
                    <a:pt x="66611" y="29718"/>
                  </a:lnTo>
                  <a:lnTo>
                    <a:pt x="66243" y="29718"/>
                  </a:lnTo>
                  <a:lnTo>
                    <a:pt x="66243" y="29972"/>
                  </a:lnTo>
                  <a:lnTo>
                    <a:pt x="66116" y="30353"/>
                  </a:lnTo>
                  <a:lnTo>
                    <a:pt x="65316" y="30518"/>
                  </a:lnTo>
                  <a:lnTo>
                    <a:pt x="65786" y="30226"/>
                  </a:lnTo>
                  <a:lnTo>
                    <a:pt x="65405" y="30226"/>
                  </a:lnTo>
                  <a:lnTo>
                    <a:pt x="66243" y="29972"/>
                  </a:lnTo>
                  <a:lnTo>
                    <a:pt x="66243" y="29718"/>
                  </a:lnTo>
                  <a:lnTo>
                    <a:pt x="64312" y="29718"/>
                  </a:lnTo>
                  <a:lnTo>
                    <a:pt x="64312" y="30226"/>
                  </a:lnTo>
                  <a:lnTo>
                    <a:pt x="63741" y="30607"/>
                  </a:lnTo>
                  <a:lnTo>
                    <a:pt x="63068" y="30607"/>
                  </a:lnTo>
                  <a:lnTo>
                    <a:pt x="63068" y="30988"/>
                  </a:lnTo>
                  <a:lnTo>
                    <a:pt x="62852" y="31115"/>
                  </a:lnTo>
                  <a:lnTo>
                    <a:pt x="62674" y="31369"/>
                  </a:lnTo>
                  <a:lnTo>
                    <a:pt x="61772" y="31369"/>
                  </a:lnTo>
                  <a:lnTo>
                    <a:pt x="62344" y="31115"/>
                  </a:lnTo>
                  <a:lnTo>
                    <a:pt x="62826" y="31115"/>
                  </a:lnTo>
                  <a:lnTo>
                    <a:pt x="63068" y="30988"/>
                  </a:lnTo>
                  <a:lnTo>
                    <a:pt x="63068" y="30607"/>
                  </a:lnTo>
                  <a:lnTo>
                    <a:pt x="62801" y="30607"/>
                  </a:lnTo>
                  <a:lnTo>
                    <a:pt x="62572" y="30607"/>
                  </a:lnTo>
                  <a:lnTo>
                    <a:pt x="62572" y="30734"/>
                  </a:lnTo>
                  <a:lnTo>
                    <a:pt x="61772" y="30988"/>
                  </a:lnTo>
                  <a:lnTo>
                    <a:pt x="61214" y="31369"/>
                  </a:lnTo>
                  <a:lnTo>
                    <a:pt x="61023" y="31369"/>
                  </a:lnTo>
                  <a:lnTo>
                    <a:pt x="61150" y="31242"/>
                  </a:lnTo>
                  <a:lnTo>
                    <a:pt x="61455" y="31115"/>
                  </a:lnTo>
                  <a:lnTo>
                    <a:pt x="61201" y="31191"/>
                  </a:lnTo>
                  <a:lnTo>
                    <a:pt x="61455" y="31115"/>
                  </a:lnTo>
                  <a:lnTo>
                    <a:pt x="61772" y="30988"/>
                  </a:lnTo>
                  <a:lnTo>
                    <a:pt x="62572" y="30734"/>
                  </a:lnTo>
                  <a:lnTo>
                    <a:pt x="62572" y="30607"/>
                  </a:lnTo>
                  <a:lnTo>
                    <a:pt x="62230" y="30734"/>
                  </a:lnTo>
                  <a:lnTo>
                    <a:pt x="61810" y="30734"/>
                  </a:lnTo>
                  <a:lnTo>
                    <a:pt x="62128" y="30607"/>
                  </a:lnTo>
                  <a:lnTo>
                    <a:pt x="61683" y="30607"/>
                  </a:lnTo>
                  <a:lnTo>
                    <a:pt x="62738" y="30226"/>
                  </a:lnTo>
                  <a:lnTo>
                    <a:pt x="62801" y="30607"/>
                  </a:lnTo>
                  <a:lnTo>
                    <a:pt x="63741" y="30226"/>
                  </a:lnTo>
                  <a:lnTo>
                    <a:pt x="64312" y="30226"/>
                  </a:lnTo>
                  <a:lnTo>
                    <a:pt x="64312" y="29718"/>
                  </a:lnTo>
                  <a:lnTo>
                    <a:pt x="63754" y="29718"/>
                  </a:lnTo>
                  <a:lnTo>
                    <a:pt x="63271" y="29718"/>
                  </a:lnTo>
                  <a:lnTo>
                    <a:pt x="63271" y="29972"/>
                  </a:lnTo>
                  <a:lnTo>
                    <a:pt x="62484" y="30099"/>
                  </a:lnTo>
                  <a:lnTo>
                    <a:pt x="62636" y="29972"/>
                  </a:lnTo>
                  <a:lnTo>
                    <a:pt x="63271" y="29972"/>
                  </a:lnTo>
                  <a:lnTo>
                    <a:pt x="63271" y="29718"/>
                  </a:lnTo>
                  <a:lnTo>
                    <a:pt x="62941" y="29718"/>
                  </a:lnTo>
                  <a:lnTo>
                    <a:pt x="61150" y="29718"/>
                  </a:lnTo>
                  <a:lnTo>
                    <a:pt x="61048" y="30734"/>
                  </a:lnTo>
                  <a:lnTo>
                    <a:pt x="60502" y="30734"/>
                  </a:lnTo>
                  <a:lnTo>
                    <a:pt x="60502" y="31115"/>
                  </a:lnTo>
                  <a:lnTo>
                    <a:pt x="60350" y="31178"/>
                  </a:lnTo>
                  <a:lnTo>
                    <a:pt x="60350" y="31623"/>
                  </a:lnTo>
                  <a:lnTo>
                    <a:pt x="60071" y="31750"/>
                  </a:lnTo>
                  <a:lnTo>
                    <a:pt x="59093" y="31750"/>
                  </a:lnTo>
                  <a:lnTo>
                    <a:pt x="57581" y="31750"/>
                  </a:lnTo>
                  <a:lnTo>
                    <a:pt x="57950" y="31623"/>
                  </a:lnTo>
                  <a:lnTo>
                    <a:pt x="59270" y="31623"/>
                  </a:lnTo>
                  <a:lnTo>
                    <a:pt x="59093" y="31750"/>
                  </a:lnTo>
                  <a:lnTo>
                    <a:pt x="59575" y="31623"/>
                  </a:lnTo>
                  <a:lnTo>
                    <a:pt x="59880" y="31623"/>
                  </a:lnTo>
                  <a:lnTo>
                    <a:pt x="60350" y="31623"/>
                  </a:lnTo>
                  <a:lnTo>
                    <a:pt x="60350" y="31178"/>
                  </a:lnTo>
                  <a:lnTo>
                    <a:pt x="59867" y="31369"/>
                  </a:lnTo>
                  <a:lnTo>
                    <a:pt x="59626" y="31369"/>
                  </a:lnTo>
                  <a:lnTo>
                    <a:pt x="59004" y="31369"/>
                  </a:lnTo>
                  <a:lnTo>
                    <a:pt x="60147" y="31115"/>
                  </a:lnTo>
                  <a:lnTo>
                    <a:pt x="60502" y="31115"/>
                  </a:lnTo>
                  <a:lnTo>
                    <a:pt x="60502" y="30734"/>
                  </a:lnTo>
                  <a:lnTo>
                    <a:pt x="60134" y="30607"/>
                  </a:lnTo>
                  <a:lnTo>
                    <a:pt x="60947" y="30607"/>
                  </a:lnTo>
                  <a:lnTo>
                    <a:pt x="61048" y="30734"/>
                  </a:lnTo>
                  <a:lnTo>
                    <a:pt x="61048" y="29718"/>
                  </a:lnTo>
                  <a:lnTo>
                    <a:pt x="60566" y="29718"/>
                  </a:lnTo>
                  <a:lnTo>
                    <a:pt x="60210" y="29718"/>
                  </a:lnTo>
                  <a:lnTo>
                    <a:pt x="60210" y="29972"/>
                  </a:lnTo>
                  <a:lnTo>
                    <a:pt x="59575" y="30226"/>
                  </a:lnTo>
                  <a:lnTo>
                    <a:pt x="59093" y="30226"/>
                  </a:lnTo>
                  <a:lnTo>
                    <a:pt x="59829" y="29972"/>
                  </a:lnTo>
                  <a:lnTo>
                    <a:pt x="60210" y="29972"/>
                  </a:lnTo>
                  <a:lnTo>
                    <a:pt x="60210" y="29718"/>
                  </a:lnTo>
                  <a:lnTo>
                    <a:pt x="58432" y="29718"/>
                  </a:lnTo>
                  <a:lnTo>
                    <a:pt x="58724" y="29591"/>
                  </a:lnTo>
                  <a:lnTo>
                    <a:pt x="59512" y="29337"/>
                  </a:lnTo>
                  <a:lnTo>
                    <a:pt x="58216" y="29337"/>
                  </a:lnTo>
                  <a:lnTo>
                    <a:pt x="58216" y="31115"/>
                  </a:lnTo>
                  <a:lnTo>
                    <a:pt x="57277" y="31369"/>
                  </a:lnTo>
                  <a:lnTo>
                    <a:pt x="56603" y="31445"/>
                  </a:lnTo>
                  <a:lnTo>
                    <a:pt x="56603" y="31623"/>
                  </a:lnTo>
                  <a:lnTo>
                    <a:pt x="56375" y="31750"/>
                  </a:lnTo>
                  <a:lnTo>
                    <a:pt x="56032" y="31750"/>
                  </a:lnTo>
                  <a:lnTo>
                    <a:pt x="56032" y="32004"/>
                  </a:lnTo>
                  <a:lnTo>
                    <a:pt x="55664" y="32131"/>
                  </a:lnTo>
                  <a:lnTo>
                    <a:pt x="55143" y="32131"/>
                  </a:lnTo>
                  <a:lnTo>
                    <a:pt x="55143" y="32385"/>
                  </a:lnTo>
                  <a:lnTo>
                    <a:pt x="54889" y="32512"/>
                  </a:lnTo>
                  <a:lnTo>
                    <a:pt x="55054" y="32512"/>
                  </a:lnTo>
                  <a:lnTo>
                    <a:pt x="54114" y="32639"/>
                  </a:lnTo>
                  <a:lnTo>
                    <a:pt x="54279" y="32512"/>
                  </a:lnTo>
                  <a:lnTo>
                    <a:pt x="54165" y="32385"/>
                  </a:lnTo>
                  <a:lnTo>
                    <a:pt x="54902" y="32385"/>
                  </a:lnTo>
                  <a:lnTo>
                    <a:pt x="55143" y="32385"/>
                  </a:lnTo>
                  <a:lnTo>
                    <a:pt x="55143" y="32131"/>
                  </a:lnTo>
                  <a:lnTo>
                    <a:pt x="54825" y="32131"/>
                  </a:lnTo>
                  <a:lnTo>
                    <a:pt x="54051" y="32131"/>
                  </a:lnTo>
                  <a:lnTo>
                    <a:pt x="54368" y="32004"/>
                  </a:lnTo>
                  <a:lnTo>
                    <a:pt x="54724" y="32004"/>
                  </a:lnTo>
                  <a:lnTo>
                    <a:pt x="55397" y="32004"/>
                  </a:lnTo>
                  <a:lnTo>
                    <a:pt x="56032" y="32004"/>
                  </a:lnTo>
                  <a:lnTo>
                    <a:pt x="56032" y="31750"/>
                  </a:lnTo>
                  <a:lnTo>
                    <a:pt x="56603" y="31623"/>
                  </a:lnTo>
                  <a:lnTo>
                    <a:pt x="56603" y="31445"/>
                  </a:lnTo>
                  <a:lnTo>
                    <a:pt x="56083" y="31483"/>
                  </a:lnTo>
                  <a:lnTo>
                    <a:pt x="56883" y="31369"/>
                  </a:lnTo>
                  <a:lnTo>
                    <a:pt x="57264" y="31115"/>
                  </a:lnTo>
                  <a:lnTo>
                    <a:pt x="58216" y="31115"/>
                  </a:lnTo>
                  <a:lnTo>
                    <a:pt x="58216" y="29337"/>
                  </a:lnTo>
                  <a:lnTo>
                    <a:pt x="58000" y="29337"/>
                  </a:lnTo>
                  <a:lnTo>
                    <a:pt x="58254" y="29210"/>
                  </a:lnTo>
                  <a:lnTo>
                    <a:pt x="58889" y="29210"/>
                  </a:lnTo>
                  <a:lnTo>
                    <a:pt x="59334" y="29210"/>
                  </a:lnTo>
                  <a:lnTo>
                    <a:pt x="59804" y="29210"/>
                  </a:lnTo>
                  <a:lnTo>
                    <a:pt x="59613" y="29337"/>
                  </a:lnTo>
                  <a:lnTo>
                    <a:pt x="58724" y="29591"/>
                  </a:lnTo>
                  <a:lnTo>
                    <a:pt x="59664" y="29591"/>
                  </a:lnTo>
                  <a:lnTo>
                    <a:pt x="66535" y="29591"/>
                  </a:lnTo>
                  <a:lnTo>
                    <a:pt x="66852" y="29591"/>
                  </a:lnTo>
                  <a:lnTo>
                    <a:pt x="69888" y="29591"/>
                  </a:lnTo>
                  <a:lnTo>
                    <a:pt x="70739" y="29718"/>
                  </a:lnTo>
                  <a:lnTo>
                    <a:pt x="70739" y="28575"/>
                  </a:lnTo>
                  <a:lnTo>
                    <a:pt x="70573" y="28575"/>
                  </a:lnTo>
                  <a:lnTo>
                    <a:pt x="70573" y="28829"/>
                  </a:lnTo>
                  <a:lnTo>
                    <a:pt x="70218" y="28956"/>
                  </a:lnTo>
                  <a:lnTo>
                    <a:pt x="70091" y="28956"/>
                  </a:lnTo>
                  <a:lnTo>
                    <a:pt x="70370" y="28829"/>
                  </a:lnTo>
                  <a:lnTo>
                    <a:pt x="70573" y="28829"/>
                  </a:lnTo>
                  <a:lnTo>
                    <a:pt x="70573" y="28575"/>
                  </a:lnTo>
                  <a:lnTo>
                    <a:pt x="70332" y="28575"/>
                  </a:lnTo>
                  <a:lnTo>
                    <a:pt x="70053" y="28651"/>
                  </a:lnTo>
                  <a:lnTo>
                    <a:pt x="70053" y="29210"/>
                  </a:lnTo>
                  <a:lnTo>
                    <a:pt x="69786" y="29337"/>
                  </a:lnTo>
                  <a:lnTo>
                    <a:pt x="69227" y="29337"/>
                  </a:lnTo>
                  <a:lnTo>
                    <a:pt x="69634" y="29210"/>
                  </a:lnTo>
                  <a:lnTo>
                    <a:pt x="70053" y="29210"/>
                  </a:lnTo>
                  <a:lnTo>
                    <a:pt x="70053" y="28651"/>
                  </a:lnTo>
                  <a:lnTo>
                    <a:pt x="69799" y="28714"/>
                  </a:lnTo>
                  <a:lnTo>
                    <a:pt x="70294" y="28575"/>
                  </a:lnTo>
                  <a:lnTo>
                    <a:pt x="70573" y="28448"/>
                  </a:lnTo>
                  <a:lnTo>
                    <a:pt x="71767" y="28448"/>
                  </a:lnTo>
                  <a:lnTo>
                    <a:pt x="71767" y="27876"/>
                  </a:lnTo>
                  <a:lnTo>
                    <a:pt x="71577" y="27940"/>
                  </a:lnTo>
                  <a:lnTo>
                    <a:pt x="70675" y="28181"/>
                  </a:lnTo>
                  <a:lnTo>
                    <a:pt x="70408" y="27940"/>
                  </a:lnTo>
                  <a:lnTo>
                    <a:pt x="70993" y="27813"/>
                  </a:lnTo>
                  <a:lnTo>
                    <a:pt x="71932" y="27813"/>
                  </a:lnTo>
                  <a:lnTo>
                    <a:pt x="71932" y="27482"/>
                  </a:lnTo>
                  <a:lnTo>
                    <a:pt x="71183" y="27559"/>
                  </a:lnTo>
                  <a:lnTo>
                    <a:pt x="70713" y="27813"/>
                  </a:lnTo>
                  <a:lnTo>
                    <a:pt x="70421" y="27914"/>
                  </a:lnTo>
                  <a:lnTo>
                    <a:pt x="70281" y="27813"/>
                  </a:lnTo>
                  <a:lnTo>
                    <a:pt x="70281" y="28448"/>
                  </a:lnTo>
                  <a:lnTo>
                    <a:pt x="70040" y="28575"/>
                  </a:lnTo>
                  <a:lnTo>
                    <a:pt x="69189" y="28575"/>
                  </a:lnTo>
                  <a:lnTo>
                    <a:pt x="68859" y="28575"/>
                  </a:lnTo>
                  <a:lnTo>
                    <a:pt x="68859" y="28829"/>
                  </a:lnTo>
                  <a:lnTo>
                    <a:pt x="68694" y="28956"/>
                  </a:lnTo>
                  <a:lnTo>
                    <a:pt x="68021" y="29095"/>
                  </a:lnTo>
                  <a:lnTo>
                    <a:pt x="68656" y="28956"/>
                  </a:lnTo>
                  <a:lnTo>
                    <a:pt x="68287" y="28956"/>
                  </a:lnTo>
                  <a:lnTo>
                    <a:pt x="68541" y="28829"/>
                  </a:lnTo>
                  <a:lnTo>
                    <a:pt x="68859" y="28829"/>
                  </a:lnTo>
                  <a:lnTo>
                    <a:pt x="68859" y="28575"/>
                  </a:lnTo>
                  <a:lnTo>
                    <a:pt x="67779" y="28575"/>
                  </a:lnTo>
                  <a:lnTo>
                    <a:pt x="67779" y="29210"/>
                  </a:lnTo>
                  <a:lnTo>
                    <a:pt x="67551" y="29337"/>
                  </a:lnTo>
                  <a:lnTo>
                    <a:pt x="67221" y="29337"/>
                  </a:lnTo>
                  <a:lnTo>
                    <a:pt x="67411" y="29210"/>
                  </a:lnTo>
                  <a:lnTo>
                    <a:pt x="67767" y="29210"/>
                  </a:lnTo>
                  <a:lnTo>
                    <a:pt x="67779" y="28575"/>
                  </a:lnTo>
                  <a:lnTo>
                    <a:pt x="60185" y="28575"/>
                  </a:lnTo>
                  <a:lnTo>
                    <a:pt x="60185" y="28956"/>
                  </a:lnTo>
                  <a:lnTo>
                    <a:pt x="59461" y="29108"/>
                  </a:lnTo>
                  <a:lnTo>
                    <a:pt x="59639" y="28956"/>
                  </a:lnTo>
                  <a:lnTo>
                    <a:pt x="60083" y="28956"/>
                  </a:lnTo>
                  <a:lnTo>
                    <a:pt x="60185" y="28575"/>
                  </a:lnTo>
                  <a:lnTo>
                    <a:pt x="58801" y="28575"/>
                  </a:lnTo>
                  <a:lnTo>
                    <a:pt x="57632" y="28702"/>
                  </a:lnTo>
                  <a:lnTo>
                    <a:pt x="57632" y="29337"/>
                  </a:lnTo>
                  <a:lnTo>
                    <a:pt x="57429" y="29438"/>
                  </a:lnTo>
                  <a:lnTo>
                    <a:pt x="57124" y="29591"/>
                  </a:lnTo>
                  <a:lnTo>
                    <a:pt x="57264" y="29591"/>
                  </a:lnTo>
                  <a:lnTo>
                    <a:pt x="57556" y="29591"/>
                  </a:lnTo>
                  <a:lnTo>
                    <a:pt x="57505" y="29718"/>
                  </a:lnTo>
                  <a:lnTo>
                    <a:pt x="56045" y="29718"/>
                  </a:lnTo>
                  <a:lnTo>
                    <a:pt x="56045" y="31483"/>
                  </a:lnTo>
                  <a:lnTo>
                    <a:pt x="55892" y="31508"/>
                  </a:lnTo>
                  <a:lnTo>
                    <a:pt x="55511" y="31750"/>
                  </a:lnTo>
                  <a:lnTo>
                    <a:pt x="55257" y="31750"/>
                  </a:lnTo>
                  <a:lnTo>
                    <a:pt x="54698" y="31750"/>
                  </a:lnTo>
                  <a:lnTo>
                    <a:pt x="53911" y="31965"/>
                  </a:lnTo>
                  <a:lnTo>
                    <a:pt x="53911" y="32410"/>
                  </a:lnTo>
                  <a:lnTo>
                    <a:pt x="53594" y="32512"/>
                  </a:lnTo>
                  <a:lnTo>
                    <a:pt x="52959" y="32639"/>
                  </a:lnTo>
                  <a:lnTo>
                    <a:pt x="53187" y="32512"/>
                  </a:lnTo>
                  <a:lnTo>
                    <a:pt x="52793" y="32512"/>
                  </a:lnTo>
                  <a:lnTo>
                    <a:pt x="53530" y="32385"/>
                  </a:lnTo>
                  <a:lnTo>
                    <a:pt x="53505" y="32512"/>
                  </a:lnTo>
                  <a:lnTo>
                    <a:pt x="53911" y="32410"/>
                  </a:lnTo>
                  <a:lnTo>
                    <a:pt x="53911" y="31965"/>
                  </a:lnTo>
                  <a:lnTo>
                    <a:pt x="53733" y="32004"/>
                  </a:lnTo>
                  <a:lnTo>
                    <a:pt x="54698" y="31750"/>
                  </a:lnTo>
                  <a:lnTo>
                    <a:pt x="54495" y="31750"/>
                  </a:lnTo>
                  <a:lnTo>
                    <a:pt x="54876" y="31623"/>
                  </a:lnTo>
                  <a:lnTo>
                    <a:pt x="55689" y="31623"/>
                  </a:lnTo>
                  <a:lnTo>
                    <a:pt x="55892" y="31623"/>
                  </a:lnTo>
                  <a:lnTo>
                    <a:pt x="55880" y="31496"/>
                  </a:lnTo>
                  <a:lnTo>
                    <a:pt x="56032" y="31496"/>
                  </a:lnTo>
                  <a:lnTo>
                    <a:pt x="56045" y="29718"/>
                  </a:lnTo>
                  <a:lnTo>
                    <a:pt x="55537" y="29718"/>
                  </a:lnTo>
                  <a:lnTo>
                    <a:pt x="55384" y="29591"/>
                  </a:lnTo>
                  <a:lnTo>
                    <a:pt x="57124" y="29591"/>
                  </a:lnTo>
                  <a:lnTo>
                    <a:pt x="57340" y="29464"/>
                  </a:lnTo>
                  <a:lnTo>
                    <a:pt x="57556" y="29337"/>
                  </a:lnTo>
                  <a:lnTo>
                    <a:pt x="57137" y="29387"/>
                  </a:lnTo>
                  <a:lnTo>
                    <a:pt x="57264" y="29337"/>
                  </a:lnTo>
                  <a:lnTo>
                    <a:pt x="56476" y="29451"/>
                  </a:lnTo>
                  <a:lnTo>
                    <a:pt x="56273" y="29464"/>
                  </a:lnTo>
                  <a:lnTo>
                    <a:pt x="57137" y="29337"/>
                  </a:lnTo>
                  <a:lnTo>
                    <a:pt x="57264" y="29337"/>
                  </a:lnTo>
                  <a:lnTo>
                    <a:pt x="57505" y="29337"/>
                  </a:lnTo>
                  <a:lnTo>
                    <a:pt x="57632" y="29337"/>
                  </a:lnTo>
                  <a:lnTo>
                    <a:pt x="57632" y="28702"/>
                  </a:lnTo>
                  <a:lnTo>
                    <a:pt x="57759" y="28575"/>
                  </a:lnTo>
                  <a:lnTo>
                    <a:pt x="56972" y="28714"/>
                  </a:lnTo>
                  <a:lnTo>
                    <a:pt x="57061" y="28575"/>
                  </a:lnTo>
                  <a:lnTo>
                    <a:pt x="57137" y="28448"/>
                  </a:lnTo>
                  <a:lnTo>
                    <a:pt x="58013" y="28448"/>
                  </a:lnTo>
                  <a:lnTo>
                    <a:pt x="58483" y="28448"/>
                  </a:lnTo>
                  <a:lnTo>
                    <a:pt x="59321" y="28448"/>
                  </a:lnTo>
                  <a:lnTo>
                    <a:pt x="69494" y="28448"/>
                  </a:lnTo>
                  <a:lnTo>
                    <a:pt x="69862" y="28384"/>
                  </a:lnTo>
                  <a:lnTo>
                    <a:pt x="69608" y="28448"/>
                  </a:lnTo>
                  <a:lnTo>
                    <a:pt x="70281" y="28448"/>
                  </a:lnTo>
                  <a:lnTo>
                    <a:pt x="70281" y="27813"/>
                  </a:lnTo>
                  <a:lnTo>
                    <a:pt x="69469" y="27813"/>
                  </a:lnTo>
                  <a:lnTo>
                    <a:pt x="70789" y="27559"/>
                  </a:lnTo>
                  <a:lnTo>
                    <a:pt x="71158" y="27559"/>
                  </a:lnTo>
                  <a:lnTo>
                    <a:pt x="71348" y="27432"/>
                  </a:lnTo>
                  <a:lnTo>
                    <a:pt x="72288" y="27432"/>
                  </a:lnTo>
                  <a:lnTo>
                    <a:pt x="72288" y="26885"/>
                  </a:lnTo>
                  <a:lnTo>
                    <a:pt x="72123" y="26924"/>
                  </a:lnTo>
                  <a:lnTo>
                    <a:pt x="72377" y="26797"/>
                  </a:lnTo>
                  <a:lnTo>
                    <a:pt x="67995" y="26797"/>
                  </a:lnTo>
                  <a:lnTo>
                    <a:pt x="67995" y="27051"/>
                  </a:lnTo>
                  <a:lnTo>
                    <a:pt x="67513" y="27178"/>
                  </a:lnTo>
                  <a:lnTo>
                    <a:pt x="67348" y="27178"/>
                  </a:lnTo>
                  <a:lnTo>
                    <a:pt x="67779" y="27051"/>
                  </a:lnTo>
                  <a:lnTo>
                    <a:pt x="67995" y="27051"/>
                  </a:lnTo>
                  <a:lnTo>
                    <a:pt x="67995" y="26797"/>
                  </a:lnTo>
                  <a:lnTo>
                    <a:pt x="66459" y="26797"/>
                  </a:lnTo>
                  <a:lnTo>
                    <a:pt x="66700" y="26682"/>
                  </a:lnTo>
                  <a:lnTo>
                    <a:pt x="66865" y="26593"/>
                  </a:lnTo>
                  <a:lnTo>
                    <a:pt x="66179" y="26670"/>
                  </a:lnTo>
                  <a:lnTo>
                    <a:pt x="66852" y="26543"/>
                  </a:lnTo>
                  <a:lnTo>
                    <a:pt x="67221" y="26416"/>
                  </a:lnTo>
                  <a:lnTo>
                    <a:pt x="67818" y="26416"/>
                  </a:lnTo>
                  <a:lnTo>
                    <a:pt x="67437" y="26543"/>
                  </a:lnTo>
                  <a:lnTo>
                    <a:pt x="68059" y="26543"/>
                  </a:lnTo>
                  <a:lnTo>
                    <a:pt x="68516" y="26416"/>
                  </a:lnTo>
                  <a:lnTo>
                    <a:pt x="68770" y="26416"/>
                  </a:lnTo>
                  <a:lnTo>
                    <a:pt x="68059" y="26543"/>
                  </a:lnTo>
                  <a:lnTo>
                    <a:pt x="70548" y="26543"/>
                  </a:lnTo>
                  <a:lnTo>
                    <a:pt x="70675" y="26416"/>
                  </a:lnTo>
                  <a:lnTo>
                    <a:pt x="70866" y="26416"/>
                  </a:lnTo>
                  <a:lnTo>
                    <a:pt x="70548" y="26543"/>
                  </a:lnTo>
                  <a:lnTo>
                    <a:pt x="71043" y="26543"/>
                  </a:lnTo>
                  <a:lnTo>
                    <a:pt x="71158" y="26416"/>
                  </a:lnTo>
                  <a:lnTo>
                    <a:pt x="71462" y="26416"/>
                  </a:lnTo>
                  <a:lnTo>
                    <a:pt x="71297" y="26543"/>
                  </a:lnTo>
                  <a:lnTo>
                    <a:pt x="73063" y="26543"/>
                  </a:lnTo>
                  <a:lnTo>
                    <a:pt x="73240" y="26416"/>
                  </a:lnTo>
                  <a:lnTo>
                    <a:pt x="73710" y="26416"/>
                  </a:lnTo>
                  <a:lnTo>
                    <a:pt x="73710" y="25298"/>
                  </a:lnTo>
                  <a:lnTo>
                    <a:pt x="73012" y="25400"/>
                  </a:lnTo>
                  <a:lnTo>
                    <a:pt x="73469" y="25273"/>
                  </a:lnTo>
                  <a:lnTo>
                    <a:pt x="72859" y="25273"/>
                  </a:lnTo>
                  <a:lnTo>
                    <a:pt x="72720" y="25260"/>
                  </a:lnTo>
                  <a:lnTo>
                    <a:pt x="73571" y="25146"/>
                  </a:lnTo>
                  <a:lnTo>
                    <a:pt x="74460" y="25044"/>
                  </a:lnTo>
                  <a:lnTo>
                    <a:pt x="74599" y="25019"/>
                  </a:lnTo>
                  <a:lnTo>
                    <a:pt x="75488" y="24765"/>
                  </a:lnTo>
                  <a:lnTo>
                    <a:pt x="75488" y="21374"/>
                  </a:lnTo>
                  <a:lnTo>
                    <a:pt x="74930" y="21463"/>
                  </a:lnTo>
                  <a:lnTo>
                    <a:pt x="75425" y="21209"/>
                  </a:lnTo>
                  <a:lnTo>
                    <a:pt x="76403" y="21082"/>
                  </a:lnTo>
                  <a:lnTo>
                    <a:pt x="76962" y="21082"/>
                  </a:lnTo>
                  <a:lnTo>
                    <a:pt x="76962" y="20701"/>
                  </a:lnTo>
                  <a:lnTo>
                    <a:pt x="76441" y="20828"/>
                  </a:lnTo>
                  <a:lnTo>
                    <a:pt x="77431" y="20447"/>
                  </a:lnTo>
                  <a:lnTo>
                    <a:pt x="97028" y="20447"/>
                  </a:lnTo>
                  <a:lnTo>
                    <a:pt x="97028" y="20078"/>
                  </a:lnTo>
                  <a:lnTo>
                    <a:pt x="96774" y="20193"/>
                  </a:lnTo>
                  <a:lnTo>
                    <a:pt x="95275" y="20193"/>
                  </a:lnTo>
                  <a:lnTo>
                    <a:pt x="95478" y="20066"/>
                  </a:lnTo>
                  <a:lnTo>
                    <a:pt x="97053" y="20066"/>
                  </a:lnTo>
                  <a:lnTo>
                    <a:pt x="97053" y="19812"/>
                  </a:lnTo>
                  <a:lnTo>
                    <a:pt x="96812" y="19812"/>
                  </a:lnTo>
                  <a:lnTo>
                    <a:pt x="95897" y="19812"/>
                  </a:lnTo>
                  <a:lnTo>
                    <a:pt x="95211" y="19812"/>
                  </a:lnTo>
                  <a:lnTo>
                    <a:pt x="95211" y="20066"/>
                  </a:lnTo>
                  <a:lnTo>
                    <a:pt x="95046" y="20193"/>
                  </a:lnTo>
                  <a:lnTo>
                    <a:pt x="94653" y="20193"/>
                  </a:lnTo>
                  <a:lnTo>
                    <a:pt x="95211" y="20066"/>
                  </a:lnTo>
                  <a:lnTo>
                    <a:pt x="95211" y="19812"/>
                  </a:lnTo>
                  <a:lnTo>
                    <a:pt x="94576" y="19812"/>
                  </a:lnTo>
                  <a:lnTo>
                    <a:pt x="94576" y="20066"/>
                  </a:lnTo>
                  <a:lnTo>
                    <a:pt x="94183" y="20193"/>
                  </a:lnTo>
                  <a:lnTo>
                    <a:pt x="93548" y="20307"/>
                  </a:lnTo>
                  <a:lnTo>
                    <a:pt x="93916" y="20193"/>
                  </a:lnTo>
                  <a:lnTo>
                    <a:pt x="84112" y="20193"/>
                  </a:lnTo>
                  <a:lnTo>
                    <a:pt x="82664" y="20320"/>
                  </a:lnTo>
                  <a:lnTo>
                    <a:pt x="82816" y="20193"/>
                  </a:lnTo>
                  <a:lnTo>
                    <a:pt x="82524" y="20193"/>
                  </a:lnTo>
                  <a:lnTo>
                    <a:pt x="82816" y="20066"/>
                  </a:lnTo>
                  <a:lnTo>
                    <a:pt x="86372" y="20066"/>
                  </a:lnTo>
                  <a:lnTo>
                    <a:pt x="87096" y="20066"/>
                  </a:lnTo>
                  <a:lnTo>
                    <a:pt x="87274" y="20066"/>
                  </a:lnTo>
                  <a:lnTo>
                    <a:pt x="87579" y="20066"/>
                  </a:lnTo>
                  <a:lnTo>
                    <a:pt x="94576" y="20066"/>
                  </a:lnTo>
                  <a:lnTo>
                    <a:pt x="94576" y="19812"/>
                  </a:lnTo>
                  <a:lnTo>
                    <a:pt x="88341" y="19812"/>
                  </a:lnTo>
                  <a:lnTo>
                    <a:pt x="87718" y="19939"/>
                  </a:lnTo>
                  <a:lnTo>
                    <a:pt x="88138" y="19812"/>
                  </a:lnTo>
                  <a:lnTo>
                    <a:pt x="87820" y="19812"/>
                  </a:lnTo>
                  <a:lnTo>
                    <a:pt x="87515" y="19812"/>
                  </a:lnTo>
                  <a:lnTo>
                    <a:pt x="87083" y="19812"/>
                  </a:lnTo>
                  <a:lnTo>
                    <a:pt x="87579" y="19685"/>
                  </a:lnTo>
                  <a:lnTo>
                    <a:pt x="101028" y="19685"/>
                  </a:lnTo>
                  <a:lnTo>
                    <a:pt x="101523" y="19685"/>
                  </a:lnTo>
                  <a:lnTo>
                    <a:pt x="111429" y="19685"/>
                  </a:lnTo>
                  <a:lnTo>
                    <a:pt x="111213" y="19812"/>
                  </a:lnTo>
                  <a:lnTo>
                    <a:pt x="112191" y="19685"/>
                  </a:lnTo>
                  <a:lnTo>
                    <a:pt x="112534" y="19685"/>
                  </a:lnTo>
                  <a:lnTo>
                    <a:pt x="123291" y="19685"/>
                  </a:lnTo>
                  <a:lnTo>
                    <a:pt x="124015" y="19583"/>
                  </a:lnTo>
                  <a:lnTo>
                    <a:pt x="124193" y="19558"/>
                  </a:lnTo>
                  <a:lnTo>
                    <a:pt x="124040" y="19583"/>
                  </a:lnTo>
                  <a:lnTo>
                    <a:pt x="123380" y="19685"/>
                  </a:lnTo>
                  <a:lnTo>
                    <a:pt x="169494" y="19685"/>
                  </a:lnTo>
                  <a:lnTo>
                    <a:pt x="170065" y="19812"/>
                  </a:lnTo>
                  <a:lnTo>
                    <a:pt x="156451" y="19812"/>
                  </a:lnTo>
                  <a:lnTo>
                    <a:pt x="154533" y="20193"/>
                  </a:lnTo>
                  <a:lnTo>
                    <a:pt x="155587" y="20066"/>
                  </a:lnTo>
                  <a:lnTo>
                    <a:pt x="166243" y="20066"/>
                  </a:lnTo>
                  <a:lnTo>
                    <a:pt x="168719" y="20066"/>
                  </a:lnTo>
                  <a:lnTo>
                    <a:pt x="169151" y="20066"/>
                  </a:lnTo>
                  <a:lnTo>
                    <a:pt x="177647" y="20066"/>
                  </a:lnTo>
                  <a:lnTo>
                    <a:pt x="177647" y="19900"/>
                  </a:lnTo>
                  <a:lnTo>
                    <a:pt x="177266" y="19812"/>
                  </a:lnTo>
                  <a:lnTo>
                    <a:pt x="170497" y="19812"/>
                  </a:lnTo>
                  <a:lnTo>
                    <a:pt x="170662" y="19685"/>
                  </a:lnTo>
                  <a:lnTo>
                    <a:pt x="177114" y="19685"/>
                  </a:lnTo>
                  <a:lnTo>
                    <a:pt x="177482" y="19812"/>
                  </a:lnTo>
                  <a:lnTo>
                    <a:pt x="177863" y="19939"/>
                  </a:lnTo>
                  <a:lnTo>
                    <a:pt x="177863" y="18669"/>
                  </a:lnTo>
                  <a:lnTo>
                    <a:pt x="176237" y="18669"/>
                  </a:lnTo>
                  <a:lnTo>
                    <a:pt x="177533" y="18542"/>
                  </a:lnTo>
                  <a:lnTo>
                    <a:pt x="175793" y="18669"/>
                  </a:lnTo>
                  <a:lnTo>
                    <a:pt x="169824" y="18669"/>
                  </a:lnTo>
                  <a:lnTo>
                    <a:pt x="169214" y="18669"/>
                  </a:lnTo>
                  <a:lnTo>
                    <a:pt x="169024" y="18669"/>
                  </a:lnTo>
                  <a:lnTo>
                    <a:pt x="169024" y="19304"/>
                  </a:lnTo>
                  <a:lnTo>
                    <a:pt x="168021" y="19431"/>
                  </a:lnTo>
                  <a:lnTo>
                    <a:pt x="168097" y="19304"/>
                  </a:lnTo>
                  <a:lnTo>
                    <a:pt x="168351" y="19304"/>
                  </a:lnTo>
                  <a:lnTo>
                    <a:pt x="168554" y="19304"/>
                  </a:lnTo>
                  <a:lnTo>
                    <a:pt x="169024" y="19304"/>
                  </a:lnTo>
                  <a:lnTo>
                    <a:pt x="169024" y="18669"/>
                  </a:lnTo>
                  <a:lnTo>
                    <a:pt x="168948" y="18923"/>
                  </a:lnTo>
                  <a:lnTo>
                    <a:pt x="168821" y="19050"/>
                  </a:lnTo>
                  <a:lnTo>
                    <a:pt x="168262" y="19050"/>
                  </a:lnTo>
                  <a:lnTo>
                    <a:pt x="168351" y="18923"/>
                  </a:lnTo>
                  <a:lnTo>
                    <a:pt x="168948" y="18923"/>
                  </a:lnTo>
                  <a:lnTo>
                    <a:pt x="168948" y="18669"/>
                  </a:lnTo>
                  <a:lnTo>
                    <a:pt x="166484" y="18669"/>
                  </a:lnTo>
                  <a:lnTo>
                    <a:pt x="166484" y="19431"/>
                  </a:lnTo>
                  <a:lnTo>
                    <a:pt x="165328" y="19558"/>
                  </a:lnTo>
                  <a:lnTo>
                    <a:pt x="165696" y="19431"/>
                  </a:lnTo>
                  <a:lnTo>
                    <a:pt x="164807" y="19558"/>
                  </a:lnTo>
                  <a:lnTo>
                    <a:pt x="165442" y="19431"/>
                  </a:lnTo>
                  <a:lnTo>
                    <a:pt x="165696" y="19431"/>
                  </a:lnTo>
                  <a:lnTo>
                    <a:pt x="166484" y="19431"/>
                  </a:lnTo>
                  <a:lnTo>
                    <a:pt x="166484" y="18669"/>
                  </a:lnTo>
                  <a:lnTo>
                    <a:pt x="162471" y="18669"/>
                  </a:lnTo>
                  <a:lnTo>
                    <a:pt x="162471" y="19304"/>
                  </a:lnTo>
                  <a:lnTo>
                    <a:pt x="161886" y="19431"/>
                  </a:lnTo>
                  <a:lnTo>
                    <a:pt x="161721" y="19431"/>
                  </a:lnTo>
                  <a:lnTo>
                    <a:pt x="162229" y="19304"/>
                  </a:lnTo>
                  <a:lnTo>
                    <a:pt x="162356" y="19050"/>
                  </a:lnTo>
                  <a:lnTo>
                    <a:pt x="162471" y="19304"/>
                  </a:lnTo>
                  <a:lnTo>
                    <a:pt x="162471" y="18669"/>
                  </a:lnTo>
                  <a:lnTo>
                    <a:pt x="154482" y="18669"/>
                  </a:lnTo>
                  <a:lnTo>
                    <a:pt x="154482" y="19304"/>
                  </a:lnTo>
                  <a:lnTo>
                    <a:pt x="154241" y="19431"/>
                  </a:lnTo>
                  <a:lnTo>
                    <a:pt x="153898" y="19431"/>
                  </a:lnTo>
                  <a:lnTo>
                    <a:pt x="153428" y="19431"/>
                  </a:lnTo>
                  <a:lnTo>
                    <a:pt x="153212" y="19431"/>
                  </a:lnTo>
                  <a:lnTo>
                    <a:pt x="152768" y="19558"/>
                  </a:lnTo>
                  <a:lnTo>
                    <a:pt x="153009" y="19431"/>
                  </a:lnTo>
                  <a:lnTo>
                    <a:pt x="153174" y="19304"/>
                  </a:lnTo>
                  <a:lnTo>
                    <a:pt x="154190" y="19304"/>
                  </a:lnTo>
                  <a:lnTo>
                    <a:pt x="153898" y="19431"/>
                  </a:lnTo>
                  <a:lnTo>
                    <a:pt x="154482" y="19304"/>
                  </a:lnTo>
                  <a:lnTo>
                    <a:pt x="154482" y="18669"/>
                  </a:lnTo>
                  <a:lnTo>
                    <a:pt x="128104" y="18669"/>
                  </a:lnTo>
                  <a:lnTo>
                    <a:pt x="128104" y="19304"/>
                  </a:lnTo>
                  <a:lnTo>
                    <a:pt x="128104" y="19431"/>
                  </a:lnTo>
                  <a:lnTo>
                    <a:pt x="127050" y="19558"/>
                  </a:lnTo>
                  <a:lnTo>
                    <a:pt x="127368" y="19431"/>
                  </a:lnTo>
                  <a:lnTo>
                    <a:pt x="127685" y="19304"/>
                  </a:lnTo>
                  <a:lnTo>
                    <a:pt x="128104" y="19304"/>
                  </a:lnTo>
                  <a:lnTo>
                    <a:pt x="128104" y="18669"/>
                  </a:lnTo>
                  <a:lnTo>
                    <a:pt x="124142" y="18669"/>
                  </a:lnTo>
                  <a:lnTo>
                    <a:pt x="124142" y="19431"/>
                  </a:lnTo>
                  <a:lnTo>
                    <a:pt x="123647" y="19431"/>
                  </a:lnTo>
                  <a:lnTo>
                    <a:pt x="124091" y="19304"/>
                  </a:lnTo>
                  <a:lnTo>
                    <a:pt x="124142" y="19431"/>
                  </a:lnTo>
                  <a:lnTo>
                    <a:pt x="124142" y="18669"/>
                  </a:lnTo>
                  <a:lnTo>
                    <a:pt x="120408" y="18669"/>
                  </a:lnTo>
                  <a:lnTo>
                    <a:pt x="120408" y="19050"/>
                  </a:lnTo>
                  <a:lnTo>
                    <a:pt x="119418" y="19177"/>
                  </a:lnTo>
                  <a:lnTo>
                    <a:pt x="119570" y="19050"/>
                  </a:lnTo>
                  <a:lnTo>
                    <a:pt x="120408" y="19050"/>
                  </a:lnTo>
                  <a:lnTo>
                    <a:pt x="120408" y="18669"/>
                  </a:lnTo>
                  <a:lnTo>
                    <a:pt x="119392" y="18669"/>
                  </a:lnTo>
                  <a:lnTo>
                    <a:pt x="119392" y="19050"/>
                  </a:lnTo>
                  <a:lnTo>
                    <a:pt x="117271" y="19304"/>
                  </a:lnTo>
                  <a:lnTo>
                    <a:pt x="119380" y="19050"/>
                  </a:lnTo>
                  <a:lnTo>
                    <a:pt x="119392" y="18669"/>
                  </a:lnTo>
                  <a:lnTo>
                    <a:pt x="117462" y="18669"/>
                  </a:lnTo>
                  <a:lnTo>
                    <a:pt x="118656" y="18415"/>
                  </a:lnTo>
                  <a:lnTo>
                    <a:pt x="176314" y="18415"/>
                  </a:lnTo>
                  <a:lnTo>
                    <a:pt x="177342" y="18415"/>
                  </a:lnTo>
                  <a:lnTo>
                    <a:pt x="178828" y="18415"/>
                  </a:lnTo>
                  <a:lnTo>
                    <a:pt x="179273" y="18415"/>
                  </a:lnTo>
                  <a:lnTo>
                    <a:pt x="186156" y="18415"/>
                  </a:lnTo>
                  <a:lnTo>
                    <a:pt x="188696" y="17907"/>
                  </a:lnTo>
                  <a:lnTo>
                    <a:pt x="189052" y="18415"/>
                  </a:lnTo>
                  <a:lnTo>
                    <a:pt x="206857" y="18415"/>
                  </a:lnTo>
                  <a:lnTo>
                    <a:pt x="208165" y="18415"/>
                  </a:lnTo>
                  <a:lnTo>
                    <a:pt x="213601" y="18415"/>
                  </a:lnTo>
                  <a:lnTo>
                    <a:pt x="215214" y="18415"/>
                  </a:lnTo>
                  <a:lnTo>
                    <a:pt x="215214" y="15875"/>
                  </a:lnTo>
                  <a:lnTo>
                    <a:pt x="213296" y="15875"/>
                  </a:lnTo>
                  <a:lnTo>
                    <a:pt x="213296" y="17907"/>
                  </a:lnTo>
                  <a:lnTo>
                    <a:pt x="212001" y="18046"/>
                  </a:lnTo>
                  <a:lnTo>
                    <a:pt x="211480" y="17907"/>
                  </a:lnTo>
                  <a:lnTo>
                    <a:pt x="213296" y="17907"/>
                  </a:lnTo>
                  <a:lnTo>
                    <a:pt x="213296" y="15875"/>
                  </a:lnTo>
                  <a:lnTo>
                    <a:pt x="208546" y="15875"/>
                  </a:lnTo>
                  <a:lnTo>
                    <a:pt x="208546" y="17653"/>
                  </a:lnTo>
                  <a:lnTo>
                    <a:pt x="207225" y="17792"/>
                  </a:lnTo>
                  <a:lnTo>
                    <a:pt x="207340" y="17653"/>
                  </a:lnTo>
                  <a:lnTo>
                    <a:pt x="208546" y="17653"/>
                  </a:lnTo>
                  <a:lnTo>
                    <a:pt x="208546" y="15875"/>
                  </a:lnTo>
                  <a:lnTo>
                    <a:pt x="204139" y="15875"/>
                  </a:lnTo>
                  <a:lnTo>
                    <a:pt x="205155" y="16129"/>
                  </a:lnTo>
                  <a:lnTo>
                    <a:pt x="203695" y="16256"/>
                  </a:lnTo>
                  <a:lnTo>
                    <a:pt x="204076" y="16129"/>
                  </a:lnTo>
                  <a:lnTo>
                    <a:pt x="205155" y="16129"/>
                  </a:lnTo>
                  <a:lnTo>
                    <a:pt x="204101" y="15900"/>
                  </a:lnTo>
                  <a:lnTo>
                    <a:pt x="185877" y="15875"/>
                  </a:lnTo>
                  <a:lnTo>
                    <a:pt x="185877" y="16256"/>
                  </a:lnTo>
                  <a:lnTo>
                    <a:pt x="184924" y="16357"/>
                  </a:lnTo>
                  <a:lnTo>
                    <a:pt x="184924" y="16637"/>
                  </a:lnTo>
                  <a:lnTo>
                    <a:pt x="183680" y="16891"/>
                  </a:lnTo>
                  <a:lnTo>
                    <a:pt x="184048" y="16891"/>
                  </a:lnTo>
                  <a:lnTo>
                    <a:pt x="183629" y="17018"/>
                  </a:lnTo>
                  <a:lnTo>
                    <a:pt x="183184" y="17018"/>
                  </a:lnTo>
                  <a:lnTo>
                    <a:pt x="183654" y="16891"/>
                  </a:lnTo>
                  <a:lnTo>
                    <a:pt x="184797" y="16637"/>
                  </a:lnTo>
                  <a:lnTo>
                    <a:pt x="184924" y="16637"/>
                  </a:lnTo>
                  <a:lnTo>
                    <a:pt x="184924" y="16357"/>
                  </a:lnTo>
                  <a:lnTo>
                    <a:pt x="185254" y="16256"/>
                  </a:lnTo>
                  <a:lnTo>
                    <a:pt x="184124" y="16383"/>
                  </a:lnTo>
                  <a:lnTo>
                    <a:pt x="185013" y="16256"/>
                  </a:lnTo>
                  <a:lnTo>
                    <a:pt x="185254" y="16256"/>
                  </a:lnTo>
                  <a:lnTo>
                    <a:pt x="185877" y="16256"/>
                  </a:lnTo>
                  <a:lnTo>
                    <a:pt x="185877" y="15875"/>
                  </a:lnTo>
                  <a:lnTo>
                    <a:pt x="181597" y="15875"/>
                  </a:lnTo>
                  <a:lnTo>
                    <a:pt x="181597" y="17018"/>
                  </a:lnTo>
                  <a:lnTo>
                    <a:pt x="181330" y="17068"/>
                  </a:lnTo>
                  <a:lnTo>
                    <a:pt x="181330" y="17907"/>
                  </a:lnTo>
                  <a:lnTo>
                    <a:pt x="180073" y="18034"/>
                  </a:lnTo>
                  <a:lnTo>
                    <a:pt x="180987" y="17907"/>
                  </a:lnTo>
                  <a:lnTo>
                    <a:pt x="181330" y="17907"/>
                  </a:lnTo>
                  <a:lnTo>
                    <a:pt x="181330" y="17068"/>
                  </a:lnTo>
                  <a:lnTo>
                    <a:pt x="180949" y="17119"/>
                  </a:lnTo>
                  <a:lnTo>
                    <a:pt x="180492" y="17018"/>
                  </a:lnTo>
                  <a:lnTo>
                    <a:pt x="181597" y="17018"/>
                  </a:lnTo>
                  <a:lnTo>
                    <a:pt x="181597" y="15875"/>
                  </a:lnTo>
                  <a:lnTo>
                    <a:pt x="177812" y="15875"/>
                  </a:lnTo>
                  <a:lnTo>
                    <a:pt x="177812" y="17018"/>
                  </a:lnTo>
                  <a:lnTo>
                    <a:pt x="177685" y="17056"/>
                  </a:lnTo>
                  <a:lnTo>
                    <a:pt x="177330" y="17145"/>
                  </a:lnTo>
                  <a:lnTo>
                    <a:pt x="177571" y="17018"/>
                  </a:lnTo>
                  <a:lnTo>
                    <a:pt x="177812" y="17018"/>
                  </a:lnTo>
                  <a:lnTo>
                    <a:pt x="177812" y="15875"/>
                  </a:lnTo>
                  <a:lnTo>
                    <a:pt x="176733" y="15875"/>
                  </a:lnTo>
                  <a:lnTo>
                    <a:pt x="176733" y="16256"/>
                  </a:lnTo>
                  <a:lnTo>
                    <a:pt x="176326" y="16383"/>
                  </a:lnTo>
                  <a:lnTo>
                    <a:pt x="176326" y="16510"/>
                  </a:lnTo>
                  <a:lnTo>
                    <a:pt x="176326" y="16637"/>
                  </a:lnTo>
                  <a:lnTo>
                    <a:pt x="175806" y="16637"/>
                  </a:lnTo>
                  <a:lnTo>
                    <a:pt x="175221" y="16637"/>
                  </a:lnTo>
                  <a:lnTo>
                    <a:pt x="175920" y="16510"/>
                  </a:lnTo>
                  <a:lnTo>
                    <a:pt x="176326" y="16510"/>
                  </a:lnTo>
                  <a:lnTo>
                    <a:pt x="176326" y="16383"/>
                  </a:lnTo>
                  <a:lnTo>
                    <a:pt x="176326" y="16256"/>
                  </a:lnTo>
                  <a:lnTo>
                    <a:pt x="176733" y="16256"/>
                  </a:lnTo>
                  <a:lnTo>
                    <a:pt x="176733" y="15875"/>
                  </a:lnTo>
                  <a:lnTo>
                    <a:pt x="174828" y="15875"/>
                  </a:lnTo>
                  <a:lnTo>
                    <a:pt x="174828" y="17653"/>
                  </a:lnTo>
                  <a:lnTo>
                    <a:pt x="174612" y="17907"/>
                  </a:lnTo>
                  <a:lnTo>
                    <a:pt x="173469" y="17907"/>
                  </a:lnTo>
                  <a:lnTo>
                    <a:pt x="174485" y="17653"/>
                  </a:lnTo>
                  <a:lnTo>
                    <a:pt x="174828" y="17653"/>
                  </a:lnTo>
                  <a:lnTo>
                    <a:pt x="174828" y="15875"/>
                  </a:lnTo>
                  <a:lnTo>
                    <a:pt x="167182" y="15875"/>
                  </a:lnTo>
                  <a:lnTo>
                    <a:pt x="167182" y="16510"/>
                  </a:lnTo>
                  <a:lnTo>
                    <a:pt x="166319" y="16637"/>
                  </a:lnTo>
                  <a:lnTo>
                    <a:pt x="166497" y="16510"/>
                  </a:lnTo>
                  <a:lnTo>
                    <a:pt x="167182" y="16510"/>
                  </a:lnTo>
                  <a:lnTo>
                    <a:pt x="167182" y="15875"/>
                  </a:lnTo>
                  <a:lnTo>
                    <a:pt x="149847" y="15875"/>
                  </a:lnTo>
                  <a:lnTo>
                    <a:pt x="148691" y="15875"/>
                  </a:lnTo>
                  <a:lnTo>
                    <a:pt x="148259" y="16129"/>
                  </a:lnTo>
                  <a:lnTo>
                    <a:pt x="147815" y="16256"/>
                  </a:lnTo>
                  <a:lnTo>
                    <a:pt x="148221" y="16129"/>
                  </a:lnTo>
                  <a:lnTo>
                    <a:pt x="148691" y="15875"/>
                  </a:lnTo>
                  <a:lnTo>
                    <a:pt x="134569" y="15875"/>
                  </a:lnTo>
                  <a:lnTo>
                    <a:pt x="134569" y="16510"/>
                  </a:lnTo>
                  <a:lnTo>
                    <a:pt x="134226" y="16637"/>
                  </a:lnTo>
                  <a:lnTo>
                    <a:pt x="133921" y="16510"/>
                  </a:lnTo>
                  <a:lnTo>
                    <a:pt x="134569" y="16510"/>
                  </a:lnTo>
                  <a:lnTo>
                    <a:pt x="134569" y="15875"/>
                  </a:lnTo>
                  <a:lnTo>
                    <a:pt x="134099" y="15875"/>
                  </a:lnTo>
                  <a:lnTo>
                    <a:pt x="133451" y="15875"/>
                  </a:lnTo>
                  <a:lnTo>
                    <a:pt x="121132" y="15875"/>
                  </a:lnTo>
                  <a:lnTo>
                    <a:pt x="121132" y="17653"/>
                  </a:lnTo>
                  <a:lnTo>
                    <a:pt x="120484" y="17868"/>
                  </a:lnTo>
                  <a:lnTo>
                    <a:pt x="120345" y="17907"/>
                  </a:lnTo>
                  <a:lnTo>
                    <a:pt x="119938" y="17907"/>
                  </a:lnTo>
                  <a:lnTo>
                    <a:pt x="119367" y="17907"/>
                  </a:lnTo>
                  <a:lnTo>
                    <a:pt x="119773" y="17653"/>
                  </a:lnTo>
                  <a:lnTo>
                    <a:pt x="120599" y="17653"/>
                  </a:lnTo>
                  <a:lnTo>
                    <a:pt x="120523" y="17792"/>
                  </a:lnTo>
                  <a:lnTo>
                    <a:pt x="121132" y="17653"/>
                  </a:lnTo>
                  <a:lnTo>
                    <a:pt x="121132" y="15875"/>
                  </a:lnTo>
                  <a:lnTo>
                    <a:pt x="120891" y="15875"/>
                  </a:lnTo>
                  <a:lnTo>
                    <a:pt x="120142" y="16002"/>
                  </a:lnTo>
                  <a:lnTo>
                    <a:pt x="120446" y="15875"/>
                  </a:lnTo>
                  <a:lnTo>
                    <a:pt x="119380" y="15875"/>
                  </a:lnTo>
                  <a:lnTo>
                    <a:pt x="119380" y="16891"/>
                  </a:lnTo>
                  <a:lnTo>
                    <a:pt x="119253" y="17018"/>
                  </a:lnTo>
                  <a:lnTo>
                    <a:pt x="118884" y="17018"/>
                  </a:lnTo>
                  <a:lnTo>
                    <a:pt x="119380" y="16891"/>
                  </a:lnTo>
                  <a:lnTo>
                    <a:pt x="119380" y="15875"/>
                  </a:lnTo>
                  <a:lnTo>
                    <a:pt x="117297" y="15875"/>
                  </a:lnTo>
                  <a:lnTo>
                    <a:pt x="117297" y="17018"/>
                  </a:lnTo>
                  <a:lnTo>
                    <a:pt x="116789" y="17145"/>
                  </a:lnTo>
                  <a:lnTo>
                    <a:pt x="117144" y="17018"/>
                  </a:lnTo>
                  <a:lnTo>
                    <a:pt x="117297" y="17018"/>
                  </a:lnTo>
                  <a:lnTo>
                    <a:pt x="117297" y="15875"/>
                  </a:lnTo>
                  <a:lnTo>
                    <a:pt x="115125" y="15875"/>
                  </a:lnTo>
                  <a:lnTo>
                    <a:pt x="115125" y="18415"/>
                  </a:lnTo>
                  <a:lnTo>
                    <a:pt x="114071" y="17907"/>
                  </a:lnTo>
                  <a:lnTo>
                    <a:pt x="115036" y="17907"/>
                  </a:lnTo>
                  <a:lnTo>
                    <a:pt x="115125" y="18415"/>
                  </a:lnTo>
                  <a:lnTo>
                    <a:pt x="115125" y="15875"/>
                  </a:lnTo>
                  <a:lnTo>
                    <a:pt x="109931" y="15875"/>
                  </a:lnTo>
                  <a:lnTo>
                    <a:pt x="109931" y="17907"/>
                  </a:lnTo>
                  <a:lnTo>
                    <a:pt x="109918" y="18923"/>
                  </a:lnTo>
                  <a:lnTo>
                    <a:pt x="109715" y="19050"/>
                  </a:lnTo>
                  <a:lnTo>
                    <a:pt x="108699" y="19050"/>
                  </a:lnTo>
                  <a:lnTo>
                    <a:pt x="109067" y="18923"/>
                  </a:lnTo>
                  <a:lnTo>
                    <a:pt x="109905" y="18923"/>
                  </a:lnTo>
                  <a:lnTo>
                    <a:pt x="109918" y="17919"/>
                  </a:lnTo>
                  <a:lnTo>
                    <a:pt x="108902" y="18402"/>
                  </a:lnTo>
                  <a:lnTo>
                    <a:pt x="108750" y="18415"/>
                  </a:lnTo>
                  <a:lnTo>
                    <a:pt x="108915" y="18288"/>
                  </a:lnTo>
                  <a:lnTo>
                    <a:pt x="109410" y="17907"/>
                  </a:lnTo>
                  <a:lnTo>
                    <a:pt x="109931" y="17907"/>
                  </a:lnTo>
                  <a:lnTo>
                    <a:pt x="109931" y="15875"/>
                  </a:lnTo>
                  <a:lnTo>
                    <a:pt x="109258" y="15875"/>
                  </a:lnTo>
                  <a:lnTo>
                    <a:pt x="109258" y="17907"/>
                  </a:lnTo>
                  <a:lnTo>
                    <a:pt x="108953" y="18046"/>
                  </a:lnTo>
                  <a:lnTo>
                    <a:pt x="108089" y="18415"/>
                  </a:lnTo>
                  <a:lnTo>
                    <a:pt x="108242" y="18415"/>
                  </a:lnTo>
                  <a:lnTo>
                    <a:pt x="107950" y="18529"/>
                  </a:lnTo>
                  <a:lnTo>
                    <a:pt x="107950" y="19304"/>
                  </a:lnTo>
                  <a:lnTo>
                    <a:pt x="107137" y="19304"/>
                  </a:lnTo>
                  <a:lnTo>
                    <a:pt x="107416" y="19050"/>
                  </a:lnTo>
                  <a:lnTo>
                    <a:pt x="107772" y="18923"/>
                  </a:lnTo>
                  <a:lnTo>
                    <a:pt x="107899" y="18923"/>
                  </a:lnTo>
                  <a:lnTo>
                    <a:pt x="107530" y="19050"/>
                  </a:lnTo>
                  <a:lnTo>
                    <a:pt x="107950" y="19304"/>
                  </a:lnTo>
                  <a:lnTo>
                    <a:pt x="107950" y="18529"/>
                  </a:lnTo>
                  <a:lnTo>
                    <a:pt x="107797" y="18580"/>
                  </a:lnTo>
                  <a:lnTo>
                    <a:pt x="108000" y="18415"/>
                  </a:lnTo>
                  <a:lnTo>
                    <a:pt x="108953" y="18034"/>
                  </a:lnTo>
                  <a:lnTo>
                    <a:pt x="109258" y="17907"/>
                  </a:lnTo>
                  <a:lnTo>
                    <a:pt x="109258" y="15875"/>
                  </a:lnTo>
                  <a:lnTo>
                    <a:pt x="109054" y="15875"/>
                  </a:lnTo>
                  <a:lnTo>
                    <a:pt x="109054" y="16129"/>
                  </a:lnTo>
                  <a:lnTo>
                    <a:pt x="108800" y="16256"/>
                  </a:lnTo>
                  <a:lnTo>
                    <a:pt x="108242" y="16256"/>
                  </a:lnTo>
                  <a:lnTo>
                    <a:pt x="109054" y="16129"/>
                  </a:lnTo>
                  <a:lnTo>
                    <a:pt x="109054" y="15875"/>
                  </a:lnTo>
                  <a:lnTo>
                    <a:pt x="108889" y="15875"/>
                  </a:lnTo>
                  <a:lnTo>
                    <a:pt x="109143" y="15748"/>
                  </a:lnTo>
                  <a:lnTo>
                    <a:pt x="183540" y="15748"/>
                  </a:lnTo>
                  <a:lnTo>
                    <a:pt x="184861" y="15748"/>
                  </a:lnTo>
                  <a:lnTo>
                    <a:pt x="189560" y="15748"/>
                  </a:lnTo>
                  <a:lnTo>
                    <a:pt x="191135" y="15748"/>
                  </a:lnTo>
                  <a:lnTo>
                    <a:pt x="230517" y="15748"/>
                  </a:lnTo>
                  <a:lnTo>
                    <a:pt x="230517" y="13081"/>
                  </a:lnTo>
                  <a:lnTo>
                    <a:pt x="212547" y="13081"/>
                  </a:lnTo>
                  <a:lnTo>
                    <a:pt x="212547" y="14859"/>
                  </a:lnTo>
                  <a:lnTo>
                    <a:pt x="212166" y="15113"/>
                  </a:lnTo>
                  <a:lnTo>
                    <a:pt x="211201" y="15113"/>
                  </a:lnTo>
                  <a:lnTo>
                    <a:pt x="212547" y="14859"/>
                  </a:lnTo>
                  <a:lnTo>
                    <a:pt x="212547" y="13081"/>
                  </a:lnTo>
                  <a:lnTo>
                    <a:pt x="204901" y="13081"/>
                  </a:lnTo>
                  <a:lnTo>
                    <a:pt x="204901" y="15113"/>
                  </a:lnTo>
                  <a:lnTo>
                    <a:pt x="202882" y="15113"/>
                  </a:lnTo>
                  <a:lnTo>
                    <a:pt x="203542" y="14859"/>
                  </a:lnTo>
                  <a:lnTo>
                    <a:pt x="203352" y="14732"/>
                  </a:lnTo>
                  <a:lnTo>
                    <a:pt x="204038" y="14732"/>
                  </a:lnTo>
                  <a:lnTo>
                    <a:pt x="203593" y="14859"/>
                  </a:lnTo>
                  <a:lnTo>
                    <a:pt x="204901" y="15113"/>
                  </a:lnTo>
                  <a:lnTo>
                    <a:pt x="204901" y="13081"/>
                  </a:lnTo>
                  <a:lnTo>
                    <a:pt x="197954" y="13081"/>
                  </a:lnTo>
                  <a:lnTo>
                    <a:pt x="197954" y="14859"/>
                  </a:lnTo>
                  <a:lnTo>
                    <a:pt x="197243" y="15240"/>
                  </a:lnTo>
                  <a:lnTo>
                    <a:pt x="197167" y="15113"/>
                  </a:lnTo>
                  <a:lnTo>
                    <a:pt x="195719" y="15113"/>
                  </a:lnTo>
                  <a:lnTo>
                    <a:pt x="197954" y="14859"/>
                  </a:lnTo>
                  <a:lnTo>
                    <a:pt x="197954" y="13081"/>
                  </a:lnTo>
                  <a:lnTo>
                    <a:pt x="183464" y="13081"/>
                  </a:lnTo>
                  <a:lnTo>
                    <a:pt x="183464" y="15113"/>
                  </a:lnTo>
                  <a:lnTo>
                    <a:pt x="182359" y="15240"/>
                  </a:lnTo>
                  <a:lnTo>
                    <a:pt x="182791" y="15113"/>
                  </a:lnTo>
                  <a:lnTo>
                    <a:pt x="183464" y="15113"/>
                  </a:lnTo>
                  <a:lnTo>
                    <a:pt x="183464" y="13081"/>
                  </a:lnTo>
                  <a:lnTo>
                    <a:pt x="164147" y="13081"/>
                  </a:lnTo>
                  <a:lnTo>
                    <a:pt x="163868" y="13081"/>
                  </a:lnTo>
                  <a:lnTo>
                    <a:pt x="163868" y="14351"/>
                  </a:lnTo>
                  <a:lnTo>
                    <a:pt x="162064" y="14478"/>
                  </a:lnTo>
                  <a:lnTo>
                    <a:pt x="163004" y="14351"/>
                  </a:lnTo>
                  <a:lnTo>
                    <a:pt x="163868" y="14351"/>
                  </a:lnTo>
                  <a:lnTo>
                    <a:pt x="163868" y="13081"/>
                  </a:lnTo>
                  <a:lnTo>
                    <a:pt x="160388" y="13081"/>
                  </a:lnTo>
                  <a:lnTo>
                    <a:pt x="159283" y="13081"/>
                  </a:lnTo>
                  <a:lnTo>
                    <a:pt x="158000" y="13081"/>
                  </a:lnTo>
                  <a:lnTo>
                    <a:pt x="158000" y="14097"/>
                  </a:lnTo>
                  <a:lnTo>
                    <a:pt x="157060" y="14325"/>
                  </a:lnTo>
                  <a:lnTo>
                    <a:pt x="156870" y="14097"/>
                  </a:lnTo>
                  <a:lnTo>
                    <a:pt x="157022" y="14097"/>
                  </a:lnTo>
                  <a:lnTo>
                    <a:pt x="158000" y="14097"/>
                  </a:lnTo>
                  <a:lnTo>
                    <a:pt x="158000" y="13081"/>
                  </a:lnTo>
                  <a:lnTo>
                    <a:pt x="151968" y="13081"/>
                  </a:lnTo>
                  <a:lnTo>
                    <a:pt x="151968" y="13716"/>
                  </a:lnTo>
                  <a:lnTo>
                    <a:pt x="151650" y="13843"/>
                  </a:lnTo>
                  <a:lnTo>
                    <a:pt x="151257" y="13843"/>
                  </a:lnTo>
                  <a:lnTo>
                    <a:pt x="150736" y="13843"/>
                  </a:lnTo>
                  <a:lnTo>
                    <a:pt x="151968" y="13716"/>
                  </a:lnTo>
                  <a:lnTo>
                    <a:pt x="151968" y="13081"/>
                  </a:lnTo>
                  <a:lnTo>
                    <a:pt x="149707" y="13081"/>
                  </a:lnTo>
                  <a:lnTo>
                    <a:pt x="149707" y="14859"/>
                  </a:lnTo>
                  <a:lnTo>
                    <a:pt x="149098" y="15113"/>
                  </a:lnTo>
                  <a:lnTo>
                    <a:pt x="148640" y="15113"/>
                  </a:lnTo>
                  <a:lnTo>
                    <a:pt x="149529" y="14859"/>
                  </a:lnTo>
                  <a:lnTo>
                    <a:pt x="149707" y="14859"/>
                  </a:lnTo>
                  <a:lnTo>
                    <a:pt x="149707" y="13081"/>
                  </a:lnTo>
                  <a:lnTo>
                    <a:pt x="149212" y="13081"/>
                  </a:lnTo>
                  <a:lnTo>
                    <a:pt x="149212" y="14478"/>
                  </a:lnTo>
                  <a:lnTo>
                    <a:pt x="148310" y="14478"/>
                  </a:lnTo>
                  <a:lnTo>
                    <a:pt x="148526" y="14351"/>
                  </a:lnTo>
                  <a:lnTo>
                    <a:pt x="148793" y="14351"/>
                  </a:lnTo>
                  <a:lnTo>
                    <a:pt x="149212" y="14478"/>
                  </a:lnTo>
                  <a:lnTo>
                    <a:pt x="149212" y="13081"/>
                  </a:lnTo>
                  <a:lnTo>
                    <a:pt x="143713" y="13081"/>
                  </a:lnTo>
                  <a:lnTo>
                    <a:pt x="143713" y="14478"/>
                  </a:lnTo>
                  <a:lnTo>
                    <a:pt x="143332" y="14732"/>
                  </a:lnTo>
                  <a:lnTo>
                    <a:pt x="142633" y="14732"/>
                  </a:lnTo>
                  <a:lnTo>
                    <a:pt x="142836" y="14605"/>
                  </a:lnTo>
                  <a:lnTo>
                    <a:pt x="142570" y="14643"/>
                  </a:lnTo>
                  <a:lnTo>
                    <a:pt x="143040" y="14478"/>
                  </a:lnTo>
                  <a:lnTo>
                    <a:pt x="143713" y="14478"/>
                  </a:lnTo>
                  <a:lnTo>
                    <a:pt x="143713" y="13081"/>
                  </a:lnTo>
                  <a:lnTo>
                    <a:pt x="140081" y="13081"/>
                  </a:lnTo>
                  <a:lnTo>
                    <a:pt x="140081" y="14478"/>
                  </a:lnTo>
                  <a:lnTo>
                    <a:pt x="139166" y="14732"/>
                  </a:lnTo>
                  <a:lnTo>
                    <a:pt x="138442" y="14732"/>
                  </a:lnTo>
                  <a:lnTo>
                    <a:pt x="138772" y="14478"/>
                  </a:lnTo>
                  <a:lnTo>
                    <a:pt x="140081" y="14478"/>
                  </a:lnTo>
                  <a:lnTo>
                    <a:pt x="140081" y="13081"/>
                  </a:lnTo>
                  <a:lnTo>
                    <a:pt x="137299" y="13081"/>
                  </a:lnTo>
                  <a:lnTo>
                    <a:pt x="137299" y="13462"/>
                  </a:lnTo>
                  <a:lnTo>
                    <a:pt x="136956" y="13589"/>
                  </a:lnTo>
                  <a:lnTo>
                    <a:pt x="137121" y="13462"/>
                  </a:lnTo>
                  <a:lnTo>
                    <a:pt x="137299" y="13462"/>
                  </a:lnTo>
                  <a:lnTo>
                    <a:pt x="137299" y="13081"/>
                  </a:lnTo>
                  <a:lnTo>
                    <a:pt x="135521" y="13081"/>
                  </a:lnTo>
                  <a:lnTo>
                    <a:pt x="135521" y="15240"/>
                  </a:lnTo>
                  <a:lnTo>
                    <a:pt x="135064" y="15367"/>
                  </a:lnTo>
                  <a:lnTo>
                    <a:pt x="134962" y="15240"/>
                  </a:lnTo>
                  <a:lnTo>
                    <a:pt x="135420" y="15113"/>
                  </a:lnTo>
                  <a:lnTo>
                    <a:pt x="135521" y="15240"/>
                  </a:lnTo>
                  <a:lnTo>
                    <a:pt x="135521" y="13081"/>
                  </a:lnTo>
                  <a:lnTo>
                    <a:pt x="126847" y="13081"/>
                  </a:lnTo>
                  <a:lnTo>
                    <a:pt x="126847" y="14097"/>
                  </a:lnTo>
                  <a:lnTo>
                    <a:pt x="126530" y="14351"/>
                  </a:lnTo>
                  <a:lnTo>
                    <a:pt x="126390" y="14351"/>
                  </a:lnTo>
                  <a:lnTo>
                    <a:pt x="125653" y="14478"/>
                  </a:lnTo>
                  <a:lnTo>
                    <a:pt x="125920" y="14351"/>
                  </a:lnTo>
                  <a:lnTo>
                    <a:pt x="126301" y="14351"/>
                  </a:lnTo>
                  <a:lnTo>
                    <a:pt x="126238" y="14097"/>
                  </a:lnTo>
                  <a:lnTo>
                    <a:pt x="126847" y="14097"/>
                  </a:lnTo>
                  <a:lnTo>
                    <a:pt x="126847" y="13081"/>
                  </a:lnTo>
                  <a:lnTo>
                    <a:pt x="126009" y="13081"/>
                  </a:lnTo>
                  <a:lnTo>
                    <a:pt x="126009" y="14097"/>
                  </a:lnTo>
                  <a:lnTo>
                    <a:pt x="124790" y="14351"/>
                  </a:lnTo>
                  <a:lnTo>
                    <a:pt x="125780" y="14097"/>
                  </a:lnTo>
                  <a:lnTo>
                    <a:pt x="126009" y="14097"/>
                  </a:lnTo>
                  <a:lnTo>
                    <a:pt x="126009" y="13081"/>
                  </a:lnTo>
                  <a:lnTo>
                    <a:pt x="124637" y="13081"/>
                  </a:lnTo>
                  <a:lnTo>
                    <a:pt x="125044" y="12954"/>
                  </a:lnTo>
                  <a:lnTo>
                    <a:pt x="217398" y="12954"/>
                  </a:lnTo>
                  <a:lnTo>
                    <a:pt x="219544" y="12954"/>
                  </a:lnTo>
                  <a:lnTo>
                    <a:pt x="287655" y="12954"/>
                  </a:lnTo>
                  <a:lnTo>
                    <a:pt x="287972" y="12954"/>
                  </a:lnTo>
                  <a:lnTo>
                    <a:pt x="288798" y="13081"/>
                  </a:lnTo>
                  <a:lnTo>
                    <a:pt x="288556" y="12954"/>
                  </a:lnTo>
                  <a:lnTo>
                    <a:pt x="331508" y="12954"/>
                  </a:lnTo>
                  <a:lnTo>
                    <a:pt x="332600" y="12954"/>
                  </a:lnTo>
                  <a:lnTo>
                    <a:pt x="332473" y="12839"/>
                  </a:lnTo>
                  <a:lnTo>
                    <a:pt x="332346" y="12700"/>
                  </a:lnTo>
                  <a:lnTo>
                    <a:pt x="331533" y="12700"/>
                  </a:lnTo>
                  <a:lnTo>
                    <a:pt x="289001" y="12700"/>
                  </a:lnTo>
                  <a:lnTo>
                    <a:pt x="288086" y="12700"/>
                  </a:lnTo>
                  <a:lnTo>
                    <a:pt x="285940" y="12700"/>
                  </a:lnTo>
                  <a:lnTo>
                    <a:pt x="285153" y="12573"/>
                  </a:lnTo>
                  <a:lnTo>
                    <a:pt x="286029" y="12573"/>
                  </a:lnTo>
                  <a:lnTo>
                    <a:pt x="291769" y="12573"/>
                  </a:lnTo>
                  <a:lnTo>
                    <a:pt x="292506" y="12573"/>
                  </a:lnTo>
                  <a:lnTo>
                    <a:pt x="332282" y="12573"/>
                  </a:lnTo>
                  <a:lnTo>
                    <a:pt x="336791" y="12458"/>
                  </a:lnTo>
                  <a:lnTo>
                    <a:pt x="341325" y="1231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46185" y="5222709"/>
              <a:ext cx="188595" cy="26034"/>
            </a:xfrm>
            <a:custGeom>
              <a:avLst/>
              <a:gdLst/>
              <a:ahLst/>
              <a:cxnLst/>
              <a:rect l="l" t="t" r="r" b="b"/>
              <a:pathLst>
                <a:path w="188594" h="26035">
                  <a:moveTo>
                    <a:pt x="1028" y="22606"/>
                  </a:moveTo>
                  <a:lnTo>
                    <a:pt x="571" y="22606"/>
                  </a:lnTo>
                  <a:lnTo>
                    <a:pt x="317" y="22669"/>
                  </a:lnTo>
                  <a:lnTo>
                    <a:pt x="0" y="22809"/>
                  </a:lnTo>
                  <a:lnTo>
                    <a:pt x="533" y="22771"/>
                  </a:lnTo>
                  <a:lnTo>
                    <a:pt x="812" y="22694"/>
                  </a:lnTo>
                  <a:lnTo>
                    <a:pt x="1028" y="22606"/>
                  </a:lnTo>
                  <a:close/>
                </a:path>
                <a:path w="188594" h="26035">
                  <a:moveTo>
                    <a:pt x="27393" y="24650"/>
                  </a:moveTo>
                  <a:lnTo>
                    <a:pt x="26860" y="24663"/>
                  </a:lnTo>
                  <a:lnTo>
                    <a:pt x="26619" y="24765"/>
                  </a:lnTo>
                  <a:lnTo>
                    <a:pt x="26403" y="24866"/>
                  </a:lnTo>
                  <a:lnTo>
                    <a:pt x="26009" y="24930"/>
                  </a:lnTo>
                  <a:lnTo>
                    <a:pt x="25704" y="25057"/>
                  </a:lnTo>
                  <a:lnTo>
                    <a:pt x="27139" y="24726"/>
                  </a:lnTo>
                  <a:lnTo>
                    <a:pt x="27393" y="24650"/>
                  </a:lnTo>
                  <a:close/>
                </a:path>
                <a:path w="188594" h="26035">
                  <a:moveTo>
                    <a:pt x="46139" y="25146"/>
                  </a:moveTo>
                  <a:lnTo>
                    <a:pt x="45872" y="25146"/>
                  </a:lnTo>
                  <a:lnTo>
                    <a:pt x="45478" y="25247"/>
                  </a:lnTo>
                  <a:lnTo>
                    <a:pt x="45212" y="25323"/>
                  </a:lnTo>
                  <a:lnTo>
                    <a:pt x="45885" y="25234"/>
                  </a:lnTo>
                  <a:lnTo>
                    <a:pt x="46139" y="25146"/>
                  </a:lnTo>
                  <a:close/>
                </a:path>
                <a:path w="188594" h="26035">
                  <a:moveTo>
                    <a:pt x="48983" y="23850"/>
                  </a:moveTo>
                  <a:lnTo>
                    <a:pt x="48806" y="23863"/>
                  </a:lnTo>
                  <a:lnTo>
                    <a:pt x="48361" y="23914"/>
                  </a:lnTo>
                  <a:lnTo>
                    <a:pt x="48107" y="24180"/>
                  </a:lnTo>
                  <a:lnTo>
                    <a:pt x="48285" y="24155"/>
                  </a:lnTo>
                  <a:lnTo>
                    <a:pt x="48856" y="23926"/>
                  </a:lnTo>
                  <a:lnTo>
                    <a:pt x="48983" y="23850"/>
                  </a:lnTo>
                  <a:close/>
                </a:path>
                <a:path w="188594" h="26035">
                  <a:moveTo>
                    <a:pt x="77190" y="4254"/>
                  </a:moveTo>
                  <a:lnTo>
                    <a:pt x="76885" y="4241"/>
                  </a:lnTo>
                  <a:lnTo>
                    <a:pt x="76530" y="4267"/>
                  </a:lnTo>
                  <a:lnTo>
                    <a:pt x="76174" y="4368"/>
                  </a:lnTo>
                  <a:lnTo>
                    <a:pt x="76212" y="4508"/>
                  </a:lnTo>
                  <a:lnTo>
                    <a:pt x="76479" y="4432"/>
                  </a:lnTo>
                  <a:lnTo>
                    <a:pt x="76644" y="4394"/>
                  </a:lnTo>
                  <a:lnTo>
                    <a:pt x="76796" y="4343"/>
                  </a:lnTo>
                  <a:lnTo>
                    <a:pt x="77190" y="4254"/>
                  </a:lnTo>
                  <a:close/>
                </a:path>
                <a:path w="188594" h="26035">
                  <a:moveTo>
                    <a:pt x="79197" y="2679"/>
                  </a:moveTo>
                  <a:lnTo>
                    <a:pt x="78892" y="2692"/>
                  </a:lnTo>
                  <a:lnTo>
                    <a:pt x="78613" y="2755"/>
                  </a:lnTo>
                  <a:lnTo>
                    <a:pt x="78066" y="2882"/>
                  </a:lnTo>
                  <a:lnTo>
                    <a:pt x="78574" y="2819"/>
                  </a:lnTo>
                  <a:lnTo>
                    <a:pt x="78994" y="2882"/>
                  </a:lnTo>
                  <a:lnTo>
                    <a:pt x="79184" y="2832"/>
                  </a:lnTo>
                  <a:lnTo>
                    <a:pt x="79197" y="2679"/>
                  </a:lnTo>
                  <a:close/>
                </a:path>
                <a:path w="188594" h="26035">
                  <a:moveTo>
                    <a:pt x="81038" y="2679"/>
                  </a:moveTo>
                  <a:lnTo>
                    <a:pt x="80594" y="2717"/>
                  </a:lnTo>
                  <a:lnTo>
                    <a:pt x="80352" y="2768"/>
                  </a:lnTo>
                  <a:lnTo>
                    <a:pt x="80225" y="2819"/>
                  </a:lnTo>
                  <a:lnTo>
                    <a:pt x="80606" y="2921"/>
                  </a:lnTo>
                  <a:lnTo>
                    <a:pt x="81038" y="2768"/>
                  </a:lnTo>
                  <a:close/>
                </a:path>
                <a:path w="188594" h="26035">
                  <a:moveTo>
                    <a:pt x="94564" y="12"/>
                  </a:moveTo>
                  <a:lnTo>
                    <a:pt x="94221" y="0"/>
                  </a:lnTo>
                  <a:lnTo>
                    <a:pt x="93954" y="76"/>
                  </a:lnTo>
                  <a:lnTo>
                    <a:pt x="93459" y="177"/>
                  </a:lnTo>
                  <a:lnTo>
                    <a:pt x="93853" y="228"/>
                  </a:lnTo>
                  <a:lnTo>
                    <a:pt x="94564" y="12"/>
                  </a:lnTo>
                  <a:close/>
                </a:path>
                <a:path w="188594" h="26035">
                  <a:moveTo>
                    <a:pt x="101612" y="17399"/>
                  </a:moveTo>
                  <a:lnTo>
                    <a:pt x="101422" y="17411"/>
                  </a:lnTo>
                  <a:lnTo>
                    <a:pt x="101180" y="17462"/>
                  </a:lnTo>
                  <a:lnTo>
                    <a:pt x="100825" y="17513"/>
                  </a:lnTo>
                  <a:lnTo>
                    <a:pt x="100660" y="17424"/>
                  </a:lnTo>
                  <a:lnTo>
                    <a:pt x="100431" y="17462"/>
                  </a:lnTo>
                  <a:lnTo>
                    <a:pt x="100799" y="17576"/>
                  </a:lnTo>
                  <a:lnTo>
                    <a:pt x="101168" y="17526"/>
                  </a:lnTo>
                  <a:lnTo>
                    <a:pt x="101536" y="17449"/>
                  </a:lnTo>
                  <a:close/>
                </a:path>
                <a:path w="188594" h="26035">
                  <a:moveTo>
                    <a:pt x="136944" y="13055"/>
                  </a:moveTo>
                  <a:lnTo>
                    <a:pt x="136512" y="13106"/>
                  </a:lnTo>
                  <a:lnTo>
                    <a:pt x="136004" y="13131"/>
                  </a:lnTo>
                  <a:lnTo>
                    <a:pt x="135737" y="13246"/>
                  </a:lnTo>
                  <a:lnTo>
                    <a:pt x="135991" y="13246"/>
                  </a:lnTo>
                  <a:lnTo>
                    <a:pt x="136232" y="13233"/>
                  </a:lnTo>
                  <a:lnTo>
                    <a:pt x="136944" y="13093"/>
                  </a:lnTo>
                  <a:close/>
                </a:path>
                <a:path w="188594" h="26035">
                  <a:moveTo>
                    <a:pt x="188137" y="9906"/>
                  </a:moveTo>
                  <a:lnTo>
                    <a:pt x="187756" y="9906"/>
                  </a:lnTo>
                  <a:lnTo>
                    <a:pt x="187198" y="9918"/>
                  </a:lnTo>
                  <a:lnTo>
                    <a:pt x="187007" y="9906"/>
                  </a:lnTo>
                  <a:lnTo>
                    <a:pt x="187604" y="9944"/>
                  </a:lnTo>
                  <a:lnTo>
                    <a:pt x="187413" y="9994"/>
                  </a:lnTo>
                  <a:lnTo>
                    <a:pt x="187744" y="10071"/>
                  </a:lnTo>
                  <a:lnTo>
                    <a:pt x="187960" y="10033"/>
                  </a:lnTo>
                  <a:lnTo>
                    <a:pt x="188137" y="9906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19728" y="470140"/>
              <a:ext cx="6555105" cy="5416550"/>
            </a:xfrm>
            <a:custGeom>
              <a:avLst/>
              <a:gdLst/>
              <a:ahLst/>
              <a:cxnLst/>
              <a:rect l="l" t="t" r="r" b="b"/>
              <a:pathLst>
                <a:path w="6555105" h="5416550">
                  <a:moveTo>
                    <a:pt x="126022" y="5356085"/>
                  </a:moveTo>
                  <a:lnTo>
                    <a:pt x="99847" y="5322697"/>
                  </a:lnTo>
                  <a:lnTo>
                    <a:pt x="64503" y="5314734"/>
                  </a:lnTo>
                  <a:lnTo>
                    <a:pt x="55727" y="5315140"/>
                  </a:lnTo>
                  <a:lnTo>
                    <a:pt x="18580" y="5329123"/>
                  </a:lnTo>
                  <a:lnTo>
                    <a:pt x="0" y="5365458"/>
                  </a:lnTo>
                  <a:lnTo>
                    <a:pt x="533" y="5372379"/>
                  </a:lnTo>
                  <a:lnTo>
                    <a:pt x="24930" y="5405793"/>
                  </a:lnTo>
                  <a:lnTo>
                    <a:pt x="64503" y="5416054"/>
                  </a:lnTo>
                  <a:lnTo>
                    <a:pt x="72351" y="5415737"/>
                  </a:lnTo>
                  <a:lnTo>
                    <a:pt x="110248" y="5400992"/>
                  </a:lnTo>
                  <a:lnTo>
                    <a:pt x="90043" y="5380240"/>
                  </a:lnTo>
                  <a:lnTo>
                    <a:pt x="86283" y="5384317"/>
                  </a:lnTo>
                  <a:lnTo>
                    <a:pt x="76136" y="5390032"/>
                  </a:lnTo>
                  <a:lnTo>
                    <a:pt x="70612" y="5391467"/>
                  </a:lnTo>
                  <a:lnTo>
                    <a:pt x="59258" y="5391467"/>
                  </a:lnTo>
                  <a:lnTo>
                    <a:pt x="33540" y="5370830"/>
                  </a:lnTo>
                  <a:lnTo>
                    <a:pt x="33540" y="5360086"/>
                  </a:lnTo>
                  <a:lnTo>
                    <a:pt x="59512" y="5339308"/>
                  </a:lnTo>
                  <a:lnTo>
                    <a:pt x="68275" y="5339308"/>
                  </a:lnTo>
                  <a:lnTo>
                    <a:pt x="92722" y="5356085"/>
                  </a:lnTo>
                  <a:lnTo>
                    <a:pt x="126022" y="5356085"/>
                  </a:lnTo>
                  <a:close/>
                </a:path>
                <a:path w="6555105" h="5416550">
                  <a:moveTo>
                    <a:pt x="236562" y="5317198"/>
                  </a:moveTo>
                  <a:lnTo>
                    <a:pt x="202628" y="5317198"/>
                  </a:lnTo>
                  <a:lnTo>
                    <a:pt x="175310" y="5365585"/>
                  </a:lnTo>
                  <a:lnTo>
                    <a:pt x="148780" y="5317198"/>
                  </a:lnTo>
                  <a:lnTo>
                    <a:pt x="114833" y="5317198"/>
                  </a:lnTo>
                  <a:lnTo>
                    <a:pt x="154114" y="5383657"/>
                  </a:lnTo>
                  <a:lnTo>
                    <a:pt x="154089" y="5386654"/>
                  </a:lnTo>
                  <a:lnTo>
                    <a:pt x="153479" y="5388216"/>
                  </a:lnTo>
                  <a:lnTo>
                    <a:pt x="152311" y="5388864"/>
                  </a:lnTo>
                  <a:lnTo>
                    <a:pt x="148234" y="5389905"/>
                  </a:lnTo>
                  <a:lnTo>
                    <a:pt x="144830" y="5390159"/>
                  </a:lnTo>
                  <a:lnTo>
                    <a:pt x="140068" y="5390159"/>
                  </a:lnTo>
                  <a:lnTo>
                    <a:pt x="140068" y="5413705"/>
                  </a:lnTo>
                  <a:lnTo>
                    <a:pt x="178765" y="5408650"/>
                  </a:lnTo>
                  <a:lnTo>
                    <a:pt x="188188" y="5398884"/>
                  </a:lnTo>
                  <a:lnTo>
                    <a:pt x="236562" y="5317198"/>
                  </a:lnTo>
                  <a:close/>
                </a:path>
                <a:path w="6555105" h="5416550">
                  <a:moveTo>
                    <a:pt x="377545" y="5317198"/>
                  </a:moveTo>
                  <a:lnTo>
                    <a:pt x="341782" y="5317198"/>
                  </a:lnTo>
                  <a:lnTo>
                    <a:pt x="309524" y="5383403"/>
                  </a:lnTo>
                  <a:lnTo>
                    <a:pt x="276758" y="5317198"/>
                  </a:lnTo>
                  <a:lnTo>
                    <a:pt x="240080" y="5317198"/>
                  </a:lnTo>
                  <a:lnTo>
                    <a:pt x="240080" y="5413451"/>
                  </a:lnTo>
                  <a:lnTo>
                    <a:pt x="272199" y="5413451"/>
                  </a:lnTo>
                  <a:lnTo>
                    <a:pt x="272199" y="5369484"/>
                  </a:lnTo>
                  <a:lnTo>
                    <a:pt x="294830" y="5413451"/>
                  </a:lnTo>
                  <a:lnTo>
                    <a:pt x="324358" y="5413451"/>
                  </a:lnTo>
                  <a:lnTo>
                    <a:pt x="345554" y="5370004"/>
                  </a:lnTo>
                  <a:lnTo>
                    <a:pt x="345554" y="5413451"/>
                  </a:lnTo>
                  <a:lnTo>
                    <a:pt x="377545" y="5413451"/>
                  </a:lnTo>
                  <a:lnTo>
                    <a:pt x="377545" y="5317198"/>
                  </a:lnTo>
                  <a:close/>
                </a:path>
                <a:path w="6555105" h="5416550">
                  <a:moveTo>
                    <a:pt x="394042" y="710323"/>
                  </a:moveTo>
                  <a:lnTo>
                    <a:pt x="367868" y="676935"/>
                  </a:lnTo>
                  <a:lnTo>
                    <a:pt x="332524" y="668959"/>
                  </a:lnTo>
                  <a:lnTo>
                    <a:pt x="323748" y="669378"/>
                  </a:lnTo>
                  <a:lnTo>
                    <a:pt x="286613" y="683348"/>
                  </a:lnTo>
                  <a:lnTo>
                    <a:pt x="268020" y="719683"/>
                  </a:lnTo>
                  <a:lnTo>
                    <a:pt x="268554" y="726617"/>
                  </a:lnTo>
                  <a:lnTo>
                    <a:pt x="292950" y="760031"/>
                  </a:lnTo>
                  <a:lnTo>
                    <a:pt x="332524" y="770280"/>
                  </a:lnTo>
                  <a:lnTo>
                    <a:pt x="340385" y="769975"/>
                  </a:lnTo>
                  <a:lnTo>
                    <a:pt x="378269" y="755230"/>
                  </a:lnTo>
                  <a:lnTo>
                    <a:pt x="358063" y="734466"/>
                  </a:lnTo>
                  <a:lnTo>
                    <a:pt x="354317" y="738543"/>
                  </a:lnTo>
                  <a:lnTo>
                    <a:pt x="344170" y="744270"/>
                  </a:lnTo>
                  <a:lnTo>
                    <a:pt x="338645" y="745693"/>
                  </a:lnTo>
                  <a:lnTo>
                    <a:pt x="327279" y="745693"/>
                  </a:lnTo>
                  <a:lnTo>
                    <a:pt x="301574" y="725055"/>
                  </a:lnTo>
                  <a:lnTo>
                    <a:pt x="301574" y="714311"/>
                  </a:lnTo>
                  <a:lnTo>
                    <a:pt x="327545" y="693547"/>
                  </a:lnTo>
                  <a:lnTo>
                    <a:pt x="336296" y="693547"/>
                  </a:lnTo>
                  <a:lnTo>
                    <a:pt x="360756" y="710323"/>
                  </a:lnTo>
                  <a:lnTo>
                    <a:pt x="394042" y="710323"/>
                  </a:lnTo>
                  <a:close/>
                </a:path>
                <a:path w="6555105" h="5416550">
                  <a:moveTo>
                    <a:pt x="525538" y="733564"/>
                  </a:moveTo>
                  <a:lnTo>
                    <a:pt x="523671" y="728421"/>
                  </a:lnTo>
                  <a:lnTo>
                    <a:pt x="521754" y="726579"/>
                  </a:lnTo>
                  <a:lnTo>
                    <a:pt x="516216" y="721220"/>
                  </a:lnTo>
                  <a:lnTo>
                    <a:pt x="510705" y="718693"/>
                  </a:lnTo>
                  <a:lnTo>
                    <a:pt x="503428" y="717219"/>
                  </a:lnTo>
                  <a:lnTo>
                    <a:pt x="508101" y="715479"/>
                  </a:lnTo>
                  <a:lnTo>
                    <a:pt x="511619" y="712838"/>
                  </a:lnTo>
                  <a:lnTo>
                    <a:pt x="514032" y="709155"/>
                  </a:lnTo>
                  <a:lnTo>
                    <a:pt x="516293" y="705726"/>
                  </a:lnTo>
                  <a:lnTo>
                    <a:pt x="517474" y="701128"/>
                  </a:lnTo>
                  <a:lnTo>
                    <a:pt x="517474" y="691337"/>
                  </a:lnTo>
                  <a:lnTo>
                    <a:pt x="517474" y="687514"/>
                  </a:lnTo>
                  <a:lnTo>
                    <a:pt x="514477" y="681748"/>
                  </a:lnTo>
                  <a:lnTo>
                    <a:pt x="502513" y="673595"/>
                  </a:lnTo>
                  <a:lnTo>
                    <a:pt x="494487" y="671525"/>
                  </a:lnTo>
                  <a:lnTo>
                    <a:pt x="492633" y="671525"/>
                  </a:lnTo>
                  <a:lnTo>
                    <a:pt x="492633" y="733044"/>
                  </a:lnTo>
                  <a:lnTo>
                    <a:pt x="492633" y="739190"/>
                  </a:lnTo>
                  <a:lnTo>
                    <a:pt x="491896" y="741464"/>
                  </a:lnTo>
                  <a:lnTo>
                    <a:pt x="488937" y="744334"/>
                  </a:lnTo>
                  <a:lnTo>
                    <a:pt x="486994" y="745197"/>
                  </a:lnTo>
                  <a:lnTo>
                    <a:pt x="480910" y="745959"/>
                  </a:lnTo>
                  <a:lnTo>
                    <a:pt x="432155" y="745959"/>
                  </a:lnTo>
                  <a:lnTo>
                    <a:pt x="432155" y="726579"/>
                  </a:lnTo>
                  <a:lnTo>
                    <a:pt x="478497" y="726579"/>
                  </a:lnTo>
                  <a:lnTo>
                    <a:pt x="492633" y="733044"/>
                  </a:lnTo>
                  <a:lnTo>
                    <a:pt x="492633" y="671525"/>
                  </a:lnTo>
                  <a:lnTo>
                    <a:pt x="486257" y="671525"/>
                  </a:lnTo>
                  <a:lnTo>
                    <a:pt x="486257" y="697268"/>
                  </a:lnTo>
                  <a:lnTo>
                    <a:pt x="486257" y="703084"/>
                  </a:lnTo>
                  <a:lnTo>
                    <a:pt x="485546" y="705243"/>
                  </a:lnTo>
                  <a:lnTo>
                    <a:pt x="482676" y="707847"/>
                  </a:lnTo>
                  <a:lnTo>
                    <a:pt x="480949" y="708609"/>
                  </a:lnTo>
                  <a:lnTo>
                    <a:pt x="475792" y="709155"/>
                  </a:lnTo>
                  <a:lnTo>
                    <a:pt x="432155" y="709155"/>
                  </a:lnTo>
                  <a:lnTo>
                    <a:pt x="432155" y="691337"/>
                  </a:lnTo>
                  <a:lnTo>
                    <a:pt x="473506" y="691337"/>
                  </a:lnTo>
                  <a:lnTo>
                    <a:pt x="486257" y="697268"/>
                  </a:lnTo>
                  <a:lnTo>
                    <a:pt x="486257" y="671525"/>
                  </a:lnTo>
                  <a:lnTo>
                    <a:pt x="402107" y="671525"/>
                  </a:lnTo>
                  <a:lnTo>
                    <a:pt x="402107" y="767676"/>
                  </a:lnTo>
                  <a:lnTo>
                    <a:pt x="478447" y="767676"/>
                  </a:lnTo>
                  <a:lnTo>
                    <a:pt x="489165" y="767245"/>
                  </a:lnTo>
                  <a:lnTo>
                    <a:pt x="525538" y="750557"/>
                  </a:lnTo>
                  <a:lnTo>
                    <a:pt x="525538" y="745959"/>
                  </a:lnTo>
                  <a:lnTo>
                    <a:pt x="525538" y="733564"/>
                  </a:lnTo>
                  <a:close/>
                </a:path>
                <a:path w="6555105" h="5416550">
                  <a:moveTo>
                    <a:pt x="632726" y="5413451"/>
                  </a:moveTo>
                  <a:lnTo>
                    <a:pt x="623773" y="5396928"/>
                  </a:lnTo>
                  <a:lnTo>
                    <a:pt x="612000" y="5375211"/>
                  </a:lnTo>
                  <a:lnTo>
                    <a:pt x="596493" y="5346598"/>
                  </a:lnTo>
                  <a:lnTo>
                    <a:pt x="580567" y="5317198"/>
                  </a:lnTo>
                  <a:lnTo>
                    <a:pt x="579653" y="5317198"/>
                  </a:lnTo>
                  <a:lnTo>
                    <a:pt x="579653" y="5375211"/>
                  </a:lnTo>
                  <a:lnTo>
                    <a:pt x="548576" y="5375211"/>
                  </a:lnTo>
                  <a:lnTo>
                    <a:pt x="564184" y="5346598"/>
                  </a:lnTo>
                  <a:lnTo>
                    <a:pt x="579653" y="5375211"/>
                  </a:lnTo>
                  <a:lnTo>
                    <a:pt x="579653" y="5317198"/>
                  </a:lnTo>
                  <a:lnTo>
                    <a:pt x="547662" y="5317198"/>
                  </a:lnTo>
                  <a:lnTo>
                    <a:pt x="496697" y="5411279"/>
                  </a:lnTo>
                  <a:lnTo>
                    <a:pt x="446481" y="5361292"/>
                  </a:lnTo>
                  <a:lnTo>
                    <a:pt x="496938" y="5317198"/>
                  </a:lnTo>
                  <a:lnTo>
                    <a:pt x="457149" y="5317198"/>
                  </a:lnTo>
                  <a:lnTo>
                    <a:pt x="420471" y="5350624"/>
                  </a:lnTo>
                  <a:lnTo>
                    <a:pt x="420471" y="5317198"/>
                  </a:lnTo>
                  <a:lnTo>
                    <a:pt x="388340" y="5317198"/>
                  </a:lnTo>
                  <a:lnTo>
                    <a:pt x="388340" y="5413451"/>
                  </a:lnTo>
                  <a:lnTo>
                    <a:pt x="420471" y="5413451"/>
                  </a:lnTo>
                  <a:lnTo>
                    <a:pt x="420471" y="5373128"/>
                  </a:lnTo>
                  <a:lnTo>
                    <a:pt x="459486" y="5413451"/>
                  </a:lnTo>
                  <a:lnTo>
                    <a:pt x="495515" y="5413451"/>
                  </a:lnTo>
                  <a:lnTo>
                    <a:pt x="498894" y="5413451"/>
                  </a:lnTo>
                  <a:lnTo>
                    <a:pt x="527900" y="5413451"/>
                  </a:lnTo>
                  <a:lnTo>
                    <a:pt x="536867" y="5396928"/>
                  </a:lnTo>
                  <a:lnTo>
                    <a:pt x="591362" y="5396928"/>
                  </a:lnTo>
                  <a:lnTo>
                    <a:pt x="600341" y="5413451"/>
                  </a:lnTo>
                  <a:lnTo>
                    <a:pt x="632726" y="5413451"/>
                  </a:lnTo>
                  <a:close/>
                </a:path>
                <a:path w="6555105" h="5416550">
                  <a:moveTo>
                    <a:pt x="651167" y="671436"/>
                  </a:moveTo>
                  <a:lnTo>
                    <a:pt x="619175" y="671436"/>
                  </a:lnTo>
                  <a:lnTo>
                    <a:pt x="565848" y="731126"/>
                  </a:lnTo>
                  <a:lnTo>
                    <a:pt x="565848" y="671436"/>
                  </a:lnTo>
                  <a:lnTo>
                    <a:pt x="533730" y="671436"/>
                  </a:lnTo>
                  <a:lnTo>
                    <a:pt x="533730" y="767676"/>
                  </a:lnTo>
                  <a:lnTo>
                    <a:pt x="565848" y="767676"/>
                  </a:lnTo>
                  <a:lnTo>
                    <a:pt x="619175" y="707847"/>
                  </a:lnTo>
                  <a:lnTo>
                    <a:pt x="619175" y="767676"/>
                  </a:lnTo>
                  <a:lnTo>
                    <a:pt x="651167" y="767676"/>
                  </a:lnTo>
                  <a:lnTo>
                    <a:pt x="651167" y="671436"/>
                  </a:lnTo>
                  <a:close/>
                </a:path>
                <a:path w="6555105" h="5416550">
                  <a:moveTo>
                    <a:pt x="676033" y="5366893"/>
                  </a:moveTo>
                  <a:lnTo>
                    <a:pt x="630643" y="5366893"/>
                  </a:lnTo>
                  <a:lnTo>
                    <a:pt x="630643" y="5384698"/>
                  </a:lnTo>
                  <a:lnTo>
                    <a:pt x="676033" y="5384698"/>
                  </a:lnTo>
                  <a:lnTo>
                    <a:pt x="676033" y="5366893"/>
                  </a:lnTo>
                  <a:close/>
                </a:path>
                <a:path w="6555105" h="5416550">
                  <a:moveTo>
                    <a:pt x="773557" y="671436"/>
                  </a:moveTo>
                  <a:lnTo>
                    <a:pt x="659879" y="671436"/>
                  </a:lnTo>
                  <a:lnTo>
                    <a:pt x="659879" y="697445"/>
                  </a:lnTo>
                  <a:lnTo>
                    <a:pt x="659879" y="697572"/>
                  </a:lnTo>
                  <a:lnTo>
                    <a:pt x="700976" y="697572"/>
                  </a:lnTo>
                  <a:lnTo>
                    <a:pt x="700976" y="767676"/>
                  </a:lnTo>
                  <a:lnTo>
                    <a:pt x="732980" y="767676"/>
                  </a:lnTo>
                  <a:lnTo>
                    <a:pt x="732980" y="697572"/>
                  </a:lnTo>
                  <a:lnTo>
                    <a:pt x="773557" y="697572"/>
                  </a:lnTo>
                  <a:lnTo>
                    <a:pt x="773557" y="671436"/>
                  </a:lnTo>
                  <a:close/>
                </a:path>
                <a:path w="6555105" h="5416550">
                  <a:moveTo>
                    <a:pt x="799325" y="5342864"/>
                  </a:moveTo>
                  <a:lnTo>
                    <a:pt x="798322" y="5339613"/>
                  </a:lnTo>
                  <a:lnTo>
                    <a:pt x="797610" y="5337302"/>
                  </a:lnTo>
                  <a:lnTo>
                    <a:pt x="790765" y="5327675"/>
                  </a:lnTo>
                  <a:lnTo>
                    <a:pt x="785952" y="5323929"/>
                  </a:lnTo>
                  <a:lnTo>
                    <a:pt x="773557" y="5318544"/>
                  </a:lnTo>
                  <a:lnTo>
                    <a:pt x="770445" y="5317960"/>
                  </a:lnTo>
                  <a:lnTo>
                    <a:pt x="770445" y="5346560"/>
                  </a:lnTo>
                  <a:lnTo>
                    <a:pt x="770445" y="5353050"/>
                  </a:lnTo>
                  <a:lnTo>
                    <a:pt x="757148" y="5359603"/>
                  </a:lnTo>
                  <a:lnTo>
                    <a:pt x="717778" y="5359603"/>
                  </a:lnTo>
                  <a:lnTo>
                    <a:pt x="717778" y="5339613"/>
                  </a:lnTo>
                  <a:lnTo>
                    <a:pt x="760171" y="5339613"/>
                  </a:lnTo>
                  <a:lnTo>
                    <a:pt x="764857" y="5340312"/>
                  </a:lnTo>
                  <a:lnTo>
                    <a:pt x="766762" y="5341213"/>
                  </a:lnTo>
                  <a:lnTo>
                    <a:pt x="769708" y="5344172"/>
                  </a:lnTo>
                  <a:lnTo>
                    <a:pt x="770445" y="5346560"/>
                  </a:lnTo>
                  <a:lnTo>
                    <a:pt x="770445" y="5317960"/>
                  </a:lnTo>
                  <a:lnTo>
                    <a:pt x="766419" y="5317198"/>
                  </a:lnTo>
                  <a:lnTo>
                    <a:pt x="685647" y="5317198"/>
                  </a:lnTo>
                  <a:lnTo>
                    <a:pt x="685647" y="5413451"/>
                  </a:lnTo>
                  <a:lnTo>
                    <a:pt x="717778" y="5413451"/>
                  </a:lnTo>
                  <a:lnTo>
                    <a:pt x="717778" y="5382361"/>
                  </a:lnTo>
                  <a:lnTo>
                    <a:pt x="759523" y="5382361"/>
                  </a:lnTo>
                  <a:lnTo>
                    <a:pt x="796658" y="5363553"/>
                  </a:lnTo>
                  <a:lnTo>
                    <a:pt x="799325" y="5349722"/>
                  </a:lnTo>
                  <a:lnTo>
                    <a:pt x="799325" y="5342864"/>
                  </a:lnTo>
                  <a:close/>
                </a:path>
                <a:path w="6555105" h="5416550">
                  <a:moveTo>
                    <a:pt x="959929" y="671436"/>
                  </a:moveTo>
                  <a:lnTo>
                    <a:pt x="927925" y="671436"/>
                  </a:lnTo>
                  <a:lnTo>
                    <a:pt x="927925" y="744435"/>
                  </a:lnTo>
                  <a:lnTo>
                    <a:pt x="887095" y="744435"/>
                  </a:lnTo>
                  <a:lnTo>
                    <a:pt x="887095" y="671436"/>
                  </a:lnTo>
                  <a:lnTo>
                    <a:pt x="855103" y="671436"/>
                  </a:lnTo>
                  <a:lnTo>
                    <a:pt x="855103" y="744435"/>
                  </a:lnTo>
                  <a:lnTo>
                    <a:pt x="814387" y="744435"/>
                  </a:lnTo>
                  <a:lnTo>
                    <a:pt x="814387" y="672045"/>
                  </a:lnTo>
                  <a:lnTo>
                    <a:pt x="782269" y="672045"/>
                  </a:lnTo>
                  <a:lnTo>
                    <a:pt x="782269" y="744435"/>
                  </a:lnTo>
                  <a:lnTo>
                    <a:pt x="782269" y="767295"/>
                  </a:lnTo>
                  <a:lnTo>
                    <a:pt x="959929" y="767295"/>
                  </a:lnTo>
                  <a:lnTo>
                    <a:pt x="959929" y="744524"/>
                  </a:lnTo>
                  <a:lnTo>
                    <a:pt x="959929" y="671436"/>
                  </a:lnTo>
                  <a:close/>
                </a:path>
                <a:path w="6555105" h="5416550">
                  <a:moveTo>
                    <a:pt x="975156" y="5365191"/>
                  </a:moveTo>
                  <a:lnTo>
                    <a:pt x="957249" y="5328971"/>
                  </a:lnTo>
                  <a:lnTo>
                    <a:pt x="941476" y="5319979"/>
                  </a:lnTo>
                  <a:lnTo>
                    <a:pt x="941476" y="5359908"/>
                  </a:lnTo>
                  <a:lnTo>
                    <a:pt x="941476" y="5370576"/>
                  </a:lnTo>
                  <a:lnTo>
                    <a:pt x="940130" y="5375097"/>
                  </a:lnTo>
                  <a:lnTo>
                    <a:pt x="940092" y="5375237"/>
                  </a:lnTo>
                  <a:lnTo>
                    <a:pt x="934631" y="5382984"/>
                  </a:lnTo>
                  <a:lnTo>
                    <a:pt x="934542" y="5383123"/>
                  </a:lnTo>
                  <a:lnTo>
                    <a:pt x="930948" y="5386108"/>
                  </a:lnTo>
                  <a:lnTo>
                    <a:pt x="922096" y="5390185"/>
                  </a:lnTo>
                  <a:lnTo>
                    <a:pt x="917422" y="5391201"/>
                  </a:lnTo>
                  <a:lnTo>
                    <a:pt x="907529" y="5391201"/>
                  </a:lnTo>
                  <a:lnTo>
                    <a:pt x="885304" y="5377548"/>
                  </a:lnTo>
                  <a:lnTo>
                    <a:pt x="883513" y="5375237"/>
                  </a:lnTo>
                  <a:lnTo>
                    <a:pt x="883424" y="5375097"/>
                  </a:lnTo>
                  <a:lnTo>
                    <a:pt x="881938" y="5370576"/>
                  </a:lnTo>
                  <a:lnTo>
                    <a:pt x="881913" y="5359908"/>
                  </a:lnTo>
                  <a:lnTo>
                    <a:pt x="883399" y="5355285"/>
                  </a:lnTo>
                  <a:lnTo>
                    <a:pt x="907122" y="5339245"/>
                  </a:lnTo>
                  <a:lnTo>
                    <a:pt x="917714" y="5339245"/>
                  </a:lnTo>
                  <a:lnTo>
                    <a:pt x="941476" y="5359908"/>
                  </a:lnTo>
                  <a:lnTo>
                    <a:pt x="941476" y="5319979"/>
                  </a:lnTo>
                  <a:lnTo>
                    <a:pt x="937183" y="5318303"/>
                  </a:lnTo>
                  <a:lnTo>
                    <a:pt x="929398" y="5316245"/>
                  </a:lnTo>
                  <a:lnTo>
                    <a:pt x="921156" y="5315013"/>
                  </a:lnTo>
                  <a:lnTo>
                    <a:pt x="912469" y="5314607"/>
                  </a:lnTo>
                  <a:lnTo>
                    <a:pt x="905471" y="5314886"/>
                  </a:lnTo>
                  <a:lnTo>
                    <a:pt x="857529" y="5337238"/>
                  </a:lnTo>
                  <a:lnTo>
                    <a:pt x="850442" y="5350497"/>
                  </a:lnTo>
                  <a:lnTo>
                    <a:pt x="839381" y="5350497"/>
                  </a:lnTo>
                  <a:lnTo>
                    <a:pt x="839381" y="5316550"/>
                  </a:lnTo>
                  <a:lnTo>
                    <a:pt x="807389" y="5316550"/>
                  </a:lnTo>
                  <a:lnTo>
                    <a:pt x="807389" y="5412816"/>
                  </a:lnTo>
                  <a:lnTo>
                    <a:pt x="839381" y="5412816"/>
                  </a:lnTo>
                  <a:lnTo>
                    <a:pt x="839381" y="5377548"/>
                  </a:lnTo>
                  <a:lnTo>
                    <a:pt x="849655" y="5377548"/>
                  </a:lnTo>
                  <a:lnTo>
                    <a:pt x="878535" y="5408066"/>
                  </a:lnTo>
                  <a:lnTo>
                    <a:pt x="912469" y="5415521"/>
                  </a:lnTo>
                  <a:lnTo>
                    <a:pt x="918832" y="5415229"/>
                  </a:lnTo>
                  <a:lnTo>
                    <a:pt x="920419" y="5415229"/>
                  </a:lnTo>
                  <a:lnTo>
                    <a:pt x="957351" y="5401170"/>
                  </a:lnTo>
                  <a:lnTo>
                    <a:pt x="966812" y="5391201"/>
                  </a:lnTo>
                  <a:lnTo>
                    <a:pt x="967028" y="5390947"/>
                  </a:lnTo>
                  <a:lnTo>
                    <a:pt x="970584" y="5385041"/>
                  </a:lnTo>
                  <a:lnTo>
                    <a:pt x="973124" y="5378793"/>
                  </a:lnTo>
                  <a:lnTo>
                    <a:pt x="974648" y="5372176"/>
                  </a:lnTo>
                  <a:lnTo>
                    <a:pt x="975156" y="5365191"/>
                  </a:lnTo>
                  <a:close/>
                </a:path>
                <a:path w="6555105" h="5416550">
                  <a:moveTo>
                    <a:pt x="1088161" y="719950"/>
                  </a:moveTo>
                  <a:lnTo>
                    <a:pt x="1087767" y="714654"/>
                  </a:lnTo>
                  <a:lnTo>
                    <a:pt x="1087653" y="712978"/>
                  </a:lnTo>
                  <a:lnTo>
                    <a:pt x="1086142" y="706323"/>
                  </a:lnTo>
                  <a:lnTo>
                    <a:pt x="1083614" y="700024"/>
                  </a:lnTo>
                  <a:lnTo>
                    <a:pt x="1080058" y="694067"/>
                  </a:lnTo>
                  <a:lnTo>
                    <a:pt x="1054481" y="674738"/>
                  </a:lnTo>
                  <a:lnTo>
                    <a:pt x="1054481" y="714654"/>
                  </a:lnTo>
                  <a:lnTo>
                    <a:pt x="1054481" y="725322"/>
                  </a:lnTo>
                  <a:lnTo>
                    <a:pt x="1030325" y="745959"/>
                  </a:lnTo>
                  <a:lnTo>
                    <a:pt x="1020533" y="745959"/>
                  </a:lnTo>
                  <a:lnTo>
                    <a:pt x="996340" y="725322"/>
                  </a:lnTo>
                  <a:lnTo>
                    <a:pt x="996340" y="714654"/>
                  </a:lnTo>
                  <a:lnTo>
                    <a:pt x="1019683" y="694067"/>
                  </a:lnTo>
                  <a:lnTo>
                    <a:pt x="1030655" y="694067"/>
                  </a:lnTo>
                  <a:lnTo>
                    <a:pt x="1054481" y="714654"/>
                  </a:lnTo>
                  <a:lnTo>
                    <a:pt x="1054481" y="674738"/>
                  </a:lnTo>
                  <a:lnTo>
                    <a:pt x="1050124" y="673049"/>
                  </a:lnTo>
                  <a:lnTo>
                    <a:pt x="1042289" y="671004"/>
                  </a:lnTo>
                  <a:lnTo>
                    <a:pt x="1034034" y="669772"/>
                  </a:lnTo>
                  <a:lnTo>
                    <a:pt x="1025347" y="669353"/>
                  </a:lnTo>
                  <a:lnTo>
                    <a:pt x="1016927" y="669772"/>
                  </a:lnTo>
                  <a:lnTo>
                    <a:pt x="980668" y="683742"/>
                  </a:lnTo>
                  <a:lnTo>
                    <a:pt x="962139" y="719950"/>
                  </a:lnTo>
                  <a:lnTo>
                    <a:pt x="962672" y="726935"/>
                  </a:lnTo>
                  <a:lnTo>
                    <a:pt x="986840" y="760133"/>
                  </a:lnTo>
                  <a:lnTo>
                    <a:pt x="1025474" y="770280"/>
                  </a:lnTo>
                  <a:lnTo>
                    <a:pt x="1034161" y="769874"/>
                  </a:lnTo>
                  <a:lnTo>
                    <a:pt x="1070356" y="755929"/>
                  </a:lnTo>
                  <a:lnTo>
                    <a:pt x="1079804" y="745959"/>
                  </a:lnTo>
                  <a:lnTo>
                    <a:pt x="1080033" y="745693"/>
                  </a:lnTo>
                  <a:lnTo>
                    <a:pt x="1083589" y="739800"/>
                  </a:lnTo>
                  <a:lnTo>
                    <a:pt x="1086129" y="733552"/>
                  </a:lnTo>
                  <a:lnTo>
                    <a:pt x="1087653" y="726935"/>
                  </a:lnTo>
                  <a:lnTo>
                    <a:pt x="1088161" y="719950"/>
                  </a:lnTo>
                  <a:close/>
                </a:path>
                <a:path w="6555105" h="5416550">
                  <a:moveTo>
                    <a:pt x="1093774" y="5413451"/>
                  </a:moveTo>
                  <a:lnTo>
                    <a:pt x="1041361" y="5361292"/>
                  </a:lnTo>
                  <a:lnTo>
                    <a:pt x="1091819" y="5317198"/>
                  </a:lnTo>
                  <a:lnTo>
                    <a:pt x="1052029" y="5317198"/>
                  </a:lnTo>
                  <a:lnTo>
                    <a:pt x="1015352" y="5350624"/>
                  </a:lnTo>
                  <a:lnTo>
                    <a:pt x="1015352" y="5317198"/>
                  </a:lnTo>
                  <a:lnTo>
                    <a:pt x="983221" y="5317198"/>
                  </a:lnTo>
                  <a:lnTo>
                    <a:pt x="983221" y="5413451"/>
                  </a:lnTo>
                  <a:lnTo>
                    <a:pt x="1015352" y="5413451"/>
                  </a:lnTo>
                  <a:lnTo>
                    <a:pt x="1015352" y="5373128"/>
                  </a:lnTo>
                  <a:lnTo>
                    <a:pt x="1054366" y="5413451"/>
                  </a:lnTo>
                  <a:lnTo>
                    <a:pt x="1093774" y="5413451"/>
                  </a:lnTo>
                  <a:close/>
                </a:path>
                <a:path w="6555105" h="5416550">
                  <a:moveTo>
                    <a:pt x="1202499" y="5381587"/>
                  </a:moveTo>
                  <a:lnTo>
                    <a:pt x="1200873" y="5374119"/>
                  </a:lnTo>
                  <a:lnTo>
                    <a:pt x="1197292" y="5368252"/>
                  </a:lnTo>
                  <a:lnTo>
                    <a:pt x="1191768" y="5363718"/>
                  </a:lnTo>
                  <a:lnTo>
                    <a:pt x="1184300" y="5360517"/>
                  </a:lnTo>
                  <a:lnTo>
                    <a:pt x="1194701" y="5357393"/>
                  </a:lnTo>
                  <a:lnTo>
                    <a:pt x="1199908" y="5351589"/>
                  </a:lnTo>
                  <a:lnTo>
                    <a:pt x="1199908" y="5334762"/>
                  </a:lnTo>
                  <a:lnTo>
                    <a:pt x="1163523" y="5315331"/>
                  </a:lnTo>
                  <a:lnTo>
                    <a:pt x="1143723" y="5314340"/>
                  </a:lnTo>
                  <a:lnTo>
                    <a:pt x="1132522" y="5314759"/>
                  </a:lnTo>
                  <a:lnTo>
                    <a:pt x="1093622" y="5325148"/>
                  </a:lnTo>
                  <a:lnTo>
                    <a:pt x="1082979" y="5346471"/>
                  </a:lnTo>
                  <a:lnTo>
                    <a:pt x="1113421" y="5346471"/>
                  </a:lnTo>
                  <a:lnTo>
                    <a:pt x="1113421" y="5342737"/>
                  </a:lnTo>
                  <a:lnTo>
                    <a:pt x="1116368" y="5339981"/>
                  </a:lnTo>
                  <a:lnTo>
                    <a:pt x="1128153" y="5336425"/>
                  </a:lnTo>
                  <a:lnTo>
                    <a:pt x="1135303" y="5335536"/>
                  </a:lnTo>
                  <a:lnTo>
                    <a:pt x="1151089" y="5335625"/>
                  </a:lnTo>
                  <a:lnTo>
                    <a:pt x="1157312" y="5336425"/>
                  </a:lnTo>
                  <a:lnTo>
                    <a:pt x="1167460" y="5339461"/>
                  </a:lnTo>
                  <a:lnTo>
                    <a:pt x="1169987" y="5341823"/>
                  </a:lnTo>
                  <a:lnTo>
                    <a:pt x="1169987" y="5347551"/>
                  </a:lnTo>
                  <a:lnTo>
                    <a:pt x="1168514" y="5349672"/>
                  </a:lnTo>
                  <a:lnTo>
                    <a:pt x="1162621" y="5353139"/>
                  </a:lnTo>
                  <a:lnTo>
                    <a:pt x="1157681" y="5354015"/>
                  </a:lnTo>
                  <a:lnTo>
                    <a:pt x="1126680" y="5354015"/>
                  </a:lnTo>
                  <a:lnTo>
                    <a:pt x="1126680" y="5372735"/>
                  </a:lnTo>
                  <a:lnTo>
                    <a:pt x="1155776" y="5372735"/>
                  </a:lnTo>
                  <a:lnTo>
                    <a:pt x="1159675" y="5372976"/>
                  </a:lnTo>
                  <a:lnTo>
                    <a:pt x="1165225" y="5373929"/>
                  </a:lnTo>
                  <a:lnTo>
                    <a:pt x="1167257" y="5374792"/>
                  </a:lnTo>
                  <a:lnTo>
                    <a:pt x="1169860" y="5377307"/>
                  </a:lnTo>
                  <a:lnTo>
                    <a:pt x="1170508" y="5379161"/>
                  </a:lnTo>
                  <a:lnTo>
                    <a:pt x="1170419" y="5386349"/>
                  </a:lnTo>
                  <a:lnTo>
                    <a:pt x="1167777" y="5389816"/>
                  </a:lnTo>
                  <a:lnTo>
                    <a:pt x="1157376" y="5394160"/>
                  </a:lnTo>
                  <a:lnTo>
                    <a:pt x="1151089" y="5395150"/>
                  </a:lnTo>
                  <a:lnTo>
                    <a:pt x="1143723" y="5394972"/>
                  </a:lnTo>
                  <a:lnTo>
                    <a:pt x="1135303" y="5395061"/>
                  </a:lnTo>
                  <a:lnTo>
                    <a:pt x="1128153" y="5393575"/>
                  </a:lnTo>
                  <a:lnTo>
                    <a:pt x="1116368" y="5387416"/>
                  </a:lnTo>
                  <a:lnTo>
                    <a:pt x="1113421" y="5382539"/>
                  </a:lnTo>
                  <a:lnTo>
                    <a:pt x="1113421" y="5375859"/>
                  </a:lnTo>
                  <a:lnTo>
                    <a:pt x="1082979" y="5375859"/>
                  </a:lnTo>
                  <a:lnTo>
                    <a:pt x="1107249" y="5410644"/>
                  </a:lnTo>
                  <a:lnTo>
                    <a:pt x="1143723" y="5416308"/>
                  </a:lnTo>
                  <a:lnTo>
                    <a:pt x="1156169" y="5415788"/>
                  </a:lnTo>
                  <a:lnTo>
                    <a:pt x="1193228" y="5403215"/>
                  </a:lnTo>
                  <a:lnTo>
                    <a:pt x="1201420" y="5390007"/>
                  </a:lnTo>
                  <a:lnTo>
                    <a:pt x="1202499" y="5381587"/>
                  </a:lnTo>
                  <a:close/>
                </a:path>
                <a:path w="6555105" h="5416550">
                  <a:moveTo>
                    <a:pt x="1206119" y="671436"/>
                  </a:moveTo>
                  <a:lnTo>
                    <a:pt x="1092454" y="671436"/>
                  </a:lnTo>
                  <a:lnTo>
                    <a:pt x="1092454" y="697445"/>
                  </a:lnTo>
                  <a:lnTo>
                    <a:pt x="1092454" y="697572"/>
                  </a:lnTo>
                  <a:lnTo>
                    <a:pt x="1133551" y="697572"/>
                  </a:lnTo>
                  <a:lnTo>
                    <a:pt x="1133551" y="767676"/>
                  </a:lnTo>
                  <a:lnTo>
                    <a:pt x="1165542" y="767676"/>
                  </a:lnTo>
                  <a:lnTo>
                    <a:pt x="1165542" y="697572"/>
                  </a:lnTo>
                  <a:lnTo>
                    <a:pt x="1206119" y="697572"/>
                  </a:lnTo>
                  <a:lnTo>
                    <a:pt x="1206119" y="671436"/>
                  </a:lnTo>
                  <a:close/>
                </a:path>
                <a:path w="6555105" h="5416550">
                  <a:moveTo>
                    <a:pt x="1335163" y="5413451"/>
                  </a:moveTo>
                  <a:lnTo>
                    <a:pt x="1326210" y="5396928"/>
                  </a:lnTo>
                  <a:lnTo>
                    <a:pt x="1314437" y="5375211"/>
                  </a:lnTo>
                  <a:lnTo>
                    <a:pt x="1298943" y="5346598"/>
                  </a:lnTo>
                  <a:lnTo>
                    <a:pt x="1283017" y="5317198"/>
                  </a:lnTo>
                  <a:lnTo>
                    <a:pt x="1282103" y="5317198"/>
                  </a:lnTo>
                  <a:lnTo>
                    <a:pt x="1282103" y="5375211"/>
                  </a:lnTo>
                  <a:lnTo>
                    <a:pt x="1251013" y="5375211"/>
                  </a:lnTo>
                  <a:lnTo>
                    <a:pt x="1266621" y="5346598"/>
                  </a:lnTo>
                  <a:lnTo>
                    <a:pt x="1282103" y="5375211"/>
                  </a:lnTo>
                  <a:lnTo>
                    <a:pt x="1282103" y="5317198"/>
                  </a:lnTo>
                  <a:lnTo>
                    <a:pt x="1250111" y="5317198"/>
                  </a:lnTo>
                  <a:lnTo>
                    <a:pt x="1197952" y="5413451"/>
                  </a:lnTo>
                  <a:lnTo>
                    <a:pt x="1230337" y="5413451"/>
                  </a:lnTo>
                  <a:lnTo>
                    <a:pt x="1239316" y="5396928"/>
                  </a:lnTo>
                  <a:lnTo>
                    <a:pt x="1293799" y="5396928"/>
                  </a:lnTo>
                  <a:lnTo>
                    <a:pt x="1302778" y="5413451"/>
                  </a:lnTo>
                  <a:lnTo>
                    <a:pt x="1335163" y="5413451"/>
                  </a:lnTo>
                  <a:close/>
                </a:path>
                <a:path w="6555105" h="5416550">
                  <a:moveTo>
                    <a:pt x="1448574" y="5413451"/>
                  </a:moveTo>
                  <a:lnTo>
                    <a:pt x="1396161" y="5361292"/>
                  </a:lnTo>
                  <a:lnTo>
                    <a:pt x="1446618" y="5317198"/>
                  </a:lnTo>
                  <a:lnTo>
                    <a:pt x="1406829" y="5317198"/>
                  </a:lnTo>
                  <a:lnTo>
                    <a:pt x="1370152" y="5350624"/>
                  </a:lnTo>
                  <a:lnTo>
                    <a:pt x="1370152" y="5317198"/>
                  </a:lnTo>
                  <a:lnTo>
                    <a:pt x="1338021" y="5317198"/>
                  </a:lnTo>
                  <a:lnTo>
                    <a:pt x="1338021" y="5413451"/>
                  </a:lnTo>
                  <a:lnTo>
                    <a:pt x="1370152" y="5413451"/>
                  </a:lnTo>
                  <a:lnTo>
                    <a:pt x="1370152" y="5373128"/>
                  </a:lnTo>
                  <a:lnTo>
                    <a:pt x="1409166" y="5413451"/>
                  </a:lnTo>
                  <a:lnTo>
                    <a:pt x="1448574" y="5413451"/>
                  </a:lnTo>
                  <a:close/>
                </a:path>
                <a:path w="6555105" h="5416550">
                  <a:moveTo>
                    <a:pt x="1825790" y="4990084"/>
                  </a:moveTo>
                  <a:lnTo>
                    <a:pt x="1824609" y="4986020"/>
                  </a:lnTo>
                  <a:lnTo>
                    <a:pt x="1824545" y="4985829"/>
                  </a:lnTo>
                  <a:lnTo>
                    <a:pt x="1824126" y="4984356"/>
                  </a:lnTo>
                  <a:lnTo>
                    <a:pt x="1793151" y="4967414"/>
                  </a:lnTo>
                  <a:lnTo>
                    <a:pt x="1793151" y="4992725"/>
                  </a:lnTo>
                  <a:lnTo>
                    <a:pt x="1793151" y="4999926"/>
                  </a:lnTo>
                  <a:lnTo>
                    <a:pt x="1791538" y="5002809"/>
                  </a:lnTo>
                  <a:lnTo>
                    <a:pt x="1785124" y="5005667"/>
                  </a:lnTo>
                  <a:lnTo>
                    <a:pt x="1779841" y="5006378"/>
                  </a:lnTo>
                  <a:lnTo>
                    <a:pt x="1738007" y="5006378"/>
                  </a:lnTo>
                  <a:lnTo>
                    <a:pt x="1738007" y="4985829"/>
                  </a:lnTo>
                  <a:lnTo>
                    <a:pt x="1777580" y="4985829"/>
                  </a:lnTo>
                  <a:lnTo>
                    <a:pt x="1793151" y="4992725"/>
                  </a:lnTo>
                  <a:lnTo>
                    <a:pt x="1793151" y="4967414"/>
                  </a:lnTo>
                  <a:lnTo>
                    <a:pt x="1790839" y="4967059"/>
                  </a:lnTo>
                  <a:lnTo>
                    <a:pt x="1782711" y="4966411"/>
                  </a:lnTo>
                  <a:lnTo>
                    <a:pt x="1773631" y="4966195"/>
                  </a:lnTo>
                  <a:lnTo>
                    <a:pt x="1738007" y="4966195"/>
                  </a:lnTo>
                  <a:lnTo>
                    <a:pt x="1738007" y="4953965"/>
                  </a:lnTo>
                  <a:lnTo>
                    <a:pt x="1818500" y="4953965"/>
                  </a:lnTo>
                  <a:lnTo>
                    <a:pt x="1818500" y="4932769"/>
                  </a:lnTo>
                  <a:lnTo>
                    <a:pt x="1707832" y="4932769"/>
                  </a:lnTo>
                  <a:lnTo>
                    <a:pt x="1707832" y="5029009"/>
                  </a:lnTo>
                  <a:lnTo>
                    <a:pt x="1777669" y="5029009"/>
                  </a:lnTo>
                  <a:lnTo>
                    <a:pt x="1819376" y="5015471"/>
                  </a:lnTo>
                  <a:lnTo>
                    <a:pt x="1825790" y="4997399"/>
                  </a:lnTo>
                  <a:lnTo>
                    <a:pt x="1825790" y="4990084"/>
                  </a:lnTo>
                  <a:close/>
                </a:path>
                <a:path w="6555105" h="5416550">
                  <a:moveTo>
                    <a:pt x="1955850" y="4981143"/>
                  </a:moveTo>
                  <a:lnTo>
                    <a:pt x="1955457" y="4975860"/>
                  </a:lnTo>
                  <a:lnTo>
                    <a:pt x="1955342" y="4974171"/>
                  </a:lnTo>
                  <a:lnTo>
                    <a:pt x="1953831" y="4967529"/>
                  </a:lnTo>
                  <a:lnTo>
                    <a:pt x="1925218" y="4937125"/>
                  </a:lnTo>
                  <a:lnTo>
                    <a:pt x="1922157" y="4935944"/>
                  </a:lnTo>
                  <a:lnTo>
                    <a:pt x="1922157" y="4975860"/>
                  </a:lnTo>
                  <a:lnTo>
                    <a:pt x="1922157" y="4986528"/>
                  </a:lnTo>
                  <a:lnTo>
                    <a:pt x="1898015" y="5007165"/>
                  </a:lnTo>
                  <a:lnTo>
                    <a:pt x="1888223" y="5007165"/>
                  </a:lnTo>
                  <a:lnTo>
                    <a:pt x="1864029" y="4986528"/>
                  </a:lnTo>
                  <a:lnTo>
                    <a:pt x="1864029" y="4975860"/>
                  </a:lnTo>
                  <a:lnTo>
                    <a:pt x="1887372" y="4955260"/>
                  </a:lnTo>
                  <a:lnTo>
                    <a:pt x="1898345" y="4955260"/>
                  </a:lnTo>
                  <a:lnTo>
                    <a:pt x="1922157" y="4975860"/>
                  </a:lnTo>
                  <a:lnTo>
                    <a:pt x="1922157" y="4935944"/>
                  </a:lnTo>
                  <a:lnTo>
                    <a:pt x="1917814" y="4934255"/>
                  </a:lnTo>
                  <a:lnTo>
                    <a:pt x="1909978" y="4932197"/>
                  </a:lnTo>
                  <a:lnTo>
                    <a:pt x="1901710" y="4930965"/>
                  </a:lnTo>
                  <a:lnTo>
                    <a:pt x="1893023" y="4930559"/>
                  </a:lnTo>
                  <a:lnTo>
                    <a:pt x="1884603" y="4930965"/>
                  </a:lnTo>
                  <a:lnTo>
                    <a:pt x="1848345" y="4944948"/>
                  </a:lnTo>
                  <a:lnTo>
                    <a:pt x="1829828" y="4981143"/>
                  </a:lnTo>
                  <a:lnTo>
                    <a:pt x="1830362" y="4988128"/>
                  </a:lnTo>
                  <a:lnTo>
                    <a:pt x="1854517" y="5021326"/>
                  </a:lnTo>
                  <a:lnTo>
                    <a:pt x="1893163" y="5031486"/>
                  </a:lnTo>
                  <a:lnTo>
                    <a:pt x="1901850" y="5031067"/>
                  </a:lnTo>
                  <a:lnTo>
                    <a:pt x="1938045" y="5017122"/>
                  </a:lnTo>
                  <a:lnTo>
                    <a:pt x="1955330" y="4988128"/>
                  </a:lnTo>
                  <a:lnTo>
                    <a:pt x="1955850" y="4981143"/>
                  </a:lnTo>
                  <a:close/>
                </a:path>
                <a:path w="6555105" h="5416550">
                  <a:moveTo>
                    <a:pt x="2101253" y="4932642"/>
                  </a:moveTo>
                  <a:lnTo>
                    <a:pt x="2065489" y="4932642"/>
                  </a:lnTo>
                  <a:lnTo>
                    <a:pt x="2033231" y="4998834"/>
                  </a:lnTo>
                  <a:lnTo>
                    <a:pt x="2000453" y="4932642"/>
                  </a:lnTo>
                  <a:lnTo>
                    <a:pt x="1963775" y="4932642"/>
                  </a:lnTo>
                  <a:lnTo>
                    <a:pt x="1963775" y="5028882"/>
                  </a:lnTo>
                  <a:lnTo>
                    <a:pt x="1995906" y="5028882"/>
                  </a:lnTo>
                  <a:lnTo>
                    <a:pt x="1995906" y="4984915"/>
                  </a:lnTo>
                  <a:lnTo>
                    <a:pt x="2018538" y="5028882"/>
                  </a:lnTo>
                  <a:lnTo>
                    <a:pt x="2048065" y="5028882"/>
                  </a:lnTo>
                  <a:lnTo>
                    <a:pt x="2069261" y="4985436"/>
                  </a:lnTo>
                  <a:lnTo>
                    <a:pt x="2069261" y="5028882"/>
                  </a:lnTo>
                  <a:lnTo>
                    <a:pt x="2101253" y="5028882"/>
                  </a:lnTo>
                  <a:lnTo>
                    <a:pt x="2101253" y="4932642"/>
                  </a:lnTo>
                  <a:close/>
                </a:path>
                <a:path w="6555105" h="5416550">
                  <a:moveTo>
                    <a:pt x="2172589" y="43040"/>
                  </a:moveTo>
                  <a:lnTo>
                    <a:pt x="2171369" y="40030"/>
                  </a:lnTo>
                  <a:lnTo>
                    <a:pt x="2169884" y="36461"/>
                  </a:lnTo>
                  <a:lnTo>
                    <a:pt x="2169820" y="36296"/>
                  </a:lnTo>
                  <a:lnTo>
                    <a:pt x="2167128" y="33426"/>
                  </a:lnTo>
                  <a:lnTo>
                    <a:pt x="2164270" y="30365"/>
                  </a:lnTo>
                  <a:lnTo>
                    <a:pt x="2159711" y="26149"/>
                  </a:lnTo>
                  <a:lnTo>
                    <a:pt x="2154364" y="22415"/>
                  </a:lnTo>
                  <a:lnTo>
                    <a:pt x="2148230" y="19164"/>
                  </a:lnTo>
                  <a:lnTo>
                    <a:pt x="2141309" y="16383"/>
                  </a:lnTo>
                  <a:lnTo>
                    <a:pt x="2138654" y="15608"/>
                  </a:lnTo>
                  <a:lnTo>
                    <a:pt x="2138654" y="44348"/>
                  </a:lnTo>
                  <a:lnTo>
                    <a:pt x="2138654" y="56311"/>
                  </a:lnTo>
                  <a:lnTo>
                    <a:pt x="2135657" y="60604"/>
                  </a:lnTo>
                  <a:lnTo>
                    <a:pt x="2123694" y="65798"/>
                  </a:lnTo>
                  <a:lnTo>
                    <a:pt x="2116455" y="67106"/>
                  </a:lnTo>
                  <a:lnTo>
                    <a:pt x="2102358" y="67106"/>
                  </a:lnTo>
                  <a:lnTo>
                    <a:pt x="2102358" y="33426"/>
                  </a:lnTo>
                  <a:lnTo>
                    <a:pt x="2116366" y="33426"/>
                  </a:lnTo>
                  <a:lnTo>
                    <a:pt x="2123630" y="34747"/>
                  </a:lnTo>
                  <a:lnTo>
                    <a:pt x="2135860" y="40030"/>
                  </a:lnTo>
                  <a:lnTo>
                    <a:pt x="2135695" y="40030"/>
                  </a:lnTo>
                  <a:lnTo>
                    <a:pt x="2137791" y="43040"/>
                  </a:lnTo>
                  <a:lnTo>
                    <a:pt x="2138654" y="44348"/>
                  </a:lnTo>
                  <a:lnTo>
                    <a:pt x="2138654" y="15608"/>
                  </a:lnTo>
                  <a:lnTo>
                    <a:pt x="2133993" y="14236"/>
                  </a:lnTo>
                  <a:lnTo>
                    <a:pt x="2125903" y="12585"/>
                  </a:lnTo>
                  <a:lnTo>
                    <a:pt x="2117344" y="11569"/>
                  </a:lnTo>
                  <a:lnTo>
                    <a:pt x="2108352" y="11176"/>
                  </a:lnTo>
                  <a:lnTo>
                    <a:pt x="2102358" y="11176"/>
                  </a:lnTo>
                  <a:lnTo>
                    <a:pt x="2102358" y="2070"/>
                  </a:lnTo>
                  <a:lnTo>
                    <a:pt x="2070366" y="2070"/>
                  </a:lnTo>
                  <a:lnTo>
                    <a:pt x="2070366" y="11176"/>
                  </a:lnTo>
                  <a:lnTo>
                    <a:pt x="2070366" y="33426"/>
                  </a:lnTo>
                  <a:lnTo>
                    <a:pt x="2070366" y="67106"/>
                  </a:lnTo>
                  <a:lnTo>
                    <a:pt x="2057146" y="67106"/>
                  </a:lnTo>
                  <a:lnTo>
                    <a:pt x="2049640" y="65798"/>
                  </a:lnTo>
                  <a:lnTo>
                    <a:pt x="2036419" y="60604"/>
                  </a:lnTo>
                  <a:lnTo>
                    <a:pt x="2036229" y="60604"/>
                  </a:lnTo>
                  <a:lnTo>
                    <a:pt x="2032838" y="56311"/>
                  </a:lnTo>
                  <a:lnTo>
                    <a:pt x="2032774" y="44348"/>
                  </a:lnTo>
                  <a:lnTo>
                    <a:pt x="2036127" y="40030"/>
                  </a:lnTo>
                  <a:lnTo>
                    <a:pt x="2049475" y="34747"/>
                  </a:lnTo>
                  <a:lnTo>
                    <a:pt x="2057057" y="33426"/>
                  </a:lnTo>
                  <a:lnTo>
                    <a:pt x="2070366" y="33426"/>
                  </a:lnTo>
                  <a:lnTo>
                    <a:pt x="2070366" y="11176"/>
                  </a:lnTo>
                  <a:lnTo>
                    <a:pt x="2063991" y="11176"/>
                  </a:lnTo>
                  <a:lnTo>
                    <a:pt x="2055355" y="11569"/>
                  </a:lnTo>
                  <a:lnTo>
                    <a:pt x="2017661" y="22631"/>
                  </a:lnTo>
                  <a:lnTo>
                    <a:pt x="1998052" y="43040"/>
                  </a:lnTo>
                  <a:lnTo>
                    <a:pt x="1998091" y="57607"/>
                  </a:lnTo>
                  <a:lnTo>
                    <a:pt x="2031809" y="84201"/>
                  </a:lnTo>
                  <a:lnTo>
                    <a:pt x="2064512" y="89344"/>
                  </a:lnTo>
                  <a:lnTo>
                    <a:pt x="2070366" y="89344"/>
                  </a:lnTo>
                  <a:lnTo>
                    <a:pt x="2070366" y="98323"/>
                  </a:lnTo>
                  <a:lnTo>
                    <a:pt x="2102358" y="98323"/>
                  </a:lnTo>
                  <a:lnTo>
                    <a:pt x="2102358" y="89344"/>
                  </a:lnTo>
                  <a:lnTo>
                    <a:pt x="2108352" y="89344"/>
                  </a:lnTo>
                  <a:lnTo>
                    <a:pt x="2148192" y="81407"/>
                  </a:lnTo>
                  <a:lnTo>
                    <a:pt x="2167128" y="67106"/>
                  </a:lnTo>
                  <a:lnTo>
                    <a:pt x="2169820" y="64223"/>
                  </a:lnTo>
                  <a:lnTo>
                    <a:pt x="2172589" y="57607"/>
                  </a:lnTo>
                  <a:lnTo>
                    <a:pt x="2172589" y="43040"/>
                  </a:lnTo>
                  <a:close/>
                </a:path>
                <a:path w="6555105" h="5416550">
                  <a:moveTo>
                    <a:pt x="2230005" y="4990084"/>
                  </a:moveTo>
                  <a:lnTo>
                    <a:pt x="2228824" y="4986020"/>
                  </a:lnTo>
                  <a:lnTo>
                    <a:pt x="2228761" y="4985829"/>
                  </a:lnTo>
                  <a:lnTo>
                    <a:pt x="2228342" y="4984356"/>
                  </a:lnTo>
                  <a:lnTo>
                    <a:pt x="2197366" y="4967402"/>
                  </a:lnTo>
                  <a:lnTo>
                    <a:pt x="2197366" y="4992725"/>
                  </a:lnTo>
                  <a:lnTo>
                    <a:pt x="2197366" y="4999926"/>
                  </a:lnTo>
                  <a:lnTo>
                    <a:pt x="2195766" y="5002809"/>
                  </a:lnTo>
                  <a:lnTo>
                    <a:pt x="2189340" y="5005667"/>
                  </a:lnTo>
                  <a:lnTo>
                    <a:pt x="2184057" y="5006378"/>
                  </a:lnTo>
                  <a:lnTo>
                    <a:pt x="2142223" y="5006378"/>
                  </a:lnTo>
                  <a:lnTo>
                    <a:pt x="2142223" y="4985829"/>
                  </a:lnTo>
                  <a:lnTo>
                    <a:pt x="2181796" y="4985829"/>
                  </a:lnTo>
                  <a:lnTo>
                    <a:pt x="2197366" y="4992725"/>
                  </a:lnTo>
                  <a:lnTo>
                    <a:pt x="2197366" y="4967402"/>
                  </a:lnTo>
                  <a:lnTo>
                    <a:pt x="2195068" y="4967059"/>
                  </a:lnTo>
                  <a:lnTo>
                    <a:pt x="2186927" y="4966411"/>
                  </a:lnTo>
                  <a:lnTo>
                    <a:pt x="2177859" y="4966195"/>
                  </a:lnTo>
                  <a:lnTo>
                    <a:pt x="2142223" y="4966195"/>
                  </a:lnTo>
                  <a:lnTo>
                    <a:pt x="2142223" y="4953965"/>
                  </a:lnTo>
                  <a:lnTo>
                    <a:pt x="2222728" y="4953965"/>
                  </a:lnTo>
                  <a:lnTo>
                    <a:pt x="2222728" y="4932769"/>
                  </a:lnTo>
                  <a:lnTo>
                    <a:pt x="2112048" y="4932769"/>
                  </a:lnTo>
                  <a:lnTo>
                    <a:pt x="2112048" y="5029009"/>
                  </a:lnTo>
                  <a:lnTo>
                    <a:pt x="2181885" y="5029009"/>
                  </a:lnTo>
                  <a:lnTo>
                    <a:pt x="2223605" y="5015471"/>
                  </a:lnTo>
                  <a:lnTo>
                    <a:pt x="2228481" y="5006378"/>
                  </a:lnTo>
                  <a:lnTo>
                    <a:pt x="2229294" y="5004092"/>
                  </a:lnTo>
                  <a:lnTo>
                    <a:pt x="2230005" y="4997399"/>
                  </a:lnTo>
                  <a:lnTo>
                    <a:pt x="2230005" y="4990084"/>
                  </a:lnTo>
                  <a:close/>
                </a:path>
                <a:path w="6555105" h="5416550">
                  <a:moveTo>
                    <a:pt x="2290686" y="2070"/>
                  </a:moveTo>
                  <a:lnTo>
                    <a:pt x="2256739" y="2070"/>
                  </a:lnTo>
                  <a:lnTo>
                    <a:pt x="2229421" y="50457"/>
                  </a:lnTo>
                  <a:lnTo>
                    <a:pt x="2202891" y="2070"/>
                  </a:lnTo>
                  <a:lnTo>
                    <a:pt x="2168956" y="2070"/>
                  </a:lnTo>
                  <a:lnTo>
                    <a:pt x="2208225" y="68529"/>
                  </a:lnTo>
                  <a:lnTo>
                    <a:pt x="2208212" y="71526"/>
                  </a:lnTo>
                  <a:lnTo>
                    <a:pt x="2207603" y="73088"/>
                  </a:lnTo>
                  <a:lnTo>
                    <a:pt x="2206434" y="73736"/>
                  </a:lnTo>
                  <a:lnTo>
                    <a:pt x="2202357" y="74777"/>
                  </a:lnTo>
                  <a:lnTo>
                    <a:pt x="2198954" y="75031"/>
                  </a:lnTo>
                  <a:lnTo>
                    <a:pt x="2194179" y="75031"/>
                  </a:lnTo>
                  <a:lnTo>
                    <a:pt x="2194179" y="98577"/>
                  </a:lnTo>
                  <a:lnTo>
                    <a:pt x="2232876" y="93522"/>
                  </a:lnTo>
                  <a:lnTo>
                    <a:pt x="2242299" y="83756"/>
                  </a:lnTo>
                  <a:lnTo>
                    <a:pt x="2290686" y="2070"/>
                  </a:lnTo>
                  <a:close/>
                </a:path>
                <a:path w="6555105" h="5416550">
                  <a:moveTo>
                    <a:pt x="2339975" y="4932896"/>
                  </a:moveTo>
                  <a:lnTo>
                    <a:pt x="2236774" y="4932896"/>
                  </a:lnTo>
                  <a:lnTo>
                    <a:pt x="2236774" y="4955756"/>
                  </a:lnTo>
                  <a:lnTo>
                    <a:pt x="2236774" y="4968456"/>
                  </a:lnTo>
                  <a:lnTo>
                    <a:pt x="2236774" y="4991316"/>
                  </a:lnTo>
                  <a:lnTo>
                    <a:pt x="2236774" y="5005286"/>
                  </a:lnTo>
                  <a:lnTo>
                    <a:pt x="2236774" y="5006556"/>
                  </a:lnTo>
                  <a:lnTo>
                    <a:pt x="2236774" y="5029416"/>
                  </a:lnTo>
                  <a:lnTo>
                    <a:pt x="2339911" y="5029416"/>
                  </a:lnTo>
                  <a:lnTo>
                    <a:pt x="2339911" y="5006556"/>
                  </a:lnTo>
                  <a:lnTo>
                    <a:pt x="2339911" y="5005286"/>
                  </a:lnTo>
                  <a:lnTo>
                    <a:pt x="2295321" y="5005286"/>
                  </a:lnTo>
                  <a:lnTo>
                    <a:pt x="2295321" y="5006556"/>
                  </a:lnTo>
                  <a:lnTo>
                    <a:pt x="2268893" y="5006556"/>
                  </a:lnTo>
                  <a:lnTo>
                    <a:pt x="2268893" y="5005286"/>
                  </a:lnTo>
                  <a:lnTo>
                    <a:pt x="2268893" y="4991316"/>
                  </a:lnTo>
                  <a:lnTo>
                    <a:pt x="2328976" y="4991316"/>
                  </a:lnTo>
                  <a:lnTo>
                    <a:pt x="2328976" y="4968456"/>
                  </a:lnTo>
                  <a:lnTo>
                    <a:pt x="2268893" y="4968456"/>
                  </a:lnTo>
                  <a:lnTo>
                    <a:pt x="2268893" y="4955756"/>
                  </a:lnTo>
                  <a:lnTo>
                    <a:pt x="2339975" y="4955756"/>
                  </a:lnTo>
                  <a:lnTo>
                    <a:pt x="2339975" y="4932896"/>
                  </a:lnTo>
                  <a:close/>
                </a:path>
                <a:path w="6555105" h="5416550">
                  <a:moveTo>
                    <a:pt x="2405913" y="2070"/>
                  </a:moveTo>
                  <a:lnTo>
                    <a:pt x="2292248" y="2070"/>
                  </a:lnTo>
                  <a:lnTo>
                    <a:pt x="2292248" y="28079"/>
                  </a:lnTo>
                  <a:lnTo>
                    <a:pt x="2292248" y="28219"/>
                  </a:lnTo>
                  <a:lnTo>
                    <a:pt x="2333345" y="28219"/>
                  </a:lnTo>
                  <a:lnTo>
                    <a:pt x="2333345" y="98323"/>
                  </a:lnTo>
                  <a:lnTo>
                    <a:pt x="2365337" y="98323"/>
                  </a:lnTo>
                  <a:lnTo>
                    <a:pt x="2365337" y="28219"/>
                  </a:lnTo>
                  <a:lnTo>
                    <a:pt x="2405913" y="28219"/>
                  </a:lnTo>
                  <a:lnTo>
                    <a:pt x="2405913" y="2070"/>
                  </a:lnTo>
                  <a:close/>
                </a:path>
                <a:path w="6555105" h="5416550">
                  <a:moveTo>
                    <a:pt x="2462415" y="4958296"/>
                  </a:moveTo>
                  <a:lnTo>
                    <a:pt x="2461412" y="4955044"/>
                  </a:lnTo>
                  <a:lnTo>
                    <a:pt x="2460714" y="4952733"/>
                  </a:lnTo>
                  <a:lnTo>
                    <a:pt x="2453856" y="4943106"/>
                  </a:lnTo>
                  <a:lnTo>
                    <a:pt x="2449042" y="4939360"/>
                  </a:lnTo>
                  <a:lnTo>
                    <a:pt x="2436647" y="4933975"/>
                  </a:lnTo>
                  <a:lnTo>
                    <a:pt x="2433548" y="4933404"/>
                  </a:lnTo>
                  <a:lnTo>
                    <a:pt x="2433548" y="4961991"/>
                  </a:lnTo>
                  <a:lnTo>
                    <a:pt x="2433548" y="4968494"/>
                  </a:lnTo>
                  <a:lnTo>
                    <a:pt x="2420239" y="4975034"/>
                  </a:lnTo>
                  <a:lnTo>
                    <a:pt x="2380881" y="4975034"/>
                  </a:lnTo>
                  <a:lnTo>
                    <a:pt x="2380881" y="4955044"/>
                  </a:lnTo>
                  <a:lnTo>
                    <a:pt x="2423274" y="4955044"/>
                  </a:lnTo>
                  <a:lnTo>
                    <a:pt x="2427960" y="4955743"/>
                  </a:lnTo>
                  <a:lnTo>
                    <a:pt x="2429865" y="4956657"/>
                  </a:lnTo>
                  <a:lnTo>
                    <a:pt x="2432812" y="4959604"/>
                  </a:lnTo>
                  <a:lnTo>
                    <a:pt x="2433548" y="4961991"/>
                  </a:lnTo>
                  <a:lnTo>
                    <a:pt x="2433548" y="4933404"/>
                  </a:lnTo>
                  <a:lnTo>
                    <a:pt x="2429522" y="4932642"/>
                  </a:lnTo>
                  <a:lnTo>
                    <a:pt x="2348750" y="4932642"/>
                  </a:lnTo>
                  <a:lnTo>
                    <a:pt x="2348750" y="5028882"/>
                  </a:lnTo>
                  <a:lnTo>
                    <a:pt x="2380881" y="5028882"/>
                  </a:lnTo>
                  <a:lnTo>
                    <a:pt x="2380881" y="4997793"/>
                  </a:lnTo>
                  <a:lnTo>
                    <a:pt x="2422626" y="4997793"/>
                  </a:lnTo>
                  <a:lnTo>
                    <a:pt x="2459748" y="4978984"/>
                  </a:lnTo>
                  <a:lnTo>
                    <a:pt x="2462415" y="4965154"/>
                  </a:lnTo>
                  <a:lnTo>
                    <a:pt x="2462415" y="4958296"/>
                  </a:lnTo>
                  <a:close/>
                </a:path>
                <a:path w="6555105" h="5416550">
                  <a:moveTo>
                    <a:pt x="2532596" y="59512"/>
                  </a:moveTo>
                  <a:lnTo>
                    <a:pt x="2531402" y="55460"/>
                  </a:lnTo>
                  <a:lnTo>
                    <a:pt x="2531351" y="55270"/>
                  </a:lnTo>
                  <a:lnTo>
                    <a:pt x="2530919" y="53797"/>
                  </a:lnTo>
                  <a:lnTo>
                    <a:pt x="2499944" y="36855"/>
                  </a:lnTo>
                  <a:lnTo>
                    <a:pt x="2499944" y="62166"/>
                  </a:lnTo>
                  <a:lnTo>
                    <a:pt x="2499944" y="69354"/>
                  </a:lnTo>
                  <a:lnTo>
                    <a:pt x="2498344" y="72237"/>
                  </a:lnTo>
                  <a:lnTo>
                    <a:pt x="2491930" y="75107"/>
                  </a:lnTo>
                  <a:lnTo>
                    <a:pt x="2486634" y="75819"/>
                  </a:lnTo>
                  <a:lnTo>
                    <a:pt x="2444800" y="75819"/>
                  </a:lnTo>
                  <a:lnTo>
                    <a:pt x="2444800" y="55270"/>
                  </a:lnTo>
                  <a:lnTo>
                    <a:pt x="2484386" y="55270"/>
                  </a:lnTo>
                  <a:lnTo>
                    <a:pt x="2499944" y="62166"/>
                  </a:lnTo>
                  <a:lnTo>
                    <a:pt x="2499944" y="36855"/>
                  </a:lnTo>
                  <a:lnTo>
                    <a:pt x="2497658" y="36499"/>
                  </a:lnTo>
                  <a:lnTo>
                    <a:pt x="2489517" y="35852"/>
                  </a:lnTo>
                  <a:lnTo>
                    <a:pt x="2480437" y="35636"/>
                  </a:lnTo>
                  <a:lnTo>
                    <a:pt x="2444800" y="35636"/>
                  </a:lnTo>
                  <a:lnTo>
                    <a:pt x="2444800" y="23406"/>
                  </a:lnTo>
                  <a:lnTo>
                    <a:pt x="2525306" y="23406"/>
                  </a:lnTo>
                  <a:lnTo>
                    <a:pt x="2525306" y="2209"/>
                  </a:lnTo>
                  <a:lnTo>
                    <a:pt x="2414625" y="2209"/>
                  </a:lnTo>
                  <a:lnTo>
                    <a:pt x="2414625" y="98450"/>
                  </a:lnTo>
                  <a:lnTo>
                    <a:pt x="2484475" y="98450"/>
                  </a:lnTo>
                  <a:lnTo>
                    <a:pt x="2526182" y="84912"/>
                  </a:lnTo>
                  <a:lnTo>
                    <a:pt x="2532596" y="66840"/>
                  </a:lnTo>
                  <a:lnTo>
                    <a:pt x="2532596" y="59512"/>
                  </a:lnTo>
                  <a:close/>
                </a:path>
                <a:path w="6555105" h="5416550">
                  <a:moveTo>
                    <a:pt x="2662656" y="50584"/>
                  </a:moveTo>
                  <a:lnTo>
                    <a:pt x="2662263" y="45300"/>
                  </a:lnTo>
                  <a:lnTo>
                    <a:pt x="2662148" y="43611"/>
                  </a:lnTo>
                  <a:lnTo>
                    <a:pt x="2660637" y="36969"/>
                  </a:lnTo>
                  <a:lnTo>
                    <a:pt x="2658110" y="30670"/>
                  </a:lnTo>
                  <a:lnTo>
                    <a:pt x="2654554" y="24701"/>
                  </a:lnTo>
                  <a:lnTo>
                    <a:pt x="2628963" y="5384"/>
                  </a:lnTo>
                  <a:lnTo>
                    <a:pt x="2628963" y="45300"/>
                  </a:lnTo>
                  <a:lnTo>
                    <a:pt x="2628963" y="55968"/>
                  </a:lnTo>
                  <a:lnTo>
                    <a:pt x="2604820" y="76593"/>
                  </a:lnTo>
                  <a:lnTo>
                    <a:pt x="2595016" y="76593"/>
                  </a:lnTo>
                  <a:lnTo>
                    <a:pt x="2570835" y="55968"/>
                  </a:lnTo>
                  <a:lnTo>
                    <a:pt x="2570835" y="45300"/>
                  </a:lnTo>
                  <a:lnTo>
                    <a:pt x="2594191" y="24701"/>
                  </a:lnTo>
                  <a:lnTo>
                    <a:pt x="2605138" y="24701"/>
                  </a:lnTo>
                  <a:lnTo>
                    <a:pt x="2628963" y="45300"/>
                  </a:lnTo>
                  <a:lnTo>
                    <a:pt x="2628963" y="5384"/>
                  </a:lnTo>
                  <a:lnTo>
                    <a:pt x="2624620" y="3695"/>
                  </a:lnTo>
                  <a:lnTo>
                    <a:pt x="2616784" y="1651"/>
                  </a:lnTo>
                  <a:lnTo>
                    <a:pt x="2608516" y="419"/>
                  </a:lnTo>
                  <a:lnTo>
                    <a:pt x="2599829" y="0"/>
                  </a:lnTo>
                  <a:lnTo>
                    <a:pt x="2591409" y="419"/>
                  </a:lnTo>
                  <a:lnTo>
                    <a:pt x="2555151" y="14389"/>
                  </a:lnTo>
                  <a:lnTo>
                    <a:pt x="2536621" y="50584"/>
                  </a:lnTo>
                  <a:lnTo>
                    <a:pt x="2537155" y="57569"/>
                  </a:lnTo>
                  <a:lnTo>
                    <a:pt x="2561323" y="90766"/>
                  </a:lnTo>
                  <a:lnTo>
                    <a:pt x="2599956" y="100926"/>
                  </a:lnTo>
                  <a:lnTo>
                    <a:pt x="2608643" y="100520"/>
                  </a:lnTo>
                  <a:lnTo>
                    <a:pt x="2644851" y="86575"/>
                  </a:lnTo>
                  <a:lnTo>
                    <a:pt x="2654312" y="76593"/>
                  </a:lnTo>
                  <a:lnTo>
                    <a:pt x="2654528" y="76339"/>
                  </a:lnTo>
                  <a:lnTo>
                    <a:pt x="2658072" y="70446"/>
                  </a:lnTo>
                  <a:lnTo>
                    <a:pt x="2660612" y="64185"/>
                  </a:lnTo>
                  <a:lnTo>
                    <a:pt x="2662136" y="57569"/>
                  </a:lnTo>
                  <a:lnTo>
                    <a:pt x="2662656" y="50584"/>
                  </a:lnTo>
                  <a:close/>
                </a:path>
                <a:path w="6555105" h="5416550">
                  <a:moveTo>
                    <a:pt x="2780220" y="2070"/>
                  </a:moveTo>
                  <a:lnTo>
                    <a:pt x="2687104" y="2070"/>
                  </a:lnTo>
                  <a:lnTo>
                    <a:pt x="2685542" y="18542"/>
                  </a:lnTo>
                  <a:lnTo>
                    <a:pt x="2683218" y="34239"/>
                  </a:lnTo>
                  <a:lnTo>
                    <a:pt x="2669451" y="71640"/>
                  </a:lnTo>
                  <a:lnTo>
                    <a:pt x="2666288" y="72440"/>
                  </a:lnTo>
                  <a:lnTo>
                    <a:pt x="2662123" y="72440"/>
                  </a:lnTo>
                  <a:lnTo>
                    <a:pt x="2662123" y="98323"/>
                  </a:lnTo>
                  <a:lnTo>
                    <a:pt x="2701531" y="79463"/>
                  </a:lnTo>
                  <a:lnTo>
                    <a:pt x="2713431" y="40665"/>
                  </a:lnTo>
                  <a:lnTo>
                    <a:pt x="2716365" y="24841"/>
                  </a:lnTo>
                  <a:lnTo>
                    <a:pt x="2748102" y="24841"/>
                  </a:lnTo>
                  <a:lnTo>
                    <a:pt x="2748102" y="98323"/>
                  </a:lnTo>
                  <a:lnTo>
                    <a:pt x="2780220" y="98323"/>
                  </a:lnTo>
                  <a:lnTo>
                    <a:pt x="2780220" y="2070"/>
                  </a:lnTo>
                  <a:close/>
                </a:path>
                <a:path w="6555105" h="5416550">
                  <a:moveTo>
                    <a:pt x="3035249" y="98323"/>
                  </a:moveTo>
                  <a:lnTo>
                    <a:pt x="3026295" y="81800"/>
                  </a:lnTo>
                  <a:lnTo>
                    <a:pt x="3014535" y="60083"/>
                  </a:lnTo>
                  <a:lnTo>
                    <a:pt x="2999028" y="31470"/>
                  </a:lnTo>
                  <a:lnTo>
                    <a:pt x="2983103" y="2070"/>
                  </a:lnTo>
                  <a:lnTo>
                    <a:pt x="2982201" y="2070"/>
                  </a:lnTo>
                  <a:lnTo>
                    <a:pt x="2982201" y="60083"/>
                  </a:lnTo>
                  <a:lnTo>
                    <a:pt x="2951111" y="60083"/>
                  </a:lnTo>
                  <a:lnTo>
                    <a:pt x="2966720" y="31470"/>
                  </a:lnTo>
                  <a:lnTo>
                    <a:pt x="2982201" y="60083"/>
                  </a:lnTo>
                  <a:lnTo>
                    <a:pt x="2982201" y="2070"/>
                  </a:lnTo>
                  <a:lnTo>
                    <a:pt x="2950210" y="2070"/>
                  </a:lnTo>
                  <a:lnTo>
                    <a:pt x="2899232" y="96151"/>
                  </a:lnTo>
                  <a:lnTo>
                    <a:pt x="2849016" y="46164"/>
                  </a:lnTo>
                  <a:lnTo>
                    <a:pt x="2899486" y="2070"/>
                  </a:lnTo>
                  <a:lnTo>
                    <a:pt x="2859684" y="2070"/>
                  </a:lnTo>
                  <a:lnTo>
                    <a:pt x="2823006" y="35496"/>
                  </a:lnTo>
                  <a:lnTo>
                    <a:pt x="2823006" y="2070"/>
                  </a:lnTo>
                  <a:lnTo>
                    <a:pt x="2790888" y="2070"/>
                  </a:lnTo>
                  <a:lnTo>
                    <a:pt x="2790888" y="98323"/>
                  </a:lnTo>
                  <a:lnTo>
                    <a:pt x="2823006" y="98323"/>
                  </a:lnTo>
                  <a:lnTo>
                    <a:pt x="2823006" y="58000"/>
                  </a:lnTo>
                  <a:lnTo>
                    <a:pt x="2862021" y="98323"/>
                  </a:lnTo>
                  <a:lnTo>
                    <a:pt x="2898051" y="98323"/>
                  </a:lnTo>
                  <a:lnTo>
                    <a:pt x="2901429" y="98323"/>
                  </a:lnTo>
                  <a:lnTo>
                    <a:pt x="2930436" y="98323"/>
                  </a:lnTo>
                  <a:lnTo>
                    <a:pt x="2939402" y="81800"/>
                  </a:lnTo>
                  <a:lnTo>
                    <a:pt x="2993898" y="81800"/>
                  </a:lnTo>
                  <a:lnTo>
                    <a:pt x="3002877" y="98323"/>
                  </a:lnTo>
                  <a:lnTo>
                    <a:pt x="3035249" y="98323"/>
                  </a:lnTo>
                  <a:close/>
                </a:path>
                <a:path w="6555105" h="5416550">
                  <a:moveTo>
                    <a:pt x="5692191" y="1921446"/>
                  </a:moveTo>
                  <a:lnTo>
                    <a:pt x="5690971" y="1918436"/>
                  </a:lnTo>
                  <a:lnTo>
                    <a:pt x="5689473" y="1914855"/>
                  </a:lnTo>
                  <a:lnTo>
                    <a:pt x="5689422" y="1914702"/>
                  </a:lnTo>
                  <a:lnTo>
                    <a:pt x="5686717" y="1911819"/>
                  </a:lnTo>
                  <a:lnTo>
                    <a:pt x="5683872" y="1908771"/>
                  </a:lnTo>
                  <a:lnTo>
                    <a:pt x="5679313" y="1904555"/>
                  </a:lnTo>
                  <a:lnTo>
                    <a:pt x="5673966" y="1900821"/>
                  </a:lnTo>
                  <a:lnTo>
                    <a:pt x="5667832" y="1897570"/>
                  </a:lnTo>
                  <a:lnTo>
                    <a:pt x="5661215" y="1894916"/>
                  </a:lnTo>
                  <a:lnTo>
                    <a:pt x="5658256" y="1894039"/>
                  </a:lnTo>
                  <a:lnTo>
                    <a:pt x="5658256" y="1922741"/>
                  </a:lnTo>
                  <a:lnTo>
                    <a:pt x="5658256" y="1934718"/>
                  </a:lnTo>
                  <a:lnTo>
                    <a:pt x="5655259" y="1939010"/>
                  </a:lnTo>
                  <a:lnTo>
                    <a:pt x="5643296" y="1944204"/>
                  </a:lnTo>
                  <a:lnTo>
                    <a:pt x="5636057" y="1945513"/>
                  </a:lnTo>
                  <a:lnTo>
                    <a:pt x="5621960" y="1945513"/>
                  </a:lnTo>
                  <a:lnTo>
                    <a:pt x="5621960" y="1911819"/>
                  </a:lnTo>
                  <a:lnTo>
                    <a:pt x="5635968" y="1911819"/>
                  </a:lnTo>
                  <a:lnTo>
                    <a:pt x="5643207" y="1913140"/>
                  </a:lnTo>
                  <a:lnTo>
                    <a:pt x="5655488" y="1918436"/>
                  </a:lnTo>
                  <a:lnTo>
                    <a:pt x="5655310" y="1918436"/>
                  </a:lnTo>
                  <a:lnTo>
                    <a:pt x="5657405" y="1921446"/>
                  </a:lnTo>
                  <a:lnTo>
                    <a:pt x="5658256" y="1922741"/>
                  </a:lnTo>
                  <a:lnTo>
                    <a:pt x="5658256" y="1894039"/>
                  </a:lnTo>
                  <a:lnTo>
                    <a:pt x="5653595" y="1892642"/>
                  </a:lnTo>
                  <a:lnTo>
                    <a:pt x="5645493" y="1890991"/>
                  </a:lnTo>
                  <a:lnTo>
                    <a:pt x="5636933" y="1889975"/>
                  </a:lnTo>
                  <a:lnTo>
                    <a:pt x="5627941" y="1889582"/>
                  </a:lnTo>
                  <a:lnTo>
                    <a:pt x="5621960" y="1889582"/>
                  </a:lnTo>
                  <a:lnTo>
                    <a:pt x="5621960" y="1880476"/>
                  </a:lnTo>
                  <a:lnTo>
                    <a:pt x="5589968" y="1880476"/>
                  </a:lnTo>
                  <a:lnTo>
                    <a:pt x="5589968" y="1889582"/>
                  </a:lnTo>
                  <a:lnTo>
                    <a:pt x="5589968" y="1911819"/>
                  </a:lnTo>
                  <a:lnTo>
                    <a:pt x="5589968" y="1945513"/>
                  </a:lnTo>
                  <a:lnTo>
                    <a:pt x="5576748" y="1945513"/>
                  </a:lnTo>
                  <a:lnTo>
                    <a:pt x="5569318" y="1944204"/>
                  </a:lnTo>
                  <a:lnTo>
                    <a:pt x="5556021" y="1939010"/>
                  </a:lnTo>
                  <a:lnTo>
                    <a:pt x="5555831" y="1939010"/>
                  </a:lnTo>
                  <a:lnTo>
                    <a:pt x="5552440" y="1934718"/>
                  </a:lnTo>
                  <a:lnTo>
                    <a:pt x="5552376" y="1922741"/>
                  </a:lnTo>
                  <a:lnTo>
                    <a:pt x="5555729" y="1918436"/>
                  </a:lnTo>
                  <a:lnTo>
                    <a:pt x="5569077" y="1913140"/>
                  </a:lnTo>
                  <a:lnTo>
                    <a:pt x="5576659" y="1911819"/>
                  </a:lnTo>
                  <a:lnTo>
                    <a:pt x="5589968" y="1911819"/>
                  </a:lnTo>
                  <a:lnTo>
                    <a:pt x="5589968" y="1889582"/>
                  </a:lnTo>
                  <a:lnTo>
                    <a:pt x="5583593" y="1889582"/>
                  </a:lnTo>
                  <a:lnTo>
                    <a:pt x="5574957" y="1889975"/>
                  </a:lnTo>
                  <a:lnTo>
                    <a:pt x="5537263" y="1901037"/>
                  </a:lnTo>
                  <a:lnTo>
                    <a:pt x="5517654" y="1921446"/>
                  </a:lnTo>
                  <a:lnTo>
                    <a:pt x="5517693" y="1936013"/>
                  </a:lnTo>
                  <a:lnTo>
                    <a:pt x="5551424" y="1962607"/>
                  </a:lnTo>
                  <a:lnTo>
                    <a:pt x="5584114" y="1967750"/>
                  </a:lnTo>
                  <a:lnTo>
                    <a:pt x="5589968" y="1967750"/>
                  </a:lnTo>
                  <a:lnTo>
                    <a:pt x="5589968" y="1976716"/>
                  </a:lnTo>
                  <a:lnTo>
                    <a:pt x="5621960" y="1976716"/>
                  </a:lnTo>
                  <a:lnTo>
                    <a:pt x="5621960" y="1967750"/>
                  </a:lnTo>
                  <a:lnTo>
                    <a:pt x="5627941" y="1967750"/>
                  </a:lnTo>
                  <a:lnTo>
                    <a:pt x="5667794" y="1959813"/>
                  </a:lnTo>
                  <a:lnTo>
                    <a:pt x="5686717" y="1945513"/>
                  </a:lnTo>
                  <a:lnTo>
                    <a:pt x="5689422" y="1942630"/>
                  </a:lnTo>
                  <a:lnTo>
                    <a:pt x="5692191" y="1936013"/>
                  </a:lnTo>
                  <a:lnTo>
                    <a:pt x="5692191" y="1921446"/>
                  </a:lnTo>
                  <a:close/>
                </a:path>
                <a:path w="6555105" h="5416550">
                  <a:moveTo>
                    <a:pt x="5810288" y="1880476"/>
                  </a:moveTo>
                  <a:lnTo>
                    <a:pt x="5776341" y="1880476"/>
                  </a:lnTo>
                  <a:lnTo>
                    <a:pt x="5749023" y="1928863"/>
                  </a:lnTo>
                  <a:lnTo>
                    <a:pt x="5722493" y="1880476"/>
                  </a:lnTo>
                  <a:lnTo>
                    <a:pt x="5688546" y="1880476"/>
                  </a:lnTo>
                  <a:lnTo>
                    <a:pt x="5727827" y="1946935"/>
                  </a:lnTo>
                  <a:lnTo>
                    <a:pt x="5727814" y="1949932"/>
                  </a:lnTo>
                  <a:lnTo>
                    <a:pt x="5727204" y="1951494"/>
                  </a:lnTo>
                  <a:lnTo>
                    <a:pt x="5726036" y="1952142"/>
                  </a:lnTo>
                  <a:lnTo>
                    <a:pt x="5721959" y="1953183"/>
                  </a:lnTo>
                  <a:lnTo>
                    <a:pt x="5718556" y="1953437"/>
                  </a:lnTo>
                  <a:lnTo>
                    <a:pt x="5713781" y="1953437"/>
                  </a:lnTo>
                  <a:lnTo>
                    <a:pt x="5713781" y="1976983"/>
                  </a:lnTo>
                  <a:lnTo>
                    <a:pt x="5752477" y="1971929"/>
                  </a:lnTo>
                  <a:lnTo>
                    <a:pt x="5761901" y="1962162"/>
                  </a:lnTo>
                  <a:lnTo>
                    <a:pt x="5810288" y="1880476"/>
                  </a:lnTo>
                  <a:close/>
                </a:path>
                <a:path w="6555105" h="5416550">
                  <a:moveTo>
                    <a:pt x="5925515" y="1880476"/>
                  </a:moveTo>
                  <a:lnTo>
                    <a:pt x="5811850" y="1880476"/>
                  </a:lnTo>
                  <a:lnTo>
                    <a:pt x="5811850" y="1906485"/>
                  </a:lnTo>
                  <a:lnTo>
                    <a:pt x="5811850" y="1906625"/>
                  </a:lnTo>
                  <a:lnTo>
                    <a:pt x="5852947" y="1906625"/>
                  </a:lnTo>
                  <a:lnTo>
                    <a:pt x="5852947" y="1976716"/>
                  </a:lnTo>
                  <a:lnTo>
                    <a:pt x="5884938" y="1976716"/>
                  </a:lnTo>
                  <a:lnTo>
                    <a:pt x="5884938" y="1906625"/>
                  </a:lnTo>
                  <a:lnTo>
                    <a:pt x="5925515" y="1906625"/>
                  </a:lnTo>
                  <a:lnTo>
                    <a:pt x="5925515" y="1880476"/>
                  </a:lnTo>
                  <a:close/>
                </a:path>
                <a:path w="6555105" h="5416550">
                  <a:moveTo>
                    <a:pt x="6052197" y="1937918"/>
                  </a:moveTo>
                  <a:lnTo>
                    <a:pt x="6051004" y="1933867"/>
                  </a:lnTo>
                  <a:lnTo>
                    <a:pt x="6050953" y="1933676"/>
                  </a:lnTo>
                  <a:lnTo>
                    <a:pt x="6050521" y="1932203"/>
                  </a:lnTo>
                  <a:lnTo>
                    <a:pt x="6019546" y="1915261"/>
                  </a:lnTo>
                  <a:lnTo>
                    <a:pt x="6019546" y="1940572"/>
                  </a:lnTo>
                  <a:lnTo>
                    <a:pt x="6019546" y="1947760"/>
                  </a:lnTo>
                  <a:lnTo>
                    <a:pt x="6017946" y="1950643"/>
                  </a:lnTo>
                  <a:lnTo>
                    <a:pt x="6011532" y="1953501"/>
                  </a:lnTo>
                  <a:lnTo>
                    <a:pt x="6006236" y="1954225"/>
                  </a:lnTo>
                  <a:lnTo>
                    <a:pt x="5964402" y="1954225"/>
                  </a:lnTo>
                  <a:lnTo>
                    <a:pt x="5964402" y="1933676"/>
                  </a:lnTo>
                  <a:lnTo>
                    <a:pt x="6003988" y="1933676"/>
                  </a:lnTo>
                  <a:lnTo>
                    <a:pt x="6019546" y="1940572"/>
                  </a:lnTo>
                  <a:lnTo>
                    <a:pt x="6019546" y="1915261"/>
                  </a:lnTo>
                  <a:lnTo>
                    <a:pt x="6017260" y="1914906"/>
                  </a:lnTo>
                  <a:lnTo>
                    <a:pt x="6009119" y="1914258"/>
                  </a:lnTo>
                  <a:lnTo>
                    <a:pt x="6000039" y="1914029"/>
                  </a:lnTo>
                  <a:lnTo>
                    <a:pt x="5964402" y="1914029"/>
                  </a:lnTo>
                  <a:lnTo>
                    <a:pt x="5964402" y="1901812"/>
                  </a:lnTo>
                  <a:lnTo>
                    <a:pt x="6044908" y="1901812"/>
                  </a:lnTo>
                  <a:lnTo>
                    <a:pt x="6044908" y="1880616"/>
                  </a:lnTo>
                  <a:lnTo>
                    <a:pt x="5934227" y="1880616"/>
                  </a:lnTo>
                  <a:lnTo>
                    <a:pt x="5934227" y="1976856"/>
                  </a:lnTo>
                  <a:lnTo>
                    <a:pt x="6004064" y="1976856"/>
                  </a:lnTo>
                  <a:lnTo>
                    <a:pt x="6045784" y="1963318"/>
                  </a:lnTo>
                  <a:lnTo>
                    <a:pt x="6052197" y="1945246"/>
                  </a:lnTo>
                  <a:lnTo>
                    <a:pt x="6052197" y="1937918"/>
                  </a:lnTo>
                  <a:close/>
                </a:path>
                <a:path w="6555105" h="5416550">
                  <a:moveTo>
                    <a:pt x="6182258" y="1928990"/>
                  </a:moveTo>
                  <a:lnTo>
                    <a:pt x="6181864" y="1923707"/>
                  </a:lnTo>
                  <a:lnTo>
                    <a:pt x="6181750" y="1922018"/>
                  </a:lnTo>
                  <a:lnTo>
                    <a:pt x="6180239" y="1915375"/>
                  </a:lnTo>
                  <a:lnTo>
                    <a:pt x="6177712" y="1909076"/>
                  </a:lnTo>
                  <a:lnTo>
                    <a:pt x="6174156" y="1903107"/>
                  </a:lnTo>
                  <a:lnTo>
                    <a:pt x="6148565" y="1883778"/>
                  </a:lnTo>
                  <a:lnTo>
                    <a:pt x="6148565" y="1923707"/>
                  </a:lnTo>
                  <a:lnTo>
                    <a:pt x="6148565" y="1934362"/>
                  </a:lnTo>
                  <a:lnTo>
                    <a:pt x="6124422" y="1954999"/>
                  </a:lnTo>
                  <a:lnTo>
                    <a:pt x="6114618" y="1954999"/>
                  </a:lnTo>
                  <a:lnTo>
                    <a:pt x="6090424" y="1934362"/>
                  </a:lnTo>
                  <a:lnTo>
                    <a:pt x="6090424" y="1923707"/>
                  </a:lnTo>
                  <a:lnTo>
                    <a:pt x="6113792" y="1903107"/>
                  </a:lnTo>
                  <a:lnTo>
                    <a:pt x="6124740" y="1903107"/>
                  </a:lnTo>
                  <a:lnTo>
                    <a:pt x="6148565" y="1923707"/>
                  </a:lnTo>
                  <a:lnTo>
                    <a:pt x="6148565" y="1883778"/>
                  </a:lnTo>
                  <a:lnTo>
                    <a:pt x="6144222" y="1882101"/>
                  </a:lnTo>
                  <a:lnTo>
                    <a:pt x="6136386" y="1880044"/>
                  </a:lnTo>
                  <a:lnTo>
                    <a:pt x="6128118" y="1878812"/>
                  </a:lnTo>
                  <a:lnTo>
                    <a:pt x="6119431" y="1878393"/>
                  </a:lnTo>
                  <a:lnTo>
                    <a:pt x="6111011" y="1878812"/>
                  </a:lnTo>
                  <a:lnTo>
                    <a:pt x="6074753" y="1892795"/>
                  </a:lnTo>
                  <a:lnTo>
                    <a:pt x="6056223" y="1928990"/>
                  </a:lnTo>
                  <a:lnTo>
                    <a:pt x="6056769" y="1935975"/>
                  </a:lnTo>
                  <a:lnTo>
                    <a:pt x="6080925" y="1969173"/>
                  </a:lnTo>
                  <a:lnTo>
                    <a:pt x="6119558" y="1979320"/>
                  </a:lnTo>
                  <a:lnTo>
                    <a:pt x="6128245" y="1978914"/>
                  </a:lnTo>
                  <a:lnTo>
                    <a:pt x="6164453" y="1964969"/>
                  </a:lnTo>
                  <a:lnTo>
                    <a:pt x="6173914" y="1954999"/>
                  </a:lnTo>
                  <a:lnTo>
                    <a:pt x="6174130" y="1954745"/>
                  </a:lnTo>
                  <a:lnTo>
                    <a:pt x="6177673" y="1948853"/>
                  </a:lnTo>
                  <a:lnTo>
                    <a:pt x="6180213" y="1942592"/>
                  </a:lnTo>
                  <a:lnTo>
                    <a:pt x="6181737" y="1935975"/>
                  </a:lnTo>
                  <a:lnTo>
                    <a:pt x="6182258" y="1928990"/>
                  </a:lnTo>
                  <a:close/>
                </a:path>
                <a:path w="6555105" h="5416550">
                  <a:moveTo>
                    <a:pt x="6299822" y="1880476"/>
                  </a:moveTo>
                  <a:lnTo>
                    <a:pt x="6206706" y="1880476"/>
                  </a:lnTo>
                  <a:lnTo>
                    <a:pt x="6205144" y="1896935"/>
                  </a:lnTo>
                  <a:lnTo>
                    <a:pt x="6202819" y="1912632"/>
                  </a:lnTo>
                  <a:lnTo>
                    <a:pt x="6189053" y="1950034"/>
                  </a:lnTo>
                  <a:lnTo>
                    <a:pt x="6185890" y="1950847"/>
                  </a:lnTo>
                  <a:lnTo>
                    <a:pt x="6181725" y="1950847"/>
                  </a:lnTo>
                  <a:lnTo>
                    <a:pt x="6181725" y="1976716"/>
                  </a:lnTo>
                  <a:lnTo>
                    <a:pt x="6221133" y="1957870"/>
                  </a:lnTo>
                  <a:lnTo>
                    <a:pt x="6233033" y="1919071"/>
                  </a:lnTo>
                  <a:lnTo>
                    <a:pt x="6235966" y="1903234"/>
                  </a:lnTo>
                  <a:lnTo>
                    <a:pt x="6267704" y="1903234"/>
                  </a:lnTo>
                  <a:lnTo>
                    <a:pt x="6267704" y="1976716"/>
                  </a:lnTo>
                  <a:lnTo>
                    <a:pt x="6299822" y="1976716"/>
                  </a:lnTo>
                  <a:lnTo>
                    <a:pt x="6299822" y="1880476"/>
                  </a:lnTo>
                  <a:close/>
                </a:path>
                <a:path w="6555105" h="5416550">
                  <a:moveTo>
                    <a:pt x="6554864" y="1976716"/>
                  </a:moveTo>
                  <a:lnTo>
                    <a:pt x="6545910" y="1960206"/>
                  </a:lnTo>
                  <a:lnTo>
                    <a:pt x="6534137" y="1938489"/>
                  </a:lnTo>
                  <a:lnTo>
                    <a:pt x="6518630" y="1909876"/>
                  </a:lnTo>
                  <a:lnTo>
                    <a:pt x="6502705" y="1880476"/>
                  </a:lnTo>
                  <a:lnTo>
                    <a:pt x="6501803" y="1880476"/>
                  </a:lnTo>
                  <a:lnTo>
                    <a:pt x="6501803" y="1938489"/>
                  </a:lnTo>
                  <a:lnTo>
                    <a:pt x="6470713" y="1938489"/>
                  </a:lnTo>
                  <a:lnTo>
                    <a:pt x="6486322" y="1909876"/>
                  </a:lnTo>
                  <a:lnTo>
                    <a:pt x="6501803" y="1938489"/>
                  </a:lnTo>
                  <a:lnTo>
                    <a:pt x="6501803" y="1880476"/>
                  </a:lnTo>
                  <a:lnTo>
                    <a:pt x="6469812" y="1880476"/>
                  </a:lnTo>
                  <a:lnTo>
                    <a:pt x="6418834" y="1974545"/>
                  </a:lnTo>
                  <a:lnTo>
                    <a:pt x="6368618" y="1924570"/>
                  </a:lnTo>
                  <a:lnTo>
                    <a:pt x="6419088" y="1880476"/>
                  </a:lnTo>
                  <a:lnTo>
                    <a:pt x="6379286" y="1880476"/>
                  </a:lnTo>
                  <a:lnTo>
                    <a:pt x="6342608" y="1913902"/>
                  </a:lnTo>
                  <a:lnTo>
                    <a:pt x="6342608" y="1880476"/>
                  </a:lnTo>
                  <a:lnTo>
                    <a:pt x="6310490" y="1880476"/>
                  </a:lnTo>
                  <a:lnTo>
                    <a:pt x="6310490" y="1976716"/>
                  </a:lnTo>
                  <a:lnTo>
                    <a:pt x="6342608" y="1976716"/>
                  </a:lnTo>
                  <a:lnTo>
                    <a:pt x="6342608" y="1936407"/>
                  </a:lnTo>
                  <a:lnTo>
                    <a:pt x="6381623" y="1976716"/>
                  </a:lnTo>
                  <a:lnTo>
                    <a:pt x="6417653" y="1976716"/>
                  </a:lnTo>
                  <a:lnTo>
                    <a:pt x="6421031" y="1976716"/>
                  </a:lnTo>
                  <a:lnTo>
                    <a:pt x="6450038" y="1976716"/>
                  </a:lnTo>
                  <a:lnTo>
                    <a:pt x="6459004" y="1960206"/>
                  </a:lnTo>
                  <a:lnTo>
                    <a:pt x="6513500" y="1960206"/>
                  </a:lnTo>
                  <a:lnTo>
                    <a:pt x="6522479" y="1976716"/>
                  </a:lnTo>
                  <a:lnTo>
                    <a:pt x="6554864" y="1976716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84612" y="612596"/>
              <a:ext cx="6021070" cy="4983480"/>
            </a:xfrm>
            <a:custGeom>
              <a:avLst/>
              <a:gdLst/>
              <a:ahLst/>
              <a:cxnLst/>
              <a:rect l="l" t="t" r="r" b="b"/>
              <a:pathLst>
                <a:path w="6021070" h="4983480">
                  <a:moveTo>
                    <a:pt x="66611" y="720686"/>
                  </a:moveTo>
                  <a:lnTo>
                    <a:pt x="60871" y="710107"/>
                  </a:lnTo>
                  <a:lnTo>
                    <a:pt x="55880" y="700874"/>
                  </a:lnTo>
                  <a:lnTo>
                    <a:pt x="45161" y="681088"/>
                  </a:lnTo>
                  <a:lnTo>
                    <a:pt x="44056" y="679056"/>
                  </a:lnTo>
                  <a:lnTo>
                    <a:pt x="44056" y="700874"/>
                  </a:lnTo>
                  <a:lnTo>
                    <a:pt x="22567" y="700874"/>
                  </a:lnTo>
                  <a:lnTo>
                    <a:pt x="33337" y="681088"/>
                  </a:lnTo>
                  <a:lnTo>
                    <a:pt x="44056" y="700874"/>
                  </a:lnTo>
                  <a:lnTo>
                    <a:pt x="44056" y="679056"/>
                  </a:lnTo>
                  <a:lnTo>
                    <a:pt x="39611" y="670839"/>
                  </a:lnTo>
                  <a:lnTo>
                    <a:pt x="27012" y="670839"/>
                  </a:lnTo>
                  <a:lnTo>
                    <a:pt x="0" y="720686"/>
                  </a:lnTo>
                  <a:lnTo>
                    <a:pt x="11861" y="720686"/>
                  </a:lnTo>
                  <a:lnTo>
                    <a:pt x="17576" y="710107"/>
                  </a:lnTo>
                  <a:lnTo>
                    <a:pt x="49034" y="710107"/>
                  </a:lnTo>
                  <a:lnTo>
                    <a:pt x="54762" y="720686"/>
                  </a:lnTo>
                  <a:lnTo>
                    <a:pt x="66611" y="720686"/>
                  </a:lnTo>
                  <a:close/>
                </a:path>
                <a:path w="6021070" h="4983480">
                  <a:moveTo>
                    <a:pt x="126288" y="684136"/>
                  </a:moveTo>
                  <a:lnTo>
                    <a:pt x="125412" y="681240"/>
                  </a:lnTo>
                  <a:lnTo>
                    <a:pt x="124320" y="679729"/>
                  </a:lnTo>
                  <a:lnTo>
                    <a:pt x="121856" y="676262"/>
                  </a:lnTo>
                  <a:lnTo>
                    <a:pt x="119367" y="674319"/>
                  </a:lnTo>
                  <a:lnTo>
                    <a:pt x="115519" y="672655"/>
                  </a:lnTo>
                  <a:lnTo>
                    <a:pt x="115519" y="685253"/>
                  </a:lnTo>
                  <a:lnTo>
                    <a:pt x="115519" y="690245"/>
                  </a:lnTo>
                  <a:lnTo>
                    <a:pt x="114973" y="692023"/>
                  </a:lnTo>
                  <a:lnTo>
                    <a:pt x="112826" y="694321"/>
                  </a:lnTo>
                  <a:lnTo>
                    <a:pt x="111506" y="695007"/>
                  </a:lnTo>
                  <a:lnTo>
                    <a:pt x="107607" y="695629"/>
                  </a:lnTo>
                  <a:lnTo>
                    <a:pt x="81229" y="695629"/>
                  </a:lnTo>
                  <a:lnTo>
                    <a:pt x="81229" y="679729"/>
                  </a:lnTo>
                  <a:lnTo>
                    <a:pt x="108407" y="679729"/>
                  </a:lnTo>
                  <a:lnTo>
                    <a:pt x="111506" y="680275"/>
                  </a:lnTo>
                  <a:lnTo>
                    <a:pt x="112826" y="680999"/>
                  </a:lnTo>
                  <a:lnTo>
                    <a:pt x="114973" y="683387"/>
                  </a:lnTo>
                  <a:lnTo>
                    <a:pt x="115519" y="685253"/>
                  </a:lnTo>
                  <a:lnTo>
                    <a:pt x="115519" y="672655"/>
                  </a:lnTo>
                  <a:lnTo>
                    <a:pt x="112953" y="671537"/>
                  </a:lnTo>
                  <a:lnTo>
                    <a:pt x="109258" y="670839"/>
                  </a:lnTo>
                  <a:lnTo>
                    <a:pt x="69850" y="670839"/>
                  </a:lnTo>
                  <a:lnTo>
                    <a:pt x="69850" y="720686"/>
                  </a:lnTo>
                  <a:lnTo>
                    <a:pt x="81229" y="720686"/>
                  </a:lnTo>
                  <a:lnTo>
                    <a:pt x="81229" y="704519"/>
                  </a:lnTo>
                  <a:lnTo>
                    <a:pt x="113296" y="704519"/>
                  </a:lnTo>
                  <a:lnTo>
                    <a:pt x="118097" y="703084"/>
                  </a:lnTo>
                  <a:lnTo>
                    <a:pt x="124650" y="697331"/>
                  </a:lnTo>
                  <a:lnTo>
                    <a:pt x="125310" y="695629"/>
                  </a:lnTo>
                  <a:lnTo>
                    <a:pt x="126288" y="693166"/>
                  </a:lnTo>
                  <a:lnTo>
                    <a:pt x="126288" y="684136"/>
                  </a:lnTo>
                  <a:close/>
                </a:path>
                <a:path w="6021070" h="4983480">
                  <a:moveTo>
                    <a:pt x="187655" y="670839"/>
                  </a:moveTo>
                  <a:lnTo>
                    <a:pt x="131216" y="670839"/>
                  </a:lnTo>
                  <a:lnTo>
                    <a:pt x="131216" y="680339"/>
                  </a:lnTo>
                  <a:lnTo>
                    <a:pt x="131216" y="680542"/>
                  </a:lnTo>
                  <a:lnTo>
                    <a:pt x="153911" y="680542"/>
                  </a:lnTo>
                  <a:lnTo>
                    <a:pt x="153911" y="720686"/>
                  </a:lnTo>
                  <a:lnTo>
                    <a:pt x="165290" y="720686"/>
                  </a:lnTo>
                  <a:lnTo>
                    <a:pt x="165290" y="680542"/>
                  </a:lnTo>
                  <a:lnTo>
                    <a:pt x="187655" y="680542"/>
                  </a:lnTo>
                  <a:lnTo>
                    <a:pt x="187655" y="670839"/>
                  </a:lnTo>
                  <a:close/>
                </a:path>
                <a:path w="6021070" h="4983480">
                  <a:moveTo>
                    <a:pt x="199174" y="710247"/>
                  </a:moveTo>
                  <a:lnTo>
                    <a:pt x="187591" y="710247"/>
                  </a:lnTo>
                  <a:lnTo>
                    <a:pt x="187591" y="720686"/>
                  </a:lnTo>
                  <a:lnTo>
                    <a:pt x="199174" y="720686"/>
                  </a:lnTo>
                  <a:lnTo>
                    <a:pt x="199174" y="710247"/>
                  </a:lnTo>
                  <a:close/>
                </a:path>
                <a:path w="6021070" h="4983480">
                  <a:moveTo>
                    <a:pt x="1797951" y="51320"/>
                  </a:moveTo>
                  <a:lnTo>
                    <a:pt x="1792224" y="40754"/>
                  </a:lnTo>
                  <a:lnTo>
                    <a:pt x="1787207" y="31521"/>
                  </a:lnTo>
                  <a:lnTo>
                    <a:pt x="1776476" y="11722"/>
                  </a:lnTo>
                  <a:lnTo>
                    <a:pt x="1775383" y="9715"/>
                  </a:lnTo>
                  <a:lnTo>
                    <a:pt x="1775383" y="31521"/>
                  </a:lnTo>
                  <a:lnTo>
                    <a:pt x="1753908" y="31521"/>
                  </a:lnTo>
                  <a:lnTo>
                    <a:pt x="1764677" y="11722"/>
                  </a:lnTo>
                  <a:lnTo>
                    <a:pt x="1775383" y="31521"/>
                  </a:lnTo>
                  <a:lnTo>
                    <a:pt x="1775383" y="9715"/>
                  </a:lnTo>
                  <a:lnTo>
                    <a:pt x="1770938" y="1485"/>
                  </a:lnTo>
                  <a:lnTo>
                    <a:pt x="1758340" y="1485"/>
                  </a:lnTo>
                  <a:lnTo>
                    <a:pt x="1731340" y="51320"/>
                  </a:lnTo>
                  <a:lnTo>
                    <a:pt x="1743189" y="51320"/>
                  </a:lnTo>
                  <a:lnTo>
                    <a:pt x="1748917" y="40754"/>
                  </a:lnTo>
                  <a:lnTo>
                    <a:pt x="1780374" y="40754"/>
                  </a:lnTo>
                  <a:lnTo>
                    <a:pt x="1786102" y="51320"/>
                  </a:lnTo>
                  <a:lnTo>
                    <a:pt x="1797951" y="51320"/>
                  </a:lnTo>
                  <a:close/>
                </a:path>
                <a:path w="6021070" h="4983480">
                  <a:moveTo>
                    <a:pt x="1857629" y="14770"/>
                  </a:moveTo>
                  <a:lnTo>
                    <a:pt x="1856740" y="11887"/>
                  </a:lnTo>
                  <a:lnTo>
                    <a:pt x="1855660" y="10375"/>
                  </a:lnTo>
                  <a:lnTo>
                    <a:pt x="1853196" y="6908"/>
                  </a:lnTo>
                  <a:lnTo>
                    <a:pt x="1850707" y="4965"/>
                  </a:lnTo>
                  <a:lnTo>
                    <a:pt x="1846859" y="3302"/>
                  </a:lnTo>
                  <a:lnTo>
                    <a:pt x="1846859" y="15900"/>
                  </a:lnTo>
                  <a:lnTo>
                    <a:pt x="1846859" y="20878"/>
                  </a:lnTo>
                  <a:lnTo>
                    <a:pt x="1846313" y="22669"/>
                  </a:lnTo>
                  <a:lnTo>
                    <a:pt x="1844154" y="24955"/>
                  </a:lnTo>
                  <a:lnTo>
                    <a:pt x="1842846" y="25654"/>
                  </a:lnTo>
                  <a:lnTo>
                    <a:pt x="1838947" y="26276"/>
                  </a:lnTo>
                  <a:lnTo>
                    <a:pt x="1812569" y="26276"/>
                  </a:lnTo>
                  <a:lnTo>
                    <a:pt x="1812569" y="10375"/>
                  </a:lnTo>
                  <a:lnTo>
                    <a:pt x="1839747" y="10375"/>
                  </a:lnTo>
                  <a:lnTo>
                    <a:pt x="1842846" y="10909"/>
                  </a:lnTo>
                  <a:lnTo>
                    <a:pt x="1844154" y="11645"/>
                  </a:lnTo>
                  <a:lnTo>
                    <a:pt x="1846313" y="14020"/>
                  </a:lnTo>
                  <a:lnTo>
                    <a:pt x="1846859" y="15900"/>
                  </a:lnTo>
                  <a:lnTo>
                    <a:pt x="1846859" y="3302"/>
                  </a:lnTo>
                  <a:lnTo>
                    <a:pt x="1844281" y="2184"/>
                  </a:lnTo>
                  <a:lnTo>
                    <a:pt x="1840585" y="1485"/>
                  </a:lnTo>
                  <a:lnTo>
                    <a:pt x="1801190" y="1485"/>
                  </a:lnTo>
                  <a:lnTo>
                    <a:pt x="1801190" y="51320"/>
                  </a:lnTo>
                  <a:lnTo>
                    <a:pt x="1812569" y="51320"/>
                  </a:lnTo>
                  <a:lnTo>
                    <a:pt x="1812569" y="35166"/>
                  </a:lnTo>
                  <a:lnTo>
                    <a:pt x="1844636" y="35166"/>
                  </a:lnTo>
                  <a:lnTo>
                    <a:pt x="1849437" y="33718"/>
                  </a:lnTo>
                  <a:lnTo>
                    <a:pt x="1855990" y="27978"/>
                  </a:lnTo>
                  <a:lnTo>
                    <a:pt x="1856651" y="26276"/>
                  </a:lnTo>
                  <a:lnTo>
                    <a:pt x="1857629" y="23799"/>
                  </a:lnTo>
                  <a:lnTo>
                    <a:pt x="1857629" y="14770"/>
                  </a:lnTo>
                  <a:close/>
                </a:path>
                <a:path w="6021070" h="4983480">
                  <a:moveTo>
                    <a:pt x="1918995" y="1485"/>
                  </a:moveTo>
                  <a:lnTo>
                    <a:pt x="1862543" y="1485"/>
                  </a:lnTo>
                  <a:lnTo>
                    <a:pt x="1862543" y="10985"/>
                  </a:lnTo>
                  <a:lnTo>
                    <a:pt x="1862543" y="11176"/>
                  </a:lnTo>
                  <a:lnTo>
                    <a:pt x="1885251" y="11176"/>
                  </a:lnTo>
                  <a:lnTo>
                    <a:pt x="1885251" y="51320"/>
                  </a:lnTo>
                  <a:lnTo>
                    <a:pt x="1896630" y="51320"/>
                  </a:lnTo>
                  <a:lnTo>
                    <a:pt x="1896630" y="11176"/>
                  </a:lnTo>
                  <a:lnTo>
                    <a:pt x="1918995" y="11176"/>
                  </a:lnTo>
                  <a:lnTo>
                    <a:pt x="1918995" y="1485"/>
                  </a:lnTo>
                  <a:close/>
                </a:path>
                <a:path w="6021070" h="4983480">
                  <a:moveTo>
                    <a:pt x="1924723" y="4981892"/>
                  </a:moveTo>
                  <a:lnTo>
                    <a:pt x="1918982" y="4971313"/>
                  </a:lnTo>
                  <a:lnTo>
                    <a:pt x="1913978" y="4962080"/>
                  </a:lnTo>
                  <a:lnTo>
                    <a:pt x="1903247" y="4942281"/>
                  </a:lnTo>
                  <a:lnTo>
                    <a:pt x="1902155" y="4940274"/>
                  </a:lnTo>
                  <a:lnTo>
                    <a:pt x="1902155" y="4962080"/>
                  </a:lnTo>
                  <a:lnTo>
                    <a:pt x="1880666" y="4962080"/>
                  </a:lnTo>
                  <a:lnTo>
                    <a:pt x="1891436" y="4942281"/>
                  </a:lnTo>
                  <a:lnTo>
                    <a:pt x="1902155" y="4962080"/>
                  </a:lnTo>
                  <a:lnTo>
                    <a:pt x="1902155" y="4940274"/>
                  </a:lnTo>
                  <a:lnTo>
                    <a:pt x="1897710" y="4932045"/>
                  </a:lnTo>
                  <a:lnTo>
                    <a:pt x="1885111" y="4932045"/>
                  </a:lnTo>
                  <a:lnTo>
                    <a:pt x="1858098" y="4981892"/>
                  </a:lnTo>
                  <a:lnTo>
                    <a:pt x="1869960" y="4981892"/>
                  </a:lnTo>
                  <a:lnTo>
                    <a:pt x="1875675" y="4971313"/>
                  </a:lnTo>
                  <a:lnTo>
                    <a:pt x="1907133" y="4971313"/>
                  </a:lnTo>
                  <a:lnTo>
                    <a:pt x="1912861" y="4981892"/>
                  </a:lnTo>
                  <a:lnTo>
                    <a:pt x="1924723" y="4981892"/>
                  </a:lnTo>
                  <a:close/>
                </a:path>
                <a:path w="6021070" h="4983480">
                  <a:moveTo>
                    <a:pt x="1930514" y="40881"/>
                  </a:moveTo>
                  <a:lnTo>
                    <a:pt x="1918919" y="40881"/>
                  </a:lnTo>
                  <a:lnTo>
                    <a:pt x="1918919" y="51320"/>
                  </a:lnTo>
                  <a:lnTo>
                    <a:pt x="1930514" y="51320"/>
                  </a:lnTo>
                  <a:lnTo>
                    <a:pt x="1930514" y="40881"/>
                  </a:lnTo>
                  <a:close/>
                </a:path>
                <a:path w="6021070" h="4983480">
                  <a:moveTo>
                    <a:pt x="1984400" y="4945342"/>
                  </a:moveTo>
                  <a:lnTo>
                    <a:pt x="1983511" y="4942446"/>
                  </a:lnTo>
                  <a:lnTo>
                    <a:pt x="1982431" y="4940935"/>
                  </a:lnTo>
                  <a:lnTo>
                    <a:pt x="1979968" y="4937468"/>
                  </a:lnTo>
                  <a:lnTo>
                    <a:pt x="1977466" y="4935525"/>
                  </a:lnTo>
                  <a:lnTo>
                    <a:pt x="1973618" y="4933861"/>
                  </a:lnTo>
                  <a:lnTo>
                    <a:pt x="1973618" y="4946459"/>
                  </a:lnTo>
                  <a:lnTo>
                    <a:pt x="1973618" y="4951438"/>
                  </a:lnTo>
                  <a:lnTo>
                    <a:pt x="1973084" y="4953228"/>
                  </a:lnTo>
                  <a:lnTo>
                    <a:pt x="1970925" y="4955514"/>
                  </a:lnTo>
                  <a:lnTo>
                    <a:pt x="1969604" y="4956213"/>
                  </a:lnTo>
                  <a:lnTo>
                    <a:pt x="1965756" y="4956835"/>
                  </a:lnTo>
                  <a:lnTo>
                    <a:pt x="1939328" y="4956835"/>
                  </a:lnTo>
                  <a:lnTo>
                    <a:pt x="1939328" y="4940935"/>
                  </a:lnTo>
                  <a:lnTo>
                    <a:pt x="1966518" y="4940935"/>
                  </a:lnTo>
                  <a:lnTo>
                    <a:pt x="1969604" y="4941481"/>
                  </a:lnTo>
                  <a:lnTo>
                    <a:pt x="1970925" y="4942205"/>
                  </a:lnTo>
                  <a:lnTo>
                    <a:pt x="1973084" y="4944580"/>
                  </a:lnTo>
                  <a:lnTo>
                    <a:pt x="1973618" y="4946459"/>
                  </a:lnTo>
                  <a:lnTo>
                    <a:pt x="1973618" y="4933861"/>
                  </a:lnTo>
                  <a:lnTo>
                    <a:pt x="1971052" y="4932743"/>
                  </a:lnTo>
                  <a:lnTo>
                    <a:pt x="1967357" y="4932045"/>
                  </a:lnTo>
                  <a:lnTo>
                    <a:pt x="1927948" y="4932045"/>
                  </a:lnTo>
                  <a:lnTo>
                    <a:pt x="1927948" y="4981892"/>
                  </a:lnTo>
                  <a:lnTo>
                    <a:pt x="1939328" y="4981892"/>
                  </a:lnTo>
                  <a:lnTo>
                    <a:pt x="1939328" y="4965725"/>
                  </a:lnTo>
                  <a:lnTo>
                    <a:pt x="1971395" y="4965725"/>
                  </a:lnTo>
                  <a:lnTo>
                    <a:pt x="1976196" y="4964290"/>
                  </a:lnTo>
                  <a:lnTo>
                    <a:pt x="1982762" y="4958537"/>
                  </a:lnTo>
                  <a:lnTo>
                    <a:pt x="1983422" y="4956835"/>
                  </a:lnTo>
                  <a:lnTo>
                    <a:pt x="1984400" y="4954359"/>
                  </a:lnTo>
                  <a:lnTo>
                    <a:pt x="1984400" y="4945342"/>
                  </a:lnTo>
                  <a:close/>
                </a:path>
                <a:path w="6021070" h="4983480">
                  <a:moveTo>
                    <a:pt x="2020493" y="19875"/>
                  </a:moveTo>
                  <a:lnTo>
                    <a:pt x="2018487" y="14262"/>
                  </a:lnTo>
                  <a:lnTo>
                    <a:pt x="2018385" y="13970"/>
                  </a:lnTo>
                  <a:lnTo>
                    <a:pt x="2014664" y="9499"/>
                  </a:lnTo>
                  <a:lnTo>
                    <a:pt x="2014169" y="8890"/>
                  </a:lnTo>
                  <a:lnTo>
                    <a:pt x="2010232" y="5575"/>
                  </a:lnTo>
                  <a:lnTo>
                    <a:pt x="2009648" y="5334"/>
                  </a:lnTo>
                  <a:lnTo>
                    <a:pt x="2009648" y="23456"/>
                  </a:lnTo>
                  <a:lnTo>
                    <a:pt x="2009648" y="29616"/>
                  </a:lnTo>
                  <a:lnTo>
                    <a:pt x="1994204" y="44323"/>
                  </a:lnTo>
                  <a:lnTo>
                    <a:pt x="1984463" y="44323"/>
                  </a:lnTo>
                  <a:lnTo>
                    <a:pt x="1969147" y="29616"/>
                  </a:lnTo>
                  <a:lnTo>
                    <a:pt x="1969147" y="23456"/>
                  </a:lnTo>
                  <a:lnTo>
                    <a:pt x="1984463" y="9499"/>
                  </a:lnTo>
                  <a:lnTo>
                    <a:pt x="1994204" y="9499"/>
                  </a:lnTo>
                  <a:lnTo>
                    <a:pt x="2009648" y="23456"/>
                  </a:lnTo>
                  <a:lnTo>
                    <a:pt x="2009648" y="5334"/>
                  </a:lnTo>
                  <a:lnTo>
                    <a:pt x="2004936" y="3289"/>
                  </a:lnTo>
                  <a:lnTo>
                    <a:pt x="2005152" y="3289"/>
                  </a:lnTo>
                  <a:lnTo>
                    <a:pt x="1997925" y="1841"/>
                  </a:lnTo>
                  <a:lnTo>
                    <a:pt x="1998395" y="1841"/>
                  </a:lnTo>
                  <a:lnTo>
                    <a:pt x="1989239" y="1346"/>
                  </a:lnTo>
                  <a:lnTo>
                    <a:pt x="1980730" y="1841"/>
                  </a:lnTo>
                  <a:lnTo>
                    <a:pt x="1957743" y="29616"/>
                  </a:lnTo>
                  <a:lnTo>
                    <a:pt x="1957717" y="30378"/>
                  </a:lnTo>
                  <a:lnTo>
                    <a:pt x="1980615" y="52679"/>
                  </a:lnTo>
                  <a:lnTo>
                    <a:pt x="1989239" y="52679"/>
                  </a:lnTo>
                  <a:lnTo>
                    <a:pt x="2014270" y="44323"/>
                  </a:lnTo>
                  <a:lnTo>
                    <a:pt x="2018360" y="39154"/>
                  </a:lnTo>
                  <a:lnTo>
                    <a:pt x="2020493" y="33159"/>
                  </a:lnTo>
                  <a:lnTo>
                    <a:pt x="2020493" y="19875"/>
                  </a:lnTo>
                  <a:close/>
                </a:path>
                <a:path w="6021070" h="4983480">
                  <a:moveTo>
                    <a:pt x="2045754" y="4932045"/>
                  </a:moveTo>
                  <a:lnTo>
                    <a:pt x="1989315" y="4932045"/>
                  </a:lnTo>
                  <a:lnTo>
                    <a:pt x="1989315" y="4941544"/>
                  </a:lnTo>
                  <a:lnTo>
                    <a:pt x="1989315" y="4941748"/>
                  </a:lnTo>
                  <a:lnTo>
                    <a:pt x="2012010" y="4941748"/>
                  </a:lnTo>
                  <a:lnTo>
                    <a:pt x="2012010" y="4981892"/>
                  </a:lnTo>
                  <a:lnTo>
                    <a:pt x="2023389" y="4981892"/>
                  </a:lnTo>
                  <a:lnTo>
                    <a:pt x="2023389" y="4941748"/>
                  </a:lnTo>
                  <a:lnTo>
                    <a:pt x="2045754" y="4941748"/>
                  </a:lnTo>
                  <a:lnTo>
                    <a:pt x="2045754" y="4932045"/>
                  </a:lnTo>
                  <a:close/>
                </a:path>
                <a:path w="6021070" h="4983480">
                  <a:moveTo>
                    <a:pt x="2057273" y="4971453"/>
                  </a:moveTo>
                  <a:lnTo>
                    <a:pt x="2045690" y="4971453"/>
                  </a:lnTo>
                  <a:lnTo>
                    <a:pt x="2045690" y="4981892"/>
                  </a:lnTo>
                  <a:lnTo>
                    <a:pt x="2057273" y="4981892"/>
                  </a:lnTo>
                  <a:lnTo>
                    <a:pt x="2057273" y="4971453"/>
                  </a:lnTo>
                  <a:close/>
                </a:path>
                <a:path w="6021070" h="4983480">
                  <a:moveTo>
                    <a:pt x="2086635" y="42227"/>
                  </a:moveTo>
                  <a:lnTo>
                    <a:pt x="2036051" y="42227"/>
                  </a:lnTo>
                  <a:lnTo>
                    <a:pt x="2036051" y="40932"/>
                  </a:lnTo>
                  <a:lnTo>
                    <a:pt x="2053704" y="32131"/>
                  </a:lnTo>
                  <a:lnTo>
                    <a:pt x="2063127" y="30848"/>
                  </a:lnTo>
                  <a:lnTo>
                    <a:pt x="2085428" y="19989"/>
                  </a:lnTo>
                  <a:lnTo>
                    <a:pt x="2085428" y="9842"/>
                  </a:lnTo>
                  <a:lnTo>
                    <a:pt x="2082292" y="5448"/>
                  </a:lnTo>
                  <a:lnTo>
                    <a:pt x="2069769" y="1092"/>
                  </a:lnTo>
                  <a:lnTo>
                    <a:pt x="2062734" y="0"/>
                  </a:lnTo>
                  <a:lnTo>
                    <a:pt x="2050643" y="0"/>
                  </a:lnTo>
                  <a:lnTo>
                    <a:pt x="2025281" y="13398"/>
                  </a:lnTo>
                  <a:lnTo>
                    <a:pt x="2025281" y="17983"/>
                  </a:lnTo>
                  <a:lnTo>
                    <a:pt x="2036724" y="18046"/>
                  </a:lnTo>
                  <a:lnTo>
                    <a:pt x="2036724" y="14732"/>
                  </a:lnTo>
                  <a:lnTo>
                    <a:pt x="2038502" y="12293"/>
                  </a:lnTo>
                  <a:lnTo>
                    <a:pt x="2045601" y="9194"/>
                  </a:lnTo>
                  <a:lnTo>
                    <a:pt x="2049907" y="8420"/>
                  </a:lnTo>
                  <a:lnTo>
                    <a:pt x="2060282" y="8369"/>
                  </a:lnTo>
                  <a:lnTo>
                    <a:pt x="2064766" y="9004"/>
                  </a:lnTo>
                  <a:lnTo>
                    <a:pt x="2072081" y="11607"/>
                  </a:lnTo>
                  <a:lnTo>
                    <a:pt x="2073910" y="13652"/>
                  </a:lnTo>
                  <a:lnTo>
                    <a:pt x="2073910" y="17957"/>
                  </a:lnTo>
                  <a:lnTo>
                    <a:pt x="2052878" y="23736"/>
                  </a:lnTo>
                  <a:lnTo>
                    <a:pt x="2043417" y="25171"/>
                  </a:lnTo>
                  <a:lnTo>
                    <a:pt x="2025281" y="41109"/>
                  </a:lnTo>
                  <a:lnTo>
                    <a:pt x="2025281" y="51320"/>
                  </a:lnTo>
                  <a:lnTo>
                    <a:pt x="2086635" y="51320"/>
                  </a:lnTo>
                  <a:lnTo>
                    <a:pt x="2086635" y="42227"/>
                  </a:lnTo>
                  <a:close/>
                </a:path>
                <a:path w="6021070" h="4983480">
                  <a:moveTo>
                    <a:pt x="2132571" y="4932045"/>
                  </a:moveTo>
                  <a:lnTo>
                    <a:pt x="2084349" y="4932045"/>
                  </a:lnTo>
                  <a:lnTo>
                    <a:pt x="2084349" y="4940605"/>
                  </a:lnTo>
                  <a:lnTo>
                    <a:pt x="2117013" y="4940605"/>
                  </a:lnTo>
                  <a:lnTo>
                    <a:pt x="2094725" y="4981892"/>
                  </a:lnTo>
                  <a:lnTo>
                    <a:pt x="2105634" y="4981892"/>
                  </a:lnTo>
                  <a:lnTo>
                    <a:pt x="2132571" y="4932045"/>
                  </a:lnTo>
                  <a:close/>
                </a:path>
                <a:path w="6021070" h="4983480">
                  <a:moveTo>
                    <a:pt x="2198052" y="4950434"/>
                  </a:moveTo>
                  <a:lnTo>
                    <a:pt x="2196033" y="4944821"/>
                  </a:lnTo>
                  <a:lnTo>
                    <a:pt x="2195931" y="4944529"/>
                  </a:lnTo>
                  <a:lnTo>
                    <a:pt x="2192210" y="4940058"/>
                  </a:lnTo>
                  <a:lnTo>
                    <a:pt x="2191715" y="4939449"/>
                  </a:lnTo>
                  <a:lnTo>
                    <a:pt x="2187778" y="4936134"/>
                  </a:lnTo>
                  <a:lnTo>
                    <a:pt x="2187194" y="4935893"/>
                  </a:lnTo>
                  <a:lnTo>
                    <a:pt x="2187194" y="4954028"/>
                  </a:lnTo>
                  <a:lnTo>
                    <a:pt x="2187194" y="4960175"/>
                  </a:lnTo>
                  <a:lnTo>
                    <a:pt x="2171750" y="4974882"/>
                  </a:lnTo>
                  <a:lnTo>
                    <a:pt x="2162010" y="4974882"/>
                  </a:lnTo>
                  <a:lnTo>
                    <a:pt x="2146693" y="4960175"/>
                  </a:lnTo>
                  <a:lnTo>
                    <a:pt x="2146693" y="4954028"/>
                  </a:lnTo>
                  <a:lnTo>
                    <a:pt x="2162010" y="4940058"/>
                  </a:lnTo>
                  <a:lnTo>
                    <a:pt x="2171750" y="4940058"/>
                  </a:lnTo>
                  <a:lnTo>
                    <a:pt x="2187194" y="4954028"/>
                  </a:lnTo>
                  <a:lnTo>
                    <a:pt x="2187194" y="4935893"/>
                  </a:lnTo>
                  <a:lnTo>
                    <a:pt x="2182495" y="4933848"/>
                  </a:lnTo>
                  <a:lnTo>
                    <a:pt x="2182723" y="4933848"/>
                  </a:lnTo>
                  <a:lnTo>
                    <a:pt x="2175497" y="4932400"/>
                  </a:lnTo>
                  <a:lnTo>
                    <a:pt x="2176018" y="4932400"/>
                  </a:lnTo>
                  <a:lnTo>
                    <a:pt x="2166797" y="4931905"/>
                  </a:lnTo>
                  <a:lnTo>
                    <a:pt x="2158276" y="4932400"/>
                  </a:lnTo>
                  <a:lnTo>
                    <a:pt x="2135289" y="4960175"/>
                  </a:lnTo>
                  <a:lnTo>
                    <a:pt x="2135263" y="4960937"/>
                  </a:lnTo>
                  <a:lnTo>
                    <a:pt x="2158174" y="4983238"/>
                  </a:lnTo>
                  <a:lnTo>
                    <a:pt x="2166797" y="4983238"/>
                  </a:lnTo>
                  <a:lnTo>
                    <a:pt x="2191829" y="4974882"/>
                  </a:lnTo>
                  <a:lnTo>
                    <a:pt x="2195906" y="4969713"/>
                  </a:lnTo>
                  <a:lnTo>
                    <a:pt x="2198052" y="4963731"/>
                  </a:lnTo>
                  <a:lnTo>
                    <a:pt x="2198052" y="4950434"/>
                  </a:lnTo>
                  <a:close/>
                </a:path>
                <a:path w="6021070" h="4983480">
                  <a:moveTo>
                    <a:pt x="5738444" y="1929726"/>
                  </a:moveTo>
                  <a:lnTo>
                    <a:pt x="5732716" y="1919160"/>
                  </a:lnTo>
                  <a:lnTo>
                    <a:pt x="5727712" y="1909927"/>
                  </a:lnTo>
                  <a:lnTo>
                    <a:pt x="5716981" y="1890128"/>
                  </a:lnTo>
                  <a:lnTo>
                    <a:pt x="5715889" y="1888121"/>
                  </a:lnTo>
                  <a:lnTo>
                    <a:pt x="5715889" y="1909927"/>
                  </a:lnTo>
                  <a:lnTo>
                    <a:pt x="5694400" y="1909927"/>
                  </a:lnTo>
                  <a:lnTo>
                    <a:pt x="5705170" y="1890128"/>
                  </a:lnTo>
                  <a:lnTo>
                    <a:pt x="5715889" y="1909927"/>
                  </a:lnTo>
                  <a:lnTo>
                    <a:pt x="5715889" y="1888121"/>
                  </a:lnTo>
                  <a:lnTo>
                    <a:pt x="5711444" y="1879892"/>
                  </a:lnTo>
                  <a:lnTo>
                    <a:pt x="5698845" y="1879892"/>
                  </a:lnTo>
                  <a:lnTo>
                    <a:pt x="5671832" y="1929726"/>
                  </a:lnTo>
                  <a:lnTo>
                    <a:pt x="5683694" y="1929726"/>
                  </a:lnTo>
                  <a:lnTo>
                    <a:pt x="5689409" y="1919160"/>
                  </a:lnTo>
                  <a:lnTo>
                    <a:pt x="5720867" y="1919160"/>
                  </a:lnTo>
                  <a:lnTo>
                    <a:pt x="5726595" y="1929726"/>
                  </a:lnTo>
                  <a:lnTo>
                    <a:pt x="5738444" y="1929726"/>
                  </a:lnTo>
                  <a:close/>
                </a:path>
                <a:path w="6021070" h="4983480">
                  <a:moveTo>
                    <a:pt x="5798121" y="1893176"/>
                  </a:moveTo>
                  <a:lnTo>
                    <a:pt x="5797245" y="1890293"/>
                  </a:lnTo>
                  <a:lnTo>
                    <a:pt x="5796165" y="1888782"/>
                  </a:lnTo>
                  <a:lnTo>
                    <a:pt x="5793689" y="1885315"/>
                  </a:lnTo>
                  <a:lnTo>
                    <a:pt x="5791200" y="1883371"/>
                  </a:lnTo>
                  <a:lnTo>
                    <a:pt x="5787352" y="1881695"/>
                  </a:lnTo>
                  <a:lnTo>
                    <a:pt x="5787352" y="1894306"/>
                  </a:lnTo>
                  <a:lnTo>
                    <a:pt x="5787352" y="1899285"/>
                  </a:lnTo>
                  <a:lnTo>
                    <a:pt x="5786806" y="1901075"/>
                  </a:lnTo>
                  <a:lnTo>
                    <a:pt x="5784659" y="1903361"/>
                  </a:lnTo>
                  <a:lnTo>
                    <a:pt x="5783338" y="1904060"/>
                  </a:lnTo>
                  <a:lnTo>
                    <a:pt x="5779516" y="1904669"/>
                  </a:lnTo>
                  <a:lnTo>
                    <a:pt x="5753062" y="1904669"/>
                  </a:lnTo>
                  <a:lnTo>
                    <a:pt x="5753062" y="1888782"/>
                  </a:lnTo>
                  <a:lnTo>
                    <a:pt x="5780240" y="1888782"/>
                  </a:lnTo>
                  <a:lnTo>
                    <a:pt x="5783338" y="1889315"/>
                  </a:lnTo>
                  <a:lnTo>
                    <a:pt x="5784659" y="1890052"/>
                  </a:lnTo>
                  <a:lnTo>
                    <a:pt x="5786806" y="1892427"/>
                  </a:lnTo>
                  <a:lnTo>
                    <a:pt x="5787352" y="1894306"/>
                  </a:lnTo>
                  <a:lnTo>
                    <a:pt x="5787352" y="1881695"/>
                  </a:lnTo>
                  <a:lnTo>
                    <a:pt x="5784786" y="1880577"/>
                  </a:lnTo>
                  <a:lnTo>
                    <a:pt x="5781091" y="1879892"/>
                  </a:lnTo>
                  <a:lnTo>
                    <a:pt x="5741682" y="1879892"/>
                  </a:lnTo>
                  <a:lnTo>
                    <a:pt x="5741682" y="1929726"/>
                  </a:lnTo>
                  <a:lnTo>
                    <a:pt x="5753062" y="1929726"/>
                  </a:lnTo>
                  <a:lnTo>
                    <a:pt x="5753062" y="1913572"/>
                  </a:lnTo>
                  <a:lnTo>
                    <a:pt x="5785129" y="1913572"/>
                  </a:lnTo>
                  <a:lnTo>
                    <a:pt x="5789930" y="1912124"/>
                  </a:lnTo>
                  <a:lnTo>
                    <a:pt x="5796483" y="1906384"/>
                  </a:lnTo>
                  <a:lnTo>
                    <a:pt x="5797143" y="1904669"/>
                  </a:lnTo>
                  <a:lnTo>
                    <a:pt x="5798121" y="1902206"/>
                  </a:lnTo>
                  <a:lnTo>
                    <a:pt x="5798121" y="1893176"/>
                  </a:lnTo>
                  <a:close/>
                </a:path>
                <a:path w="6021070" h="4983480">
                  <a:moveTo>
                    <a:pt x="5859488" y="1879892"/>
                  </a:moveTo>
                  <a:lnTo>
                    <a:pt x="5803049" y="1879892"/>
                  </a:lnTo>
                  <a:lnTo>
                    <a:pt x="5803049" y="1889391"/>
                  </a:lnTo>
                  <a:lnTo>
                    <a:pt x="5803049" y="1889582"/>
                  </a:lnTo>
                  <a:lnTo>
                    <a:pt x="5825744" y="1889582"/>
                  </a:lnTo>
                  <a:lnTo>
                    <a:pt x="5825744" y="1929726"/>
                  </a:lnTo>
                  <a:lnTo>
                    <a:pt x="5837123" y="1929726"/>
                  </a:lnTo>
                  <a:lnTo>
                    <a:pt x="5837123" y="1889582"/>
                  </a:lnTo>
                  <a:lnTo>
                    <a:pt x="5859488" y="1889582"/>
                  </a:lnTo>
                  <a:lnTo>
                    <a:pt x="5859488" y="1879892"/>
                  </a:lnTo>
                  <a:close/>
                </a:path>
                <a:path w="6021070" h="4983480">
                  <a:moveTo>
                    <a:pt x="5871007" y="1919287"/>
                  </a:moveTo>
                  <a:lnTo>
                    <a:pt x="5859424" y="1919287"/>
                  </a:lnTo>
                  <a:lnTo>
                    <a:pt x="5859424" y="1929726"/>
                  </a:lnTo>
                  <a:lnTo>
                    <a:pt x="5871007" y="1929726"/>
                  </a:lnTo>
                  <a:lnTo>
                    <a:pt x="5871007" y="1919287"/>
                  </a:lnTo>
                  <a:close/>
                </a:path>
                <a:path w="6021070" h="4983480">
                  <a:moveTo>
                    <a:pt x="5954661" y="1908708"/>
                  </a:moveTo>
                  <a:lnTo>
                    <a:pt x="5954369" y="1907705"/>
                  </a:lnTo>
                  <a:lnTo>
                    <a:pt x="5953658" y="1905419"/>
                  </a:lnTo>
                  <a:lnTo>
                    <a:pt x="5950610" y="1901304"/>
                  </a:lnTo>
                  <a:lnTo>
                    <a:pt x="5949670" y="1900021"/>
                  </a:lnTo>
                  <a:lnTo>
                    <a:pt x="5948743" y="1899348"/>
                  </a:lnTo>
                  <a:lnTo>
                    <a:pt x="5946889" y="1897976"/>
                  </a:lnTo>
                  <a:lnTo>
                    <a:pt x="5939802" y="1895144"/>
                  </a:lnTo>
                  <a:lnTo>
                    <a:pt x="5935726" y="1894433"/>
                  </a:lnTo>
                  <a:lnTo>
                    <a:pt x="5921451" y="1894433"/>
                  </a:lnTo>
                  <a:lnTo>
                    <a:pt x="5914606" y="1896071"/>
                  </a:lnTo>
                  <a:lnTo>
                    <a:pt x="5910605" y="1899348"/>
                  </a:lnTo>
                  <a:lnTo>
                    <a:pt x="5910605" y="1887626"/>
                  </a:lnTo>
                  <a:lnTo>
                    <a:pt x="5952299" y="1887626"/>
                  </a:lnTo>
                  <a:lnTo>
                    <a:pt x="5952299" y="1879892"/>
                  </a:lnTo>
                  <a:lnTo>
                    <a:pt x="5899963" y="1879892"/>
                  </a:lnTo>
                  <a:lnTo>
                    <a:pt x="5899963" y="1909991"/>
                  </a:lnTo>
                  <a:lnTo>
                    <a:pt x="5910605" y="1909800"/>
                  </a:lnTo>
                  <a:lnTo>
                    <a:pt x="5910605" y="1907705"/>
                  </a:lnTo>
                  <a:lnTo>
                    <a:pt x="5911405" y="1906219"/>
                  </a:lnTo>
                  <a:lnTo>
                    <a:pt x="5914593" y="1903806"/>
                  </a:lnTo>
                  <a:lnTo>
                    <a:pt x="5916612" y="1902879"/>
                  </a:lnTo>
                  <a:lnTo>
                    <a:pt x="5921514" y="1901621"/>
                  </a:lnTo>
                  <a:lnTo>
                    <a:pt x="5923966" y="1901304"/>
                  </a:lnTo>
                  <a:lnTo>
                    <a:pt x="5932271" y="1901304"/>
                  </a:lnTo>
                  <a:lnTo>
                    <a:pt x="5936500" y="1902244"/>
                  </a:lnTo>
                  <a:lnTo>
                    <a:pt x="5941707" y="1906016"/>
                  </a:lnTo>
                  <a:lnTo>
                    <a:pt x="5943028" y="1908708"/>
                  </a:lnTo>
                  <a:lnTo>
                    <a:pt x="5943079" y="1912150"/>
                  </a:lnTo>
                  <a:lnTo>
                    <a:pt x="5942977" y="1916188"/>
                  </a:lnTo>
                  <a:lnTo>
                    <a:pt x="5941428" y="1918792"/>
                  </a:lnTo>
                  <a:lnTo>
                    <a:pt x="5934824" y="1922157"/>
                  </a:lnTo>
                  <a:lnTo>
                    <a:pt x="5930824" y="1922932"/>
                  </a:lnTo>
                  <a:lnTo>
                    <a:pt x="5926099" y="1922792"/>
                  </a:lnTo>
                  <a:lnTo>
                    <a:pt x="5921832" y="1922576"/>
                  </a:lnTo>
                  <a:lnTo>
                    <a:pt x="5918225" y="1921675"/>
                  </a:lnTo>
                  <a:lnTo>
                    <a:pt x="5912294" y="1918525"/>
                  </a:lnTo>
                  <a:lnTo>
                    <a:pt x="5910808" y="1916188"/>
                  </a:lnTo>
                  <a:lnTo>
                    <a:pt x="5910808" y="1913166"/>
                  </a:lnTo>
                  <a:lnTo>
                    <a:pt x="5899759" y="1913166"/>
                  </a:lnTo>
                  <a:lnTo>
                    <a:pt x="5899759" y="1917522"/>
                  </a:lnTo>
                  <a:lnTo>
                    <a:pt x="5901233" y="1921040"/>
                  </a:lnTo>
                  <a:lnTo>
                    <a:pt x="5907125" y="1926424"/>
                  </a:lnTo>
                  <a:lnTo>
                    <a:pt x="5910656" y="1928342"/>
                  </a:lnTo>
                  <a:lnTo>
                    <a:pt x="5918911" y="1930590"/>
                  </a:lnTo>
                  <a:lnTo>
                    <a:pt x="5922873" y="1931149"/>
                  </a:lnTo>
                  <a:lnTo>
                    <a:pt x="5933732" y="1931149"/>
                  </a:lnTo>
                  <a:lnTo>
                    <a:pt x="5940133" y="1929790"/>
                  </a:lnTo>
                  <a:lnTo>
                    <a:pt x="5951537" y="1924354"/>
                  </a:lnTo>
                  <a:lnTo>
                    <a:pt x="5952388" y="1922932"/>
                  </a:lnTo>
                  <a:lnTo>
                    <a:pt x="5954484" y="1919452"/>
                  </a:lnTo>
                  <a:lnTo>
                    <a:pt x="5954560" y="1916036"/>
                  </a:lnTo>
                  <a:lnTo>
                    <a:pt x="5954661" y="1912353"/>
                  </a:lnTo>
                  <a:lnTo>
                    <a:pt x="5954661" y="1908708"/>
                  </a:lnTo>
                  <a:close/>
                </a:path>
                <a:path w="6021070" h="4983480">
                  <a:moveTo>
                    <a:pt x="6020663" y="1909775"/>
                  </a:moveTo>
                  <a:lnTo>
                    <a:pt x="6019698" y="1906879"/>
                  </a:lnTo>
                  <a:lnTo>
                    <a:pt x="6017069" y="1903526"/>
                  </a:lnTo>
                  <a:lnTo>
                    <a:pt x="6015837" y="1901939"/>
                  </a:lnTo>
                  <a:lnTo>
                    <a:pt x="6015596" y="1901774"/>
                  </a:lnTo>
                  <a:lnTo>
                    <a:pt x="6013069" y="1900021"/>
                  </a:lnTo>
                  <a:lnTo>
                    <a:pt x="6009348" y="1898637"/>
                  </a:lnTo>
                  <a:lnTo>
                    <a:pt x="6009348" y="1910664"/>
                  </a:lnTo>
                  <a:lnTo>
                    <a:pt x="6009348" y="1916506"/>
                  </a:lnTo>
                  <a:lnTo>
                    <a:pt x="6007633" y="1918716"/>
                  </a:lnTo>
                  <a:lnTo>
                    <a:pt x="6000762" y="1921548"/>
                  </a:lnTo>
                  <a:lnTo>
                    <a:pt x="5996571" y="1922259"/>
                  </a:lnTo>
                  <a:lnTo>
                    <a:pt x="5989282" y="1922259"/>
                  </a:lnTo>
                  <a:lnTo>
                    <a:pt x="5985548" y="1922043"/>
                  </a:lnTo>
                  <a:lnTo>
                    <a:pt x="5981306" y="1921548"/>
                  </a:lnTo>
                  <a:lnTo>
                    <a:pt x="5980785" y="1921548"/>
                  </a:lnTo>
                  <a:lnTo>
                    <a:pt x="5971857" y="1906219"/>
                  </a:lnTo>
                  <a:lnTo>
                    <a:pt x="5977814" y="1903526"/>
                  </a:lnTo>
                  <a:lnTo>
                    <a:pt x="5993968" y="1903526"/>
                  </a:lnTo>
                  <a:lnTo>
                    <a:pt x="5997460" y="1903755"/>
                  </a:lnTo>
                  <a:lnTo>
                    <a:pt x="6002985" y="1904657"/>
                  </a:lnTo>
                  <a:lnTo>
                    <a:pt x="6005195" y="1905609"/>
                  </a:lnTo>
                  <a:lnTo>
                    <a:pt x="6008522" y="1908517"/>
                  </a:lnTo>
                  <a:lnTo>
                    <a:pt x="6009348" y="1910664"/>
                  </a:lnTo>
                  <a:lnTo>
                    <a:pt x="6009348" y="1898637"/>
                  </a:lnTo>
                  <a:lnTo>
                    <a:pt x="6006147" y="1897443"/>
                  </a:lnTo>
                  <a:lnTo>
                    <a:pt x="6006554" y="1897443"/>
                  </a:lnTo>
                  <a:lnTo>
                    <a:pt x="6002871" y="1896859"/>
                  </a:lnTo>
                  <a:lnTo>
                    <a:pt x="5988469" y="1896859"/>
                  </a:lnTo>
                  <a:lnTo>
                    <a:pt x="5985865" y="1896999"/>
                  </a:lnTo>
                  <a:lnTo>
                    <a:pt x="5982906" y="1897443"/>
                  </a:lnTo>
                  <a:lnTo>
                    <a:pt x="5976251" y="1898967"/>
                  </a:lnTo>
                  <a:lnTo>
                    <a:pt x="5973407" y="1900161"/>
                  </a:lnTo>
                  <a:lnTo>
                    <a:pt x="5971032" y="1901774"/>
                  </a:lnTo>
                  <a:lnTo>
                    <a:pt x="5971159" y="1900161"/>
                  </a:lnTo>
                  <a:lnTo>
                    <a:pt x="5987974" y="1886775"/>
                  </a:lnTo>
                  <a:lnTo>
                    <a:pt x="5996356" y="1886775"/>
                  </a:lnTo>
                  <a:lnTo>
                    <a:pt x="6000343" y="1887397"/>
                  </a:lnTo>
                  <a:lnTo>
                    <a:pt x="6006846" y="1889963"/>
                  </a:lnTo>
                  <a:lnTo>
                    <a:pt x="6008484" y="1892007"/>
                  </a:lnTo>
                  <a:lnTo>
                    <a:pt x="6008484" y="1894840"/>
                  </a:lnTo>
                  <a:lnTo>
                    <a:pt x="6019317" y="1894979"/>
                  </a:lnTo>
                  <a:lnTo>
                    <a:pt x="6019317" y="1889544"/>
                  </a:lnTo>
                  <a:lnTo>
                    <a:pt x="6017590" y="1886775"/>
                  </a:lnTo>
                  <a:lnTo>
                    <a:pt x="6016790" y="1885492"/>
                  </a:lnTo>
                  <a:lnTo>
                    <a:pt x="6006630" y="1880146"/>
                  </a:lnTo>
                  <a:lnTo>
                    <a:pt x="5999899" y="1878812"/>
                  </a:lnTo>
                  <a:lnTo>
                    <a:pt x="5982652" y="1878812"/>
                  </a:lnTo>
                  <a:lnTo>
                    <a:pt x="5975096" y="1880844"/>
                  </a:lnTo>
                  <a:lnTo>
                    <a:pt x="5962307" y="1889099"/>
                  </a:lnTo>
                  <a:lnTo>
                    <a:pt x="5962447" y="1889099"/>
                  </a:lnTo>
                  <a:lnTo>
                    <a:pt x="5959373" y="1896364"/>
                  </a:lnTo>
                  <a:lnTo>
                    <a:pt x="5981763" y="1931212"/>
                  </a:lnTo>
                  <a:lnTo>
                    <a:pt x="5996978" y="1931212"/>
                  </a:lnTo>
                  <a:lnTo>
                    <a:pt x="6001905" y="1930577"/>
                  </a:lnTo>
                  <a:lnTo>
                    <a:pt x="6010668" y="1928012"/>
                  </a:lnTo>
                  <a:lnTo>
                    <a:pt x="6014161" y="1926031"/>
                  </a:lnTo>
                  <a:lnTo>
                    <a:pt x="6017793" y="1922259"/>
                  </a:lnTo>
                  <a:lnTo>
                    <a:pt x="6019368" y="1920633"/>
                  </a:lnTo>
                  <a:lnTo>
                    <a:pt x="6020549" y="1917534"/>
                  </a:lnTo>
                  <a:lnTo>
                    <a:pt x="6020663" y="1909775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11396" y="1281963"/>
              <a:ext cx="145961" cy="6579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16591" y="5927724"/>
              <a:ext cx="345440" cy="53340"/>
            </a:xfrm>
            <a:custGeom>
              <a:avLst/>
              <a:gdLst/>
              <a:ahLst/>
              <a:cxnLst/>
              <a:rect l="l" t="t" r="r" b="b"/>
              <a:pathLst>
                <a:path w="345439" h="53339">
                  <a:moveTo>
                    <a:pt x="66611" y="51333"/>
                  </a:moveTo>
                  <a:lnTo>
                    <a:pt x="60871" y="40754"/>
                  </a:lnTo>
                  <a:lnTo>
                    <a:pt x="55867" y="31521"/>
                  </a:lnTo>
                  <a:lnTo>
                    <a:pt x="45135" y="11722"/>
                  </a:lnTo>
                  <a:lnTo>
                    <a:pt x="44043" y="9715"/>
                  </a:lnTo>
                  <a:lnTo>
                    <a:pt x="44043" y="31521"/>
                  </a:lnTo>
                  <a:lnTo>
                    <a:pt x="22555" y="31521"/>
                  </a:lnTo>
                  <a:lnTo>
                    <a:pt x="33337" y="11722"/>
                  </a:lnTo>
                  <a:lnTo>
                    <a:pt x="44043" y="31521"/>
                  </a:lnTo>
                  <a:lnTo>
                    <a:pt x="44043" y="9715"/>
                  </a:lnTo>
                  <a:lnTo>
                    <a:pt x="39598" y="1485"/>
                  </a:lnTo>
                  <a:lnTo>
                    <a:pt x="27000" y="1485"/>
                  </a:lnTo>
                  <a:lnTo>
                    <a:pt x="0" y="51333"/>
                  </a:lnTo>
                  <a:lnTo>
                    <a:pt x="11849" y="51333"/>
                  </a:lnTo>
                  <a:lnTo>
                    <a:pt x="17576" y="40754"/>
                  </a:lnTo>
                  <a:lnTo>
                    <a:pt x="49034" y="40754"/>
                  </a:lnTo>
                  <a:lnTo>
                    <a:pt x="54749" y="51333"/>
                  </a:lnTo>
                  <a:lnTo>
                    <a:pt x="66611" y="51333"/>
                  </a:lnTo>
                  <a:close/>
                </a:path>
                <a:path w="345439" h="53339">
                  <a:moveTo>
                    <a:pt x="126288" y="14770"/>
                  </a:moveTo>
                  <a:lnTo>
                    <a:pt x="125399" y="11887"/>
                  </a:lnTo>
                  <a:lnTo>
                    <a:pt x="124320" y="10375"/>
                  </a:lnTo>
                  <a:lnTo>
                    <a:pt x="121856" y="6908"/>
                  </a:lnTo>
                  <a:lnTo>
                    <a:pt x="119354" y="4965"/>
                  </a:lnTo>
                  <a:lnTo>
                    <a:pt x="115506" y="3302"/>
                  </a:lnTo>
                  <a:lnTo>
                    <a:pt x="115506" y="15900"/>
                  </a:lnTo>
                  <a:lnTo>
                    <a:pt x="115506" y="20878"/>
                  </a:lnTo>
                  <a:lnTo>
                    <a:pt x="114973" y="22669"/>
                  </a:lnTo>
                  <a:lnTo>
                    <a:pt x="112814" y="24955"/>
                  </a:lnTo>
                  <a:lnTo>
                    <a:pt x="111506" y="25654"/>
                  </a:lnTo>
                  <a:lnTo>
                    <a:pt x="107645" y="26276"/>
                  </a:lnTo>
                  <a:lnTo>
                    <a:pt x="81229" y="26276"/>
                  </a:lnTo>
                  <a:lnTo>
                    <a:pt x="81229" y="10375"/>
                  </a:lnTo>
                  <a:lnTo>
                    <a:pt x="108407" y="10375"/>
                  </a:lnTo>
                  <a:lnTo>
                    <a:pt x="111506" y="10909"/>
                  </a:lnTo>
                  <a:lnTo>
                    <a:pt x="112814" y="11645"/>
                  </a:lnTo>
                  <a:lnTo>
                    <a:pt x="114973" y="14020"/>
                  </a:lnTo>
                  <a:lnTo>
                    <a:pt x="115506" y="15900"/>
                  </a:lnTo>
                  <a:lnTo>
                    <a:pt x="115506" y="3302"/>
                  </a:lnTo>
                  <a:lnTo>
                    <a:pt x="112941" y="2184"/>
                  </a:lnTo>
                  <a:lnTo>
                    <a:pt x="109245" y="1485"/>
                  </a:lnTo>
                  <a:lnTo>
                    <a:pt x="69837" y="1485"/>
                  </a:lnTo>
                  <a:lnTo>
                    <a:pt x="69837" y="51333"/>
                  </a:lnTo>
                  <a:lnTo>
                    <a:pt x="81229" y="51333"/>
                  </a:lnTo>
                  <a:lnTo>
                    <a:pt x="81229" y="35166"/>
                  </a:lnTo>
                  <a:lnTo>
                    <a:pt x="113284" y="35166"/>
                  </a:lnTo>
                  <a:lnTo>
                    <a:pt x="118097" y="33718"/>
                  </a:lnTo>
                  <a:lnTo>
                    <a:pt x="124650" y="27978"/>
                  </a:lnTo>
                  <a:lnTo>
                    <a:pt x="125310" y="26276"/>
                  </a:lnTo>
                  <a:lnTo>
                    <a:pt x="126288" y="23799"/>
                  </a:lnTo>
                  <a:lnTo>
                    <a:pt x="126288" y="14770"/>
                  </a:lnTo>
                  <a:close/>
                </a:path>
                <a:path w="345439" h="53339">
                  <a:moveTo>
                    <a:pt x="187655" y="1485"/>
                  </a:moveTo>
                  <a:lnTo>
                    <a:pt x="131203" y="1485"/>
                  </a:lnTo>
                  <a:lnTo>
                    <a:pt x="131203" y="10985"/>
                  </a:lnTo>
                  <a:lnTo>
                    <a:pt x="131203" y="11188"/>
                  </a:lnTo>
                  <a:lnTo>
                    <a:pt x="153898" y="11188"/>
                  </a:lnTo>
                  <a:lnTo>
                    <a:pt x="153898" y="51333"/>
                  </a:lnTo>
                  <a:lnTo>
                    <a:pt x="165290" y="51333"/>
                  </a:lnTo>
                  <a:lnTo>
                    <a:pt x="165290" y="11188"/>
                  </a:lnTo>
                  <a:lnTo>
                    <a:pt x="187655" y="11188"/>
                  </a:lnTo>
                  <a:lnTo>
                    <a:pt x="187655" y="1485"/>
                  </a:lnTo>
                  <a:close/>
                </a:path>
                <a:path w="345439" h="53339">
                  <a:moveTo>
                    <a:pt x="199161" y="40881"/>
                  </a:moveTo>
                  <a:lnTo>
                    <a:pt x="187579" y="40881"/>
                  </a:lnTo>
                  <a:lnTo>
                    <a:pt x="187579" y="51333"/>
                  </a:lnTo>
                  <a:lnTo>
                    <a:pt x="199161" y="51333"/>
                  </a:lnTo>
                  <a:lnTo>
                    <a:pt x="199161" y="40881"/>
                  </a:lnTo>
                  <a:close/>
                </a:path>
                <a:path w="345439" h="53339">
                  <a:moveTo>
                    <a:pt x="249212" y="1485"/>
                  </a:moveTo>
                  <a:lnTo>
                    <a:pt x="240588" y="1485"/>
                  </a:lnTo>
                  <a:lnTo>
                    <a:pt x="240588" y="2692"/>
                  </a:lnTo>
                  <a:lnTo>
                    <a:pt x="240360" y="3898"/>
                  </a:lnTo>
                  <a:lnTo>
                    <a:pt x="239407" y="6273"/>
                  </a:lnTo>
                  <a:lnTo>
                    <a:pt x="238175" y="7391"/>
                  </a:lnTo>
                  <a:lnTo>
                    <a:pt x="234175" y="9461"/>
                  </a:lnTo>
                  <a:lnTo>
                    <a:pt x="231089" y="9969"/>
                  </a:lnTo>
                  <a:lnTo>
                    <a:pt x="226923" y="9969"/>
                  </a:lnTo>
                  <a:lnTo>
                    <a:pt x="226923" y="17043"/>
                  </a:lnTo>
                  <a:lnTo>
                    <a:pt x="238163" y="17043"/>
                  </a:lnTo>
                  <a:lnTo>
                    <a:pt x="238163" y="51333"/>
                  </a:lnTo>
                  <a:lnTo>
                    <a:pt x="249212" y="51333"/>
                  </a:lnTo>
                  <a:lnTo>
                    <a:pt x="249212" y="1485"/>
                  </a:lnTo>
                  <a:close/>
                </a:path>
                <a:path w="345439" h="53339">
                  <a:moveTo>
                    <a:pt x="317233" y="34823"/>
                  </a:moveTo>
                  <a:lnTo>
                    <a:pt x="317068" y="29756"/>
                  </a:lnTo>
                  <a:lnTo>
                    <a:pt x="314566" y="26403"/>
                  </a:lnTo>
                  <a:lnTo>
                    <a:pt x="309765" y="24650"/>
                  </a:lnTo>
                  <a:lnTo>
                    <a:pt x="313855" y="22898"/>
                  </a:lnTo>
                  <a:lnTo>
                    <a:pt x="315887" y="19646"/>
                  </a:lnTo>
                  <a:lnTo>
                    <a:pt x="315887" y="10579"/>
                  </a:lnTo>
                  <a:lnTo>
                    <a:pt x="291604" y="0"/>
                  </a:lnTo>
                  <a:lnTo>
                    <a:pt x="278892" y="0"/>
                  </a:lnTo>
                  <a:lnTo>
                    <a:pt x="271678" y="1155"/>
                  </a:lnTo>
                  <a:lnTo>
                    <a:pt x="258610" y="5778"/>
                  </a:lnTo>
                  <a:lnTo>
                    <a:pt x="255346" y="10172"/>
                  </a:lnTo>
                  <a:lnTo>
                    <a:pt x="255346" y="16637"/>
                  </a:lnTo>
                  <a:lnTo>
                    <a:pt x="266382" y="16637"/>
                  </a:lnTo>
                  <a:lnTo>
                    <a:pt x="266382" y="13817"/>
                  </a:lnTo>
                  <a:lnTo>
                    <a:pt x="268363" y="11760"/>
                  </a:lnTo>
                  <a:lnTo>
                    <a:pt x="276263" y="9194"/>
                  </a:lnTo>
                  <a:lnTo>
                    <a:pt x="281089" y="8572"/>
                  </a:lnTo>
                  <a:lnTo>
                    <a:pt x="291871" y="8712"/>
                  </a:lnTo>
                  <a:lnTo>
                    <a:pt x="296151" y="9321"/>
                  </a:lnTo>
                  <a:lnTo>
                    <a:pt x="303161" y="11569"/>
                  </a:lnTo>
                  <a:lnTo>
                    <a:pt x="304914" y="13271"/>
                  </a:lnTo>
                  <a:lnTo>
                    <a:pt x="304914" y="17221"/>
                  </a:lnTo>
                  <a:lnTo>
                    <a:pt x="293573" y="21221"/>
                  </a:lnTo>
                  <a:lnTo>
                    <a:pt x="277977" y="21221"/>
                  </a:lnTo>
                  <a:lnTo>
                    <a:pt x="277977" y="29578"/>
                  </a:lnTo>
                  <a:lnTo>
                    <a:pt x="294970" y="29578"/>
                  </a:lnTo>
                  <a:lnTo>
                    <a:pt x="298310" y="29743"/>
                  </a:lnTo>
                  <a:lnTo>
                    <a:pt x="302628" y="30416"/>
                  </a:lnTo>
                  <a:lnTo>
                    <a:pt x="304025" y="30924"/>
                  </a:lnTo>
                  <a:lnTo>
                    <a:pt x="305333" y="32321"/>
                  </a:lnTo>
                  <a:lnTo>
                    <a:pt x="305676" y="33362"/>
                  </a:lnTo>
                  <a:lnTo>
                    <a:pt x="305676" y="38036"/>
                  </a:lnTo>
                  <a:lnTo>
                    <a:pt x="303809" y="40424"/>
                  </a:lnTo>
                  <a:lnTo>
                    <a:pt x="296443" y="43434"/>
                  </a:lnTo>
                  <a:lnTo>
                    <a:pt x="291998" y="44170"/>
                  </a:lnTo>
                  <a:lnTo>
                    <a:pt x="281089" y="44119"/>
                  </a:lnTo>
                  <a:lnTo>
                    <a:pt x="276263" y="43129"/>
                  </a:lnTo>
                  <a:lnTo>
                    <a:pt x="268363" y="39179"/>
                  </a:lnTo>
                  <a:lnTo>
                    <a:pt x="266382" y="36080"/>
                  </a:lnTo>
                  <a:lnTo>
                    <a:pt x="266382" y="31864"/>
                  </a:lnTo>
                  <a:lnTo>
                    <a:pt x="255346" y="31864"/>
                  </a:lnTo>
                  <a:lnTo>
                    <a:pt x="255346" y="36220"/>
                  </a:lnTo>
                  <a:lnTo>
                    <a:pt x="256565" y="39966"/>
                  </a:lnTo>
                  <a:lnTo>
                    <a:pt x="261454" y="46253"/>
                  </a:lnTo>
                  <a:lnTo>
                    <a:pt x="265036" y="48653"/>
                  </a:lnTo>
                  <a:lnTo>
                    <a:pt x="274472" y="51981"/>
                  </a:lnTo>
                  <a:lnTo>
                    <a:pt x="280149" y="52806"/>
                  </a:lnTo>
                  <a:lnTo>
                    <a:pt x="295821" y="52806"/>
                  </a:lnTo>
                  <a:lnTo>
                    <a:pt x="303136" y="51371"/>
                  </a:lnTo>
                  <a:lnTo>
                    <a:pt x="314363" y="45618"/>
                  </a:lnTo>
                  <a:lnTo>
                    <a:pt x="317195" y="41071"/>
                  </a:lnTo>
                  <a:lnTo>
                    <a:pt x="317233" y="34823"/>
                  </a:lnTo>
                  <a:close/>
                </a:path>
                <a:path w="345439" h="53339">
                  <a:moveTo>
                    <a:pt x="345122" y="1485"/>
                  </a:moveTo>
                  <a:lnTo>
                    <a:pt x="336499" y="1485"/>
                  </a:lnTo>
                  <a:lnTo>
                    <a:pt x="336499" y="2692"/>
                  </a:lnTo>
                  <a:lnTo>
                    <a:pt x="336270" y="3898"/>
                  </a:lnTo>
                  <a:lnTo>
                    <a:pt x="335330" y="6273"/>
                  </a:lnTo>
                  <a:lnTo>
                    <a:pt x="334086" y="7391"/>
                  </a:lnTo>
                  <a:lnTo>
                    <a:pt x="330098" y="9461"/>
                  </a:lnTo>
                  <a:lnTo>
                    <a:pt x="327012" y="9969"/>
                  </a:lnTo>
                  <a:lnTo>
                    <a:pt x="322834" y="9969"/>
                  </a:lnTo>
                  <a:lnTo>
                    <a:pt x="322834" y="17043"/>
                  </a:lnTo>
                  <a:lnTo>
                    <a:pt x="334073" y="17043"/>
                  </a:lnTo>
                  <a:lnTo>
                    <a:pt x="334073" y="51333"/>
                  </a:lnTo>
                  <a:lnTo>
                    <a:pt x="345122" y="51333"/>
                  </a:lnTo>
                  <a:lnTo>
                    <a:pt x="345122" y="1485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"/>
            <a:ext cx="10692130" cy="6480175"/>
            <a:chOff x="0" y="25"/>
            <a:chExt cx="10692130" cy="6480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990" y="882853"/>
              <a:ext cx="4230865" cy="423086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8190" y="2034819"/>
              <a:ext cx="1258726" cy="16366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42674" y="91859"/>
              <a:ext cx="4640618" cy="46406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63117" y="2833182"/>
              <a:ext cx="2988843" cy="323084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28965" y="4421842"/>
              <a:ext cx="1456461" cy="13334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42844" y="1698505"/>
              <a:ext cx="4056837" cy="40568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20603" y="2790532"/>
              <a:ext cx="1300975" cy="132739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20933" y="3930307"/>
              <a:ext cx="276898" cy="18677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75530" y="3930307"/>
              <a:ext cx="383616" cy="1866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00747" y="1624812"/>
              <a:ext cx="1286374" cy="65839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507437" y="5070132"/>
              <a:ext cx="4710430" cy="236854"/>
            </a:xfrm>
            <a:custGeom>
              <a:avLst/>
              <a:gdLst/>
              <a:ahLst/>
              <a:cxnLst/>
              <a:rect l="l" t="t" r="r" b="b"/>
              <a:pathLst>
                <a:path w="4710430" h="236854">
                  <a:moveTo>
                    <a:pt x="174536" y="178485"/>
                  </a:moveTo>
                  <a:lnTo>
                    <a:pt x="173316" y="175463"/>
                  </a:lnTo>
                  <a:lnTo>
                    <a:pt x="171831" y="171894"/>
                  </a:lnTo>
                  <a:lnTo>
                    <a:pt x="171767" y="171742"/>
                  </a:lnTo>
                  <a:lnTo>
                    <a:pt x="169062" y="168859"/>
                  </a:lnTo>
                  <a:lnTo>
                    <a:pt x="166217" y="165798"/>
                  </a:lnTo>
                  <a:lnTo>
                    <a:pt x="140601" y="151041"/>
                  </a:lnTo>
                  <a:lnTo>
                    <a:pt x="140601" y="179781"/>
                  </a:lnTo>
                  <a:lnTo>
                    <a:pt x="140601" y="191744"/>
                  </a:lnTo>
                  <a:lnTo>
                    <a:pt x="137604" y="196037"/>
                  </a:lnTo>
                  <a:lnTo>
                    <a:pt x="125641" y="201244"/>
                  </a:lnTo>
                  <a:lnTo>
                    <a:pt x="118402" y="202539"/>
                  </a:lnTo>
                  <a:lnTo>
                    <a:pt x="104305" y="202539"/>
                  </a:lnTo>
                  <a:lnTo>
                    <a:pt x="104305" y="168859"/>
                  </a:lnTo>
                  <a:lnTo>
                    <a:pt x="118313" y="168859"/>
                  </a:lnTo>
                  <a:lnTo>
                    <a:pt x="125564" y="170180"/>
                  </a:lnTo>
                  <a:lnTo>
                    <a:pt x="137820" y="175463"/>
                  </a:lnTo>
                  <a:lnTo>
                    <a:pt x="137642" y="175463"/>
                  </a:lnTo>
                  <a:lnTo>
                    <a:pt x="139750" y="178485"/>
                  </a:lnTo>
                  <a:lnTo>
                    <a:pt x="140601" y="179781"/>
                  </a:lnTo>
                  <a:lnTo>
                    <a:pt x="140601" y="151041"/>
                  </a:lnTo>
                  <a:lnTo>
                    <a:pt x="135953" y="149669"/>
                  </a:lnTo>
                  <a:lnTo>
                    <a:pt x="127850" y="148018"/>
                  </a:lnTo>
                  <a:lnTo>
                    <a:pt x="119291" y="147002"/>
                  </a:lnTo>
                  <a:lnTo>
                    <a:pt x="110286" y="146621"/>
                  </a:lnTo>
                  <a:lnTo>
                    <a:pt x="104305" y="146621"/>
                  </a:lnTo>
                  <a:lnTo>
                    <a:pt x="104305" y="137502"/>
                  </a:lnTo>
                  <a:lnTo>
                    <a:pt x="72313" y="137502"/>
                  </a:lnTo>
                  <a:lnTo>
                    <a:pt x="72313" y="146621"/>
                  </a:lnTo>
                  <a:lnTo>
                    <a:pt x="72313" y="168859"/>
                  </a:lnTo>
                  <a:lnTo>
                    <a:pt x="72313" y="202539"/>
                  </a:lnTo>
                  <a:lnTo>
                    <a:pt x="59093" y="202539"/>
                  </a:lnTo>
                  <a:lnTo>
                    <a:pt x="51638" y="201244"/>
                  </a:lnTo>
                  <a:lnTo>
                    <a:pt x="38354" y="196037"/>
                  </a:lnTo>
                  <a:lnTo>
                    <a:pt x="38163" y="196037"/>
                  </a:lnTo>
                  <a:lnTo>
                    <a:pt x="34785" y="191744"/>
                  </a:lnTo>
                  <a:lnTo>
                    <a:pt x="34721" y="179781"/>
                  </a:lnTo>
                  <a:lnTo>
                    <a:pt x="38061" y="175463"/>
                  </a:lnTo>
                  <a:lnTo>
                    <a:pt x="51422" y="170180"/>
                  </a:lnTo>
                  <a:lnTo>
                    <a:pt x="59004" y="168859"/>
                  </a:lnTo>
                  <a:lnTo>
                    <a:pt x="72313" y="168859"/>
                  </a:lnTo>
                  <a:lnTo>
                    <a:pt x="72313" y="146621"/>
                  </a:lnTo>
                  <a:lnTo>
                    <a:pt x="65938" y="146621"/>
                  </a:lnTo>
                  <a:lnTo>
                    <a:pt x="57302" y="147002"/>
                  </a:lnTo>
                  <a:lnTo>
                    <a:pt x="19608" y="158064"/>
                  </a:lnTo>
                  <a:lnTo>
                    <a:pt x="0" y="178485"/>
                  </a:lnTo>
                  <a:lnTo>
                    <a:pt x="38" y="193040"/>
                  </a:lnTo>
                  <a:lnTo>
                    <a:pt x="33769" y="219646"/>
                  </a:lnTo>
                  <a:lnTo>
                    <a:pt x="66332" y="224777"/>
                  </a:lnTo>
                  <a:lnTo>
                    <a:pt x="72313" y="224777"/>
                  </a:lnTo>
                  <a:lnTo>
                    <a:pt x="72313" y="233756"/>
                  </a:lnTo>
                  <a:lnTo>
                    <a:pt x="104305" y="233756"/>
                  </a:lnTo>
                  <a:lnTo>
                    <a:pt x="104305" y="224777"/>
                  </a:lnTo>
                  <a:lnTo>
                    <a:pt x="110286" y="224777"/>
                  </a:lnTo>
                  <a:lnTo>
                    <a:pt x="150139" y="216839"/>
                  </a:lnTo>
                  <a:lnTo>
                    <a:pt x="169062" y="202539"/>
                  </a:lnTo>
                  <a:lnTo>
                    <a:pt x="171767" y="199656"/>
                  </a:lnTo>
                  <a:lnTo>
                    <a:pt x="174536" y="193040"/>
                  </a:lnTo>
                  <a:lnTo>
                    <a:pt x="174536" y="178485"/>
                  </a:lnTo>
                  <a:close/>
                </a:path>
                <a:path w="4710430" h="236854">
                  <a:moveTo>
                    <a:pt x="292633" y="137502"/>
                  </a:moveTo>
                  <a:lnTo>
                    <a:pt x="258686" y="137502"/>
                  </a:lnTo>
                  <a:lnTo>
                    <a:pt x="231368" y="185889"/>
                  </a:lnTo>
                  <a:lnTo>
                    <a:pt x="204838" y="137502"/>
                  </a:lnTo>
                  <a:lnTo>
                    <a:pt x="170891" y="137502"/>
                  </a:lnTo>
                  <a:lnTo>
                    <a:pt x="210172" y="203974"/>
                  </a:lnTo>
                  <a:lnTo>
                    <a:pt x="210159" y="206959"/>
                  </a:lnTo>
                  <a:lnTo>
                    <a:pt x="209550" y="208521"/>
                  </a:lnTo>
                  <a:lnTo>
                    <a:pt x="208381" y="209169"/>
                  </a:lnTo>
                  <a:lnTo>
                    <a:pt x="204304" y="210210"/>
                  </a:lnTo>
                  <a:lnTo>
                    <a:pt x="200901" y="210477"/>
                  </a:lnTo>
                  <a:lnTo>
                    <a:pt x="196126" y="210477"/>
                  </a:lnTo>
                  <a:lnTo>
                    <a:pt x="196126" y="234010"/>
                  </a:lnTo>
                  <a:lnTo>
                    <a:pt x="234823" y="228968"/>
                  </a:lnTo>
                  <a:lnTo>
                    <a:pt x="244246" y="219189"/>
                  </a:lnTo>
                  <a:lnTo>
                    <a:pt x="292633" y="137502"/>
                  </a:lnTo>
                  <a:close/>
                </a:path>
                <a:path w="4710430" h="236854">
                  <a:moveTo>
                    <a:pt x="407860" y="137502"/>
                  </a:moveTo>
                  <a:lnTo>
                    <a:pt x="294195" y="137502"/>
                  </a:lnTo>
                  <a:lnTo>
                    <a:pt x="294195" y="163525"/>
                  </a:lnTo>
                  <a:lnTo>
                    <a:pt x="294195" y="163652"/>
                  </a:lnTo>
                  <a:lnTo>
                    <a:pt x="335292" y="163652"/>
                  </a:lnTo>
                  <a:lnTo>
                    <a:pt x="335292" y="233756"/>
                  </a:lnTo>
                  <a:lnTo>
                    <a:pt x="367284" y="233756"/>
                  </a:lnTo>
                  <a:lnTo>
                    <a:pt x="367284" y="163652"/>
                  </a:lnTo>
                  <a:lnTo>
                    <a:pt x="407860" y="163652"/>
                  </a:lnTo>
                  <a:lnTo>
                    <a:pt x="407860" y="137502"/>
                  </a:lnTo>
                  <a:close/>
                </a:path>
                <a:path w="4710430" h="236854">
                  <a:moveTo>
                    <a:pt x="534543" y="194957"/>
                  </a:moveTo>
                  <a:lnTo>
                    <a:pt x="533349" y="190893"/>
                  </a:lnTo>
                  <a:lnTo>
                    <a:pt x="533285" y="190703"/>
                  </a:lnTo>
                  <a:lnTo>
                    <a:pt x="532866" y="189230"/>
                  </a:lnTo>
                  <a:lnTo>
                    <a:pt x="501891" y="172288"/>
                  </a:lnTo>
                  <a:lnTo>
                    <a:pt x="501891" y="197599"/>
                  </a:lnTo>
                  <a:lnTo>
                    <a:pt x="501891" y="204800"/>
                  </a:lnTo>
                  <a:lnTo>
                    <a:pt x="500291" y="207683"/>
                  </a:lnTo>
                  <a:lnTo>
                    <a:pt x="493877" y="210540"/>
                  </a:lnTo>
                  <a:lnTo>
                    <a:pt x="488581" y="211251"/>
                  </a:lnTo>
                  <a:lnTo>
                    <a:pt x="446747" y="211251"/>
                  </a:lnTo>
                  <a:lnTo>
                    <a:pt x="446747" y="190703"/>
                  </a:lnTo>
                  <a:lnTo>
                    <a:pt x="486333" y="190703"/>
                  </a:lnTo>
                  <a:lnTo>
                    <a:pt x="501891" y="197599"/>
                  </a:lnTo>
                  <a:lnTo>
                    <a:pt x="501891" y="172288"/>
                  </a:lnTo>
                  <a:lnTo>
                    <a:pt x="499605" y="171932"/>
                  </a:lnTo>
                  <a:lnTo>
                    <a:pt x="491464" y="171284"/>
                  </a:lnTo>
                  <a:lnTo>
                    <a:pt x="482384" y="171069"/>
                  </a:lnTo>
                  <a:lnTo>
                    <a:pt x="446747" y="171069"/>
                  </a:lnTo>
                  <a:lnTo>
                    <a:pt x="446747" y="158838"/>
                  </a:lnTo>
                  <a:lnTo>
                    <a:pt x="527253" y="158838"/>
                  </a:lnTo>
                  <a:lnTo>
                    <a:pt x="527253" y="137642"/>
                  </a:lnTo>
                  <a:lnTo>
                    <a:pt x="416572" y="137642"/>
                  </a:lnTo>
                  <a:lnTo>
                    <a:pt x="416572" y="233883"/>
                  </a:lnTo>
                  <a:lnTo>
                    <a:pt x="486410" y="233883"/>
                  </a:lnTo>
                  <a:lnTo>
                    <a:pt x="528129" y="220345"/>
                  </a:lnTo>
                  <a:lnTo>
                    <a:pt x="534543" y="202285"/>
                  </a:lnTo>
                  <a:lnTo>
                    <a:pt x="534543" y="194957"/>
                  </a:lnTo>
                  <a:close/>
                </a:path>
                <a:path w="4710430" h="236854">
                  <a:moveTo>
                    <a:pt x="664603" y="186016"/>
                  </a:moveTo>
                  <a:lnTo>
                    <a:pt x="664210" y="180733"/>
                  </a:lnTo>
                  <a:lnTo>
                    <a:pt x="664095" y="179044"/>
                  </a:lnTo>
                  <a:lnTo>
                    <a:pt x="662584" y="172402"/>
                  </a:lnTo>
                  <a:lnTo>
                    <a:pt x="633971" y="141998"/>
                  </a:lnTo>
                  <a:lnTo>
                    <a:pt x="630910" y="140817"/>
                  </a:lnTo>
                  <a:lnTo>
                    <a:pt x="630910" y="180733"/>
                  </a:lnTo>
                  <a:lnTo>
                    <a:pt x="630910" y="191401"/>
                  </a:lnTo>
                  <a:lnTo>
                    <a:pt x="606767" y="212039"/>
                  </a:lnTo>
                  <a:lnTo>
                    <a:pt x="596963" y="212039"/>
                  </a:lnTo>
                  <a:lnTo>
                    <a:pt x="572770" y="191401"/>
                  </a:lnTo>
                  <a:lnTo>
                    <a:pt x="572770" y="180733"/>
                  </a:lnTo>
                  <a:lnTo>
                    <a:pt x="596125" y="160147"/>
                  </a:lnTo>
                  <a:lnTo>
                    <a:pt x="607085" y="160147"/>
                  </a:lnTo>
                  <a:lnTo>
                    <a:pt x="630910" y="180733"/>
                  </a:lnTo>
                  <a:lnTo>
                    <a:pt x="630910" y="140817"/>
                  </a:lnTo>
                  <a:lnTo>
                    <a:pt x="626567" y="139128"/>
                  </a:lnTo>
                  <a:lnTo>
                    <a:pt x="618731" y="137071"/>
                  </a:lnTo>
                  <a:lnTo>
                    <a:pt x="610463" y="135839"/>
                  </a:lnTo>
                  <a:lnTo>
                    <a:pt x="601776" y="135420"/>
                  </a:lnTo>
                  <a:lnTo>
                    <a:pt x="593356" y="135839"/>
                  </a:lnTo>
                  <a:lnTo>
                    <a:pt x="557098" y="149821"/>
                  </a:lnTo>
                  <a:lnTo>
                    <a:pt x="538568" y="186016"/>
                  </a:lnTo>
                  <a:lnTo>
                    <a:pt x="539102" y="193001"/>
                  </a:lnTo>
                  <a:lnTo>
                    <a:pt x="563270" y="226199"/>
                  </a:lnTo>
                  <a:lnTo>
                    <a:pt x="601903" y="236359"/>
                  </a:lnTo>
                  <a:lnTo>
                    <a:pt x="610590" y="235953"/>
                  </a:lnTo>
                  <a:lnTo>
                    <a:pt x="646785" y="221996"/>
                  </a:lnTo>
                  <a:lnTo>
                    <a:pt x="664083" y="193001"/>
                  </a:lnTo>
                  <a:lnTo>
                    <a:pt x="664603" y="186016"/>
                  </a:lnTo>
                  <a:close/>
                </a:path>
                <a:path w="4710430" h="236854">
                  <a:moveTo>
                    <a:pt x="782167" y="137502"/>
                  </a:moveTo>
                  <a:lnTo>
                    <a:pt x="689051" y="137502"/>
                  </a:lnTo>
                  <a:lnTo>
                    <a:pt x="687489" y="153974"/>
                  </a:lnTo>
                  <a:lnTo>
                    <a:pt x="685177" y="169672"/>
                  </a:lnTo>
                  <a:lnTo>
                    <a:pt x="671398" y="207073"/>
                  </a:lnTo>
                  <a:lnTo>
                    <a:pt x="668235" y="207873"/>
                  </a:lnTo>
                  <a:lnTo>
                    <a:pt x="664070" y="207873"/>
                  </a:lnTo>
                  <a:lnTo>
                    <a:pt x="664070" y="233756"/>
                  </a:lnTo>
                  <a:lnTo>
                    <a:pt x="703478" y="214896"/>
                  </a:lnTo>
                  <a:lnTo>
                    <a:pt x="715378" y="176085"/>
                  </a:lnTo>
                  <a:lnTo>
                    <a:pt x="718312" y="160274"/>
                  </a:lnTo>
                  <a:lnTo>
                    <a:pt x="750049" y="160274"/>
                  </a:lnTo>
                  <a:lnTo>
                    <a:pt x="750049" y="233756"/>
                  </a:lnTo>
                  <a:lnTo>
                    <a:pt x="782167" y="233756"/>
                  </a:lnTo>
                  <a:lnTo>
                    <a:pt x="782167" y="137502"/>
                  </a:lnTo>
                  <a:close/>
                </a:path>
                <a:path w="4710430" h="236854">
                  <a:moveTo>
                    <a:pt x="1037209" y="233756"/>
                  </a:moveTo>
                  <a:lnTo>
                    <a:pt x="1028255" y="217233"/>
                  </a:lnTo>
                  <a:lnTo>
                    <a:pt x="1016482" y="195516"/>
                  </a:lnTo>
                  <a:lnTo>
                    <a:pt x="1000975" y="166903"/>
                  </a:lnTo>
                  <a:lnTo>
                    <a:pt x="985050" y="137502"/>
                  </a:lnTo>
                  <a:lnTo>
                    <a:pt x="984148" y="137502"/>
                  </a:lnTo>
                  <a:lnTo>
                    <a:pt x="984148" y="195516"/>
                  </a:lnTo>
                  <a:lnTo>
                    <a:pt x="953058" y="195516"/>
                  </a:lnTo>
                  <a:lnTo>
                    <a:pt x="968667" y="166903"/>
                  </a:lnTo>
                  <a:lnTo>
                    <a:pt x="984148" y="195516"/>
                  </a:lnTo>
                  <a:lnTo>
                    <a:pt x="984148" y="137502"/>
                  </a:lnTo>
                  <a:lnTo>
                    <a:pt x="952157" y="137502"/>
                  </a:lnTo>
                  <a:lnTo>
                    <a:pt x="901179" y="231584"/>
                  </a:lnTo>
                  <a:lnTo>
                    <a:pt x="850963" y="181597"/>
                  </a:lnTo>
                  <a:lnTo>
                    <a:pt x="901433" y="137502"/>
                  </a:lnTo>
                  <a:lnTo>
                    <a:pt x="861631" y="137502"/>
                  </a:lnTo>
                  <a:lnTo>
                    <a:pt x="824953" y="170942"/>
                  </a:lnTo>
                  <a:lnTo>
                    <a:pt x="824953" y="137502"/>
                  </a:lnTo>
                  <a:lnTo>
                    <a:pt x="792822" y="137502"/>
                  </a:lnTo>
                  <a:lnTo>
                    <a:pt x="792822" y="233756"/>
                  </a:lnTo>
                  <a:lnTo>
                    <a:pt x="824953" y="233756"/>
                  </a:lnTo>
                  <a:lnTo>
                    <a:pt x="824953" y="193433"/>
                  </a:lnTo>
                  <a:lnTo>
                    <a:pt x="863968" y="233756"/>
                  </a:lnTo>
                  <a:lnTo>
                    <a:pt x="899998" y="233756"/>
                  </a:lnTo>
                  <a:lnTo>
                    <a:pt x="903376" y="233756"/>
                  </a:lnTo>
                  <a:lnTo>
                    <a:pt x="932383" y="233756"/>
                  </a:lnTo>
                  <a:lnTo>
                    <a:pt x="941349" y="217233"/>
                  </a:lnTo>
                  <a:lnTo>
                    <a:pt x="995845" y="217233"/>
                  </a:lnTo>
                  <a:lnTo>
                    <a:pt x="1004824" y="233756"/>
                  </a:lnTo>
                  <a:lnTo>
                    <a:pt x="1037209" y="233756"/>
                  </a:lnTo>
                  <a:close/>
                </a:path>
                <a:path w="4710430" h="236854">
                  <a:moveTo>
                    <a:pt x="4219753" y="2082"/>
                  </a:moveTo>
                  <a:lnTo>
                    <a:pt x="4187748" y="2082"/>
                  </a:lnTo>
                  <a:lnTo>
                    <a:pt x="4187748" y="75095"/>
                  </a:lnTo>
                  <a:lnTo>
                    <a:pt x="4146918" y="75095"/>
                  </a:lnTo>
                  <a:lnTo>
                    <a:pt x="4146918" y="2082"/>
                  </a:lnTo>
                  <a:lnTo>
                    <a:pt x="4114914" y="2082"/>
                  </a:lnTo>
                  <a:lnTo>
                    <a:pt x="4114914" y="75095"/>
                  </a:lnTo>
                  <a:lnTo>
                    <a:pt x="4074210" y="75095"/>
                  </a:lnTo>
                  <a:lnTo>
                    <a:pt x="4074210" y="2705"/>
                  </a:lnTo>
                  <a:lnTo>
                    <a:pt x="4042092" y="2705"/>
                  </a:lnTo>
                  <a:lnTo>
                    <a:pt x="4042092" y="75095"/>
                  </a:lnTo>
                  <a:lnTo>
                    <a:pt x="4042092" y="97955"/>
                  </a:lnTo>
                  <a:lnTo>
                    <a:pt x="4219753" y="97955"/>
                  </a:lnTo>
                  <a:lnTo>
                    <a:pt x="4219753" y="75171"/>
                  </a:lnTo>
                  <a:lnTo>
                    <a:pt x="4219753" y="2082"/>
                  </a:lnTo>
                  <a:close/>
                </a:path>
                <a:path w="4710430" h="236854">
                  <a:moveTo>
                    <a:pt x="4347984" y="50596"/>
                  </a:moveTo>
                  <a:lnTo>
                    <a:pt x="4347591" y="45300"/>
                  </a:lnTo>
                  <a:lnTo>
                    <a:pt x="4347476" y="43624"/>
                  </a:lnTo>
                  <a:lnTo>
                    <a:pt x="4345965" y="36982"/>
                  </a:lnTo>
                  <a:lnTo>
                    <a:pt x="4343438" y="30683"/>
                  </a:lnTo>
                  <a:lnTo>
                    <a:pt x="4339882" y="24714"/>
                  </a:lnTo>
                  <a:lnTo>
                    <a:pt x="4314291" y="5384"/>
                  </a:lnTo>
                  <a:lnTo>
                    <a:pt x="4314291" y="45300"/>
                  </a:lnTo>
                  <a:lnTo>
                    <a:pt x="4314291" y="55968"/>
                  </a:lnTo>
                  <a:lnTo>
                    <a:pt x="4290149" y="76606"/>
                  </a:lnTo>
                  <a:lnTo>
                    <a:pt x="4280357" y="76606"/>
                  </a:lnTo>
                  <a:lnTo>
                    <a:pt x="4256163" y="55968"/>
                  </a:lnTo>
                  <a:lnTo>
                    <a:pt x="4256163" y="45300"/>
                  </a:lnTo>
                  <a:lnTo>
                    <a:pt x="4279519" y="24714"/>
                  </a:lnTo>
                  <a:lnTo>
                    <a:pt x="4290466" y="24714"/>
                  </a:lnTo>
                  <a:lnTo>
                    <a:pt x="4314291" y="45300"/>
                  </a:lnTo>
                  <a:lnTo>
                    <a:pt x="4314291" y="5384"/>
                  </a:lnTo>
                  <a:lnTo>
                    <a:pt x="4309948" y="3708"/>
                  </a:lnTo>
                  <a:lnTo>
                    <a:pt x="4302112" y="1651"/>
                  </a:lnTo>
                  <a:lnTo>
                    <a:pt x="4293844" y="419"/>
                  </a:lnTo>
                  <a:lnTo>
                    <a:pt x="4285158" y="0"/>
                  </a:lnTo>
                  <a:lnTo>
                    <a:pt x="4276737" y="419"/>
                  </a:lnTo>
                  <a:lnTo>
                    <a:pt x="4240479" y="14401"/>
                  </a:lnTo>
                  <a:lnTo>
                    <a:pt x="4221962" y="50596"/>
                  </a:lnTo>
                  <a:lnTo>
                    <a:pt x="4222496" y="57581"/>
                  </a:lnTo>
                  <a:lnTo>
                    <a:pt x="4246651" y="90779"/>
                  </a:lnTo>
                  <a:lnTo>
                    <a:pt x="4285285" y="100926"/>
                  </a:lnTo>
                  <a:lnTo>
                    <a:pt x="4293971" y="100520"/>
                  </a:lnTo>
                  <a:lnTo>
                    <a:pt x="4330179" y="86575"/>
                  </a:lnTo>
                  <a:lnTo>
                    <a:pt x="4339641" y="76606"/>
                  </a:lnTo>
                  <a:lnTo>
                    <a:pt x="4339856" y="76352"/>
                  </a:lnTo>
                  <a:lnTo>
                    <a:pt x="4343400" y="70459"/>
                  </a:lnTo>
                  <a:lnTo>
                    <a:pt x="4345940" y="64198"/>
                  </a:lnTo>
                  <a:lnTo>
                    <a:pt x="4347464" y="57581"/>
                  </a:lnTo>
                  <a:lnTo>
                    <a:pt x="4347984" y="50596"/>
                  </a:lnTo>
                  <a:close/>
                </a:path>
                <a:path w="4710430" h="236854">
                  <a:moveTo>
                    <a:pt x="4474007" y="2705"/>
                  </a:moveTo>
                  <a:lnTo>
                    <a:pt x="4355909" y="2705"/>
                  </a:lnTo>
                  <a:lnTo>
                    <a:pt x="4355909" y="24295"/>
                  </a:lnTo>
                  <a:lnTo>
                    <a:pt x="4355909" y="97955"/>
                  </a:lnTo>
                  <a:lnTo>
                    <a:pt x="4388167" y="97955"/>
                  </a:lnTo>
                  <a:lnTo>
                    <a:pt x="4388167" y="24295"/>
                  </a:lnTo>
                  <a:lnTo>
                    <a:pt x="4441749" y="24295"/>
                  </a:lnTo>
                  <a:lnTo>
                    <a:pt x="4441749" y="97955"/>
                  </a:lnTo>
                  <a:lnTo>
                    <a:pt x="4474007" y="97955"/>
                  </a:lnTo>
                  <a:lnTo>
                    <a:pt x="4474007" y="24295"/>
                  </a:lnTo>
                  <a:lnTo>
                    <a:pt x="4474007" y="2705"/>
                  </a:lnTo>
                  <a:close/>
                </a:path>
                <a:path w="4710430" h="236854">
                  <a:moveTo>
                    <a:pt x="4587875" y="2705"/>
                  </a:moveTo>
                  <a:lnTo>
                    <a:pt x="4484675" y="2705"/>
                  </a:lnTo>
                  <a:lnTo>
                    <a:pt x="4484675" y="25565"/>
                  </a:lnTo>
                  <a:lnTo>
                    <a:pt x="4484675" y="38265"/>
                  </a:lnTo>
                  <a:lnTo>
                    <a:pt x="4484675" y="61125"/>
                  </a:lnTo>
                  <a:lnTo>
                    <a:pt x="4484675" y="75095"/>
                  </a:lnTo>
                  <a:lnTo>
                    <a:pt x="4484675" y="97955"/>
                  </a:lnTo>
                  <a:lnTo>
                    <a:pt x="4587811" y="97955"/>
                  </a:lnTo>
                  <a:lnTo>
                    <a:pt x="4587811" y="75095"/>
                  </a:lnTo>
                  <a:lnTo>
                    <a:pt x="4516793" y="75095"/>
                  </a:lnTo>
                  <a:lnTo>
                    <a:pt x="4516793" y="61125"/>
                  </a:lnTo>
                  <a:lnTo>
                    <a:pt x="4576877" y="61125"/>
                  </a:lnTo>
                  <a:lnTo>
                    <a:pt x="4576877" y="38265"/>
                  </a:lnTo>
                  <a:lnTo>
                    <a:pt x="4516793" y="38265"/>
                  </a:lnTo>
                  <a:lnTo>
                    <a:pt x="4516793" y="25565"/>
                  </a:lnTo>
                  <a:lnTo>
                    <a:pt x="4587875" y="25565"/>
                  </a:lnTo>
                  <a:lnTo>
                    <a:pt x="4587875" y="2705"/>
                  </a:lnTo>
                  <a:close/>
                </a:path>
                <a:path w="4710430" h="236854">
                  <a:moveTo>
                    <a:pt x="4710315" y="27749"/>
                  </a:moveTo>
                  <a:lnTo>
                    <a:pt x="4709312" y="24498"/>
                  </a:lnTo>
                  <a:lnTo>
                    <a:pt x="4708601" y="22174"/>
                  </a:lnTo>
                  <a:lnTo>
                    <a:pt x="4701756" y="12547"/>
                  </a:lnTo>
                  <a:lnTo>
                    <a:pt x="4696942" y="8801"/>
                  </a:lnTo>
                  <a:lnTo>
                    <a:pt x="4684547" y="3429"/>
                  </a:lnTo>
                  <a:lnTo>
                    <a:pt x="4681448" y="2844"/>
                  </a:lnTo>
                  <a:lnTo>
                    <a:pt x="4681448" y="31432"/>
                  </a:lnTo>
                  <a:lnTo>
                    <a:pt x="4681448" y="37934"/>
                  </a:lnTo>
                  <a:lnTo>
                    <a:pt x="4668139" y="44475"/>
                  </a:lnTo>
                  <a:lnTo>
                    <a:pt x="4628769" y="44475"/>
                  </a:lnTo>
                  <a:lnTo>
                    <a:pt x="4628769" y="24498"/>
                  </a:lnTo>
                  <a:lnTo>
                    <a:pt x="4671174" y="24498"/>
                  </a:lnTo>
                  <a:lnTo>
                    <a:pt x="4675860" y="25196"/>
                  </a:lnTo>
                  <a:lnTo>
                    <a:pt x="4677753" y="26098"/>
                  </a:lnTo>
                  <a:lnTo>
                    <a:pt x="4680712" y="29044"/>
                  </a:lnTo>
                  <a:lnTo>
                    <a:pt x="4681448" y="31432"/>
                  </a:lnTo>
                  <a:lnTo>
                    <a:pt x="4681448" y="2844"/>
                  </a:lnTo>
                  <a:lnTo>
                    <a:pt x="4677410" y="2082"/>
                  </a:lnTo>
                  <a:lnTo>
                    <a:pt x="4596650" y="2082"/>
                  </a:lnTo>
                  <a:lnTo>
                    <a:pt x="4596650" y="98323"/>
                  </a:lnTo>
                  <a:lnTo>
                    <a:pt x="4628769" y="98323"/>
                  </a:lnTo>
                  <a:lnTo>
                    <a:pt x="4628769" y="67246"/>
                  </a:lnTo>
                  <a:lnTo>
                    <a:pt x="4670526" y="67246"/>
                  </a:lnTo>
                  <a:lnTo>
                    <a:pt x="4707648" y="48437"/>
                  </a:lnTo>
                  <a:lnTo>
                    <a:pt x="4708868" y="44475"/>
                  </a:lnTo>
                  <a:lnTo>
                    <a:pt x="4709642" y="41960"/>
                  </a:lnTo>
                  <a:lnTo>
                    <a:pt x="4710315" y="34594"/>
                  </a:lnTo>
                  <a:lnTo>
                    <a:pt x="4710315" y="27749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85008" y="1617167"/>
              <a:ext cx="470928" cy="10872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13396" y="932586"/>
              <a:ext cx="1037590" cy="100965"/>
            </a:xfrm>
            <a:custGeom>
              <a:avLst/>
              <a:gdLst/>
              <a:ahLst/>
              <a:cxnLst/>
              <a:rect l="l" t="t" r="r" b="b"/>
              <a:pathLst>
                <a:path w="1037589" h="100965">
                  <a:moveTo>
                    <a:pt x="174536" y="43040"/>
                  </a:moveTo>
                  <a:lnTo>
                    <a:pt x="173316" y="40030"/>
                  </a:lnTo>
                  <a:lnTo>
                    <a:pt x="171831" y="36461"/>
                  </a:lnTo>
                  <a:lnTo>
                    <a:pt x="171767" y="36296"/>
                  </a:lnTo>
                  <a:lnTo>
                    <a:pt x="169062" y="33413"/>
                  </a:lnTo>
                  <a:lnTo>
                    <a:pt x="166217" y="30365"/>
                  </a:lnTo>
                  <a:lnTo>
                    <a:pt x="161658" y="26149"/>
                  </a:lnTo>
                  <a:lnTo>
                    <a:pt x="156311" y="22415"/>
                  </a:lnTo>
                  <a:lnTo>
                    <a:pt x="150177" y="19164"/>
                  </a:lnTo>
                  <a:lnTo>
                    <a:pt x="143573" y="16510"/>
                  </a:lnTo>
                  <a:lnTo>
                    <a:pt x="140601" y="15633"/>
                  </a:lnTo>
                  <a:lnTo>
                    <a:pt x="140601" y="44348"/>
                  </a:lnTo>
                  <a:lnTo>
                    <a:pt x="140601" y="56311"/>
                  </a:lnTo>
                  <a:lnTo>
                    <a:pt x="137604" y="60604"/>
                  </a:lnTo>
                  <a:lnTo>
                    <a:pt x="125641" y="65798"/>
                  </a:lnTo>
                  <a:lnTo>
                    <a:pt x="118402" y="67106"/>
                  </a:lnTo>
                  <a:lnTo>
                    <a:pt x="104305" y="67106"/>
                  </a:lnTo>
                  <a:lnTo>
                    <a:pt x="104305" y="33413"/>
                  </a:lnTo>
                  <a:lnTo>
                    <a:pt x="118313" y="33413"/>
                  </a:lnTo>
                  <a:lnTo>
                    <a:pt x="125590" y="34747"/>
                  </a:lnTo>
                  <a:lnTo>
                    <a:pt x="137845" y="40030"/>
                  </a:lnTo>
                  <a:lnTo>
                    <a:pt x="137668" y="40030"/>
                  </a:lnTo>
                  <a:lnTo>
                    <a:pt x="139750" y="43040"/>
                  </a:lnTo>
                  <a:lnTo>
                    <a:pt x="140601" y="44348"/>
                  </a:lnTo>
                  <a:lnTo>
                    <a:pt x="140601" y="15633"/>
                  </a:lnTo>
                  <a:lnTo>
                    <a:pt x="135953" y="14236"/>
                  </a:lnTo>
                  <a:lnTo>
                    <a:pt x="127850" y="12585"/>
                  </a:lnTo>
                  <a:lnTo>
                    <a:pt x="119291" y="11569"/>
                  </a:lnTo>
                  <a:lnTo>
                    <a:pt x="110286" y="11176"/>
                  </a:lnTo>
                  <a:lnTo>
                    <a:pt x="104305" y="11176"/>
                  </a:lnTo>
                  <a:lnTo>
                    <a:pt x="104305" y="2070"/>
                  </a:lnTo>
                  <a:lnTo>
                    <a:pt x="72313" y="2070"/>
                  </a:lnTo>
                  <a:lnTo>
                    <a:pt x="72313" y="11176"/>
                  </a:lnTo>
                  <a:lnTo>
                    <a:pt x="72313" y="33413"/>
                  </a:lnTo>
                  <a:lnTo>
                    <a:pt x="72313" y="67106"/>
                  </a:lnTo>
                  <a:lnTo>
                    <a:pt x="59093" y="67106"/>
                  </a:lnTo>
                  <a:lnTo>
                    <a:pt x="51600" y="65798"/>
                  </a:lnTo>
                  <a:lnTo>
                    <a:pt x="38379" y="60604"/>
                  </a:lnTo>
                  <a:lnTo>
                    <a:pt x="38176" y="60604"/>
                  </a:lnTo>
                  <a:lnTo>
                    <a:pt x="34798" y="56311"/>
                  </a:lnTo>
                  <a:lnTo>
                    <a:pt x="34734" y="44348"/>
                  </a:lnTo>
                  <a:lnTo>
                    <a:pt x="38074" y="40030"/>
                  </a:lnTo>
                  <a:lnTo>
                    <a:pt x="51422" y="34747"/>
                  </a:lnTo>
                  <a:lnTo>
                    <a:pt x="59004" y="33413"/>
                  </a:lnTo>
                  <a:lnTo>
                    <a:pt x="72313" y="33413"/>
                  </a:lnTo>
                  <a:lnTo>
                    <a:pt x="72313" y="11176"/>
                  </a:lnTo>
                  <a:lnTo>
                    <a:pt x="65938" y="11176"/>
                  </a:lnTo>
                  <a:lnTo>
                    <a:pt x="57315" y="11569"/>
                  </a:lnTo>
                  <a:lnTo>
                    <a:pt x="19608" y="22631"/>
                  </a:lnTo>
                  <a:lnTo>
                    <a:pt x="0" y="43040"/>
                  </a:lnTo>
                  <a:lnTo>
                    <a:pt x="38" y="57607"/>
                  </a:lnTo>
                  <a:lnTo>
                    <a:pt x="33769" y="84201"/>
                  </a:lnTo>
                  <a:lnTo>
                    <a:pt x="66332" y="89344"/>
                  </a:lnTo>
                  <a:lnTo>
                    <a:pt x="72313" y="89344"/>
                  </a:lnTo>
                  <a:lnTo>
                    <a:pt x="72313" y="98310"/>
                  </a:lnTo>
                  <a:lnTo>
                    <a:pt x="104305" y="98310"/>
                  </a:lnTo>
                  <a:lnTo>
                    <a:pt x="104305" y="89344"/>
                  </a:lnTo>
                  <a:lnTo>
                    <a:pt x="110286" y="89344"/>
                  </a:lnTo>
                  <a:lnTo>
                    <a:pt x="150152" y="81407"/>
                  </a:lnTo>
                  <a:lnTo>
                    <a:pt x="169075" y="67106"/>
                  </a:lnTo>
                  <a:lnTo>
                    <a:pt x="171767" y="64223"/>
                  </a:lnTo>
                  <a:lnTo>
                    <a:pt x="174536" y="57607"/>
                  </a:lnTo>
                  <a:lnTo>
                    <a:pt x="174536" y="43040"/>
                  </a:lnTo>
                  <a:close/>
                </a:path>
                <a:path w="1037589" h="100965">
                  <a:moveTo>
                    <a:pt x="292633" y="2070"/>
                  </a:moveTo>
                  <a:lnTo>
                    <a:pt x="258686" y="2070"/>
                  </a:lnTo>
                  <a:lnTo>
                    <a:pt x="231381" y="50457"/>
                  </a:lnTo>
                  <a:lnTo>
                    <a:pt x="204838" y="2070"/>
                  </a:lnTo>
                  <a:lnTo>
                    <a:pt x="170903" y="2070"/>
                  </a:lnTo>
                  <a:lnTo>
                    <a:pt x="210172" y="68529"/>
                  </a:lnTo>
                  <a:lnTo>
                    <a:pt x="210159" y="71526"/>
                  </a:lnTo>
                  <a:lnTo>
                    <a:pt x="209550" y="73088"/>
                  </a:lnTo>
                  <a:lnTo>
                    <a:pt x="208381" y="73736"/>
                  </a:lnTo>
                  <a:lnTo>
                    <a:pt x="204304" y="74777"/>
                  </a:lnTo>
                  <a:lnTo>
                    <a:pt x="200901" y="75031"/>
                  </a:lnTo>
                  <a:lnTo>
                    <a:pt x="196126" y="75031"/>
                  </a:lnTo>
                  <a:lnTo>
                    <a:pt x="196126" y="98577"/>
                  </a:lnTo>
                  <a:lnTo>
                    <a:pt x="234823" y="93522"/>
                  </a:lnTo>
                  <a:lnTo>
                    <a:pt x="244246" y="83756"/>
                  </a:lnTo>
                  <a:lnTo>
                    <a:pt x="292633" y="2070"/>
                  </a:lnTo>
                  <a:close/>
                </a:path>
                <a:path w="1037589" h="100965">
                  <a:moveTo>
                    <a:pt x="407860" y="2070"/>
                  </a:moveTo>
                  <a:lnTo>
                    <a:pt x="294195" y="2070"/>
                  </a:lnTo>
                  <a:lnTo>
                    <a:pt x="294195" y="28079"/>
                  </a:lnTo>
                  <a:lnTo>
                    <a:pt x="294195" y="28219"/>
                  </a:lnTo>
                  <a:lnTo>
                    <a:pt x="335292" y="28219"/>
                  </a:lnTo>
                  <a:lnTo>
                    <a:pt x="335292" y="98310"/>
                  </a:lnTo>
                  <a:lnTo>
                    <a:pt x="367284" y="98310"/>
                  </a:lnTo>
                  <a:lnTo>
                    <a:pt x="367284" y="28219"/>
                  </a:lnTo>
                  <a:lnTo>
                    <a:pt x="407860" y="28219"/>
                  </a:lnTo>
                  <a:lnTo>
                    <a:pt x="407860" y="2070"/>
                  </a:lnTo>
                  <a:close/>
                </a:path>
                <a:path w="1037589" h="100965">
                  <a:moveTo>
                    <a:pt x="534543" y="59512"/>
                  </a:moveTo>
                  <a:lnTo>
                    <a:pt x="533361" y="55460"/>
                  </a:lnTo>
                  <a:lnTo>
                    <a:pt x="533298" y="55270"/>
                  </a:lnTo>
                  <a:lnTo>
                    <a:pt x="532879" y="53797"/>
                  </a:lnTo>
                  <a:lnTo>
                    <a:pt x="501904" y="36855"/>
                  </a:lnTo>
                  <a:lnTo>
                    <a:pt x="501904" y="62166"/>
                  </a:lnTo>
                  <a:lnTo>
                    <a:pt x="501904" y="69354"/>
                  </a:lnTo>
                  <a:lnTo>
                    <a:pt x="500303" y="72237"/>
                  </a:lnTo>
                  <a:lnTo>
                    <a:pt x="493877" y="75107"/>
                  </a:lnTo>
                  <a:lnTo>
                    <a:pt x="488594" y="75819"/>
                  </a:lnTo>
                  <a:lnTo>
                    <a:pt x="446747" y="75819"/>
                  </a:lnTo>
                  <a:lnTo>
                    <a:pt x="446747" y="55270"/>
                  </a:lnTo>
                  <a:lnTo>
                    <a:pt x="486333" y="55270"/>
                  </a:lnTo>
                  <a:lnTo>
                    <a:pt x="501904" y="62166"/>
                  </a:lnTo>
                  <a:lnTo>
                    <a:pt x="501904" y="36855"/>
                  </a:lnTo>
                  <a:lnTo>
                    <a:pt x="499605" y="36499"/>
                  </a:lnTo>
                  <a:lnTo>
                    <a:pt x="491464" y="35852"/>
                  </a:lnTo>
                  <a:lnTo>
                    <a:pt x="482396" y="35636"/>
                  </a:lnTo>
                  <a:lnTo>
                    <a:pt x="446747" y="35636"/>
                  </a:lnTo>
                  <a:lnTo>
                    <a:pt x="446747" y="23406"/>
                  </a:lnTo>
                  <a:lnTo>
                    <a:pt x="527265" y="23406"/>
                  </a:lnTo>
                  <a:lnTo>
                    <a:pt x="527265" y="2209"/>
                  </a:lnTo>
                  <a:lnTo>
                    <a:pt x="416572" y="2209"/>
                  </a:lnTo>
                  <a:lnTo>
                    <a:pt x="416572" y="98450"/>
                  </a:lnTo>
                  <a:lnTo>
                    <a:pt x="486422" y="98450"/>
                  </a:lnTo>
                  <a:lnTo>
                    <a:pt x="528142" y="84912"/>
                  </a:lnTo>
                  <a:lnTo>
                    <a:pt x="533019" y="75819"/>
                  </a:lnTo>
                  <a:lnTo>
                    <a:pt x="533831" y="73533"/>
                  </a:lnTo>
                  <a:lnTo>
                    <a:pt x="534543" y="66840"/>
                  </a:lnTo>
                  <a:lnTo>
                    <a:pt x="534543" y="59512"/>
                  </a:lnTo>
                  <a:close/>
                </a:path>
                <a:path w="1037589" h="100965">
                  <a:moveTo>
                    <a:pt x="664603" y="50584"/>
                  </a:moveTo>
                  <a:lnTo>
                    <a:pt x="656501" y="24701"/>
                  </a:lnTo>
                  <a:lnTo>
                    <a:pt x="630923" y="5384"/>
                  </a:lnTo>
                  <a:lnTo>
                    <a:pt x="630923" y="45300"/>
                  </a:lnTo>
                  <a:lnTo>
                    <a:pt x="630923" y="55968"/>
                  </a:lnTo>
                  <a:lnTo>
                    <a:pt x="606767" y="76593"/>
                  </a:lnTo>
                  <a:lnTo>
                    <a:pt x="596976" y="76593"/>
                  </a:lnTo>
                  <a:lnTo>
                    <a:pt x="572782" y="55968"/>
                  </a:lnTo>
                  <a:lnTo>
                    <a:pt x="572782" y="45300"/>
                  </a:lnTo>
                  <a:lnTo>
                    <a:pt x="596138" y="24701"/>
                  </a:lnTo>
                  <a:lnTo>
                    <a:pt x="607098" y="24701"/>
                  </a:lnTo>
                  <a:lnTo>
                    <a:pt x="630923" y="45300"/>
                  </a:lnTo>
                  <a:lnTo>
                    <a:pt x="630923" y="5384"/>
                  </a:lnTo>
                  <a:lnTo>
                    <a:pt x="626567" y="3695"/>
                  </a:lnTo>
                  <a:lnTo>
                    <a:pt x="618731" y="1651"/>
                  </a:lnTo>
                  <a:lnTo>
                    <a:pt x="610476" y="419"/>
                  </a:lnTo>
                  <a:lnTo>
                    <a:pt x="601789" y="0"/>
                  </a:lnTo>
                  <a:lnTo>
                    <a:pt x="593369" y="419"/>
                  </a:lnTo>
                  <a:lnTo>
                    <a:pt x="557098" y="14389"/>
                  </a:lnTo>
                  <a:lnTo>
                    <a:pt x="538581" y="50584"/>
                  </a:lnTo>
                  <a:lnTo>
                    <a:pt x="539115" y="57569"/>
                  </a:lnTo>
                  <a:lnTo>
                    <a:pt x="563283" y="90766"/>
                  </a:lnTo>
                  <a:lnTo>
                    <a:pt x="601916" y="100926"/>
                  </a:lnTo>
                  <a:lnTo>
                    <a:pt x="610603" y="100520"/>
                  </a:lnTo>
                  <a:lnTo>
                    <a:pt x="646798" y="86575"/>
                  </a:lnTo>
                  <a:lnTo>
                    <a:pt x="656259" y="76593"/>
                  </a:lnTo>
                  <a:lnTo>
                    <a:pt x="656475" y="76339"/>
                  </a:lnTo>
                  <a:lnTo>
                    <a:pt x="660031" y="70446"/>
                  </a:lnTo>
                  <a:lnTo>
                    <a:pt x="662571" y="64185"/>
                  </a:lnTo>
                  <a:lnTo>
                    <a:pt x="664095" y="57569"/>
                  </a:lnTo>
                  <a:lnTo>
                    <a:pt x="664603" y="50584"/>
                  </a:lnTo>
                  <a:close/>
                </a:path>
                <a:path w="1037589" h="100965">
                  <a:moveTo>
                    <a:pt x="782167" y="2070"/>
                  </a:moveTo>
                  <a:lnTo>
                    <a:pt x="689051" y="2070"/>
                  </a:lnTo>
                  <a:lnTo>
                    <a:pt x="687489" y="18542"/>
                  </a:lnTo>
                  <a:lnTo>
                    <a:pt x="685177" y="34239"/>
                  </a:lnTo>
                  <a:lnTo>
                    <a:pt x="671410" y="71640"/>
                  </a:lnTo>
                  <a:lnTo>
                    <a:pt x="668248" y="72440"/>
                  </a:lnTo>
                  <a:lnTo>
                    <a:pt x="664083" y="72440"/>
                  </a:lnTo>
                  <a:lnTo>
                    <a:pt x="664083" y="98310"/>
                  </a:lnTo>
                  <a:lnTo>
                    <a:pt x="703491" y="79463"/>
                  </a:lnTo>
                  <a:lnTo>
                    <a:pt x="715378" y="40665"/>
                  </a:lnTo>
                  <a:lnTo>
                    <a:pt x="718312" y="24841"/>
                  </a:lnTo>
                  <a:lnTo>
                    <a:pt x="750049" y="24841"/>
                  </a:lnTo>
                  <a:lnTo>
                    <a:pt x="750049" y="98310"/>
                  </a:lnTo>
                  <a:lnTo>
                    <a:pt x="782167" y="98310"/>
                  </a:lnTo>
                  <a:lnTo>
                    <a:pt x="782167" y="2070"/>
                  </a:lnTo>
                  <a:close/>
                </a:path>
                <a:path w="1037589" h="100965">
                  <a:moveTo>
                    <a:pt x="1037209" y="98310"/>
                  </a:moveTo>
                  <a:lnTo>
                    <a:pt x="1028255" y="81800"/>
                  </a:lnTo>
                  <a:lnTo>
                    <a:pt x="1016495" y="60083"/>
                  </a:lnTo>
                  <a:lnTo>
                    <a:pt x="1000988" y="31470"/>
                  </a:lnTo>
                  <a:lnTo>
                    <a:pt x="985062" y="2070"/>
                  </a:lnTo>
                  <a:lnTo>
                    <a:pt x="984148" y="2070"/>
                  </a:lnTo>
                  <a:lnTo>
                    <a:pt x="984148" y="60083"/>
                  </a:lnTo>
                  <a:lnTo>
                    <a:pt x="953058" y="60083"/>
                  </a:lnTo>
                  <a:lnTo>
                    <a:pt x="968679" y="31470"/>
                  </a:lnTo>
                  <a:lnTo>
                    <a:pt x="984148" y="60083"/>
                  </a:lnTo>
                  <a:lnTo>
                    <a:pt x="984148" y="2070"/>
                  </a:lnTo>
                  <a:lnTo>
                    <a:pt x="952157" y="2070"/>
                  </a:lnTo>
                  <a:lnTo>
                    <a:pt x="901179" y="96126"/>
                  </a:lnTo>
                  <a:lnTo>
                    <a:pt x="850976" y="46164"/>
                  </a:lnTo>
                  <a:lnTo>
                    <a:pt x="901433" y="2070"/>
                  </a:lnTo>
                  <a:lnTo>
                    <a:pt x="861631" y="2070"/>
                  </a:lnTo>
                  <a:lnTo>
                    <a:pt x="824966" y="35496"/>
                  </a:lnTo>
                  <a:lnTo>
                    <a:pt x="824966" y="2070"/>
                  </a:lnTo>
                  <a:lnTo>
                    <a:pt x="792835" y="2070"/>
                  </a:lnTo>
                  <a:lnTo>
                    <a:pt x="792835" y="98310"/>
                  </a:lnTo>
                  <a:lnTo>
                    <a:pt x="824966" y="98310"/>
                  </a:lnTo>
                  <a:lnTo>
                    <a:pt x="824966" y="58000"/>
                  </a:lnTo>
                  <a:lnTo>
                    <a:pt x="863981" y="98310"/>
                  </a:lnTo>
                  <a:lnTo>
                    <a:pt x="899998" y="98310"/>
                  </a:lnTo>
                  <a:lnTo>
                    <a:pt x="903389" y="98310"/>
                  </a:lnTo>
                  <a:lnTo>
                    <a:pt x="932383" y="98310"/>
                  </a:lnTo>
                  <a:lnTo>
                    <a:pt x="941362" y="81800"/>
                  </a:lnTo>
                  <a:lnTo>
                    <a:pt x="995857" y="81800"/>
                  </a:lnTo>
                  <a:lnTo>
                    <a:pt x="1004824" y="98310"/>
                  </a:lnTo>
                  <a:lnTo>
                    <a:pt x="1037209" y="9831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192056" y="1759025"/>
              <a:ext cx="6290945" cy="3642360"/>
            </a:xfrm>
            <a:custGeom>
              <a:avLst/>
              <a:gdLst/>
              <a:ahLst/>
              <a:cxnLst/>
              <a:rect l="l" t="t" r="r" b="b"/>
              <a:pathLst>
                <a:path w="6290945" h="3642360">
                  <a:moveTo>
                    <a:pt x="66611" y="3640328"/>
                  </a:moveTo>
                  <a:lnTo>
                    <a:pt x="60883" y="3629749"/>
                  </a:lnTo>
                  <a:lnTo>
                    <a:pt x="55880" y="3620516"/>
                  </a:lnTo>
                  <a:lnTo>
                    <a:pt x="45148" y="3600716"/>
                  </a:lnTo>
                  <a:lnTo>
                    <a:pt x="44056" y="3598710"/>
                  </a:lnTo>
                  <a:lnTo>
                    <a:pt x="44056" y="3620516"/>
                  </a:lnTo>
                  <a:lnTo>
                    <a:pt x="22567" y="3620516"/>
                  </a:lnTo>
                  <a:lnTo>
                    <a:pt x="33337" y="3600716"/>
                  </a:lnTo>
                  <a:lnTo>
                    <a:pt x="44056" y="3620516"/>
                  </a:lnTo>
                  <a:lnTo>
                    <a:pt x="44056" y="3598710"/>
                  </a:lnTo>
                  <a:lnTo>
                    <a:pt x="39611" y="3590480"/>
                  </a:lnTo>
                  <a:lnTo>
                    <a:pt x="27012" y="3590480"/>
                  </a:lnTo>
                  <a:lnTo>
                    <a:pt x="0" y="3640328"/>
                  </a:lnTo>
                  <a:lnTo>
                    <a:pt x="11861" y="3640328"/>
                  </a:lnTo>
                  <a:lnTo>
                    <a:pt x="17576" y="3629749"/>
                  </a:lnTo>
                  <a:lnTo>
                    <a:pt x="49034" y="3629749"/>
                  </a:lnTo>
                  <a:lnTo>
                    <a:pt x="54762" y="3640328"/>
                  </a:lnTo>
                  <a:lnTo>
                    <a:pt x="66611" y="3640328"/>
                  </a:lnTo>
                  <a:close/>
                </a:path>
                <a:path w="6290945" h="3642360">
                  <a:moveTo>
                    <a:pt x="126276" y="3603777"/>
                  </a:moveTo>
                  <a:lnTo>
                    <a:pt x="125412" y="3600881"/>
                  </a:lnTo>
                  <a:lnTo>
                    <a:pt x="124320" y="3599370"/>
                  </a:lnTo>
                  <a:lnTo>
                    <a:pt x="121856" y="3595903"/>
                  </a:lnTo>
                  <a:lnTo>
                    <a:pt x="119367" y="3593960"/>
                  </a:lnTo>
                  <a:lnTo>
                    <a:pt x="115519" y="3592296"/>
                  </a:lnTo>
                  <a:lnTo>
                    <a:pt x="115519" y="3604895"/>
                  </a:lnTo>
                  <a:lnTo>
                    <a:pt x="115519" y="3609886"/>
                  </a:lnTo>
                  <a:lnTo>
                    <a:pt x="114973" y="3611664"/>
                  </a:lnTo>
                  <a:lnTo>
                    <a:pt x="112814" y="3613950"/>
                  </a:lnTo>
                  <a:lnTo>
                    <a:pt x="111506" y="3614648"/>
                  </a:lnTo>
                  <a:lnTo>
                    <a:pt x="107645" y="3615271"/>
                  </a:lnTo>
                  <a:lnTo>
                    <a:pt x="81216" y="3615271"/>
                  </a:lnTo>
                  <a:lnTo>
                    <a:pt x="81216" y="3599370"/>
                  </a:lnTo>
                  <a:lnTo>
                    <a:pt x="108407" y="3599370"/>
                  </a:lnTo>
                  <a:lnTo>
                    <a:pt x="111506" y="3599916"/>
                  </a:lnTo>
                  <a:lnTo>
                    <a:pt x="112814" y="3600640"/>
                  </a:lnTo>
                  <a:lnTo>
                    <a:pt x="114973" y="3603028"/>
                  </a:lnTo>
                  <a:lnTo>
                    <a:pt x="115519" y="3604895"/>
                  </a:lnTo>
                  <a:lnTo>
                    <a:pt x="115519" y="3592296"/>
                  </a:lnTo>
                  <a:lnTo>
                    <a:pt x="112953" y="3591179"/>
                  </a:lnTo>
                  <a:lnTo>
                    <a:pt x="109258" y="3590480"/>
                  </a:lnTo>
                  <a:lnTo>
                    <a:pt x="69850" y="3590480"/>
                  </a:lnTo>
                  <a:lnTo>
                    <a:pt x="69850" y="3640328"/>
                  </a:lnTo>
                  <a:lnTo>
                    <a:pt x="81216" y="3640328"/>
                  </a:lnTo>
                  <a:lnTo>
                    <a:pt x="81216" y="3624161"/>
                  </a:lnTo>
                  <a:lnTo>
                    <a:pt x="113296" y="3624161"/>
                  </a:lnTo>
                  <a:lnTo>
                    <a:pt x="118097" y="3622725"/>
                  </a:lnTo>
                  <a:lnTo>
                    <a:pt x="124650" y="3616972"/>
                  </a:lnTo>
                  <a:lnTo>
                    <a:pt x="125310" y="3615271"/>
                  </a:lnTo>
                  <a:lnTo>
                    <a:pt x="126276" y="3612794"/>
                  </a:lnTo>
                  <a:lnTo>
                    <a:pt x="126276" y="3603777"/>
                  </a:lnTo>
                  <a:close/>
                </a:path>
                <a:path w="6290945" h="3642360">
                  <a:moveTo>
                    <a:pt x="187655" y="3590480"/>
                  </a:moveTo>
                  <a:lnTo>
                    <a:pt x="131216" y="3590480"/>
                  </a:lnTo>
                  <a:lnTo>
                    <a:pt x="131216" y="3599980"/>
                  </a:lnTo>
                  <a:lnTo>
                    <a:pt x="131216" y="3600183"/>
                  </a:lnTo>
                  <a:lnTo>
                    <a:pt x="153911" y="3600183"/>
                  </a:lnTo>
                  <a:lnTo>
                    <a:pt x="153911" y="3640328"/>
                  </a:lnTo>
                  <a:lnTo>
                    <a:pt x="165290" y="3640328"/>
                  </a:lnTo>
                  <a:lnTo>
                    <a:pt x="165290" y="3600183"/>
                  </a:lnTo>
                  <a:lnTo>
                    <a:pt x="187655" y="3600183"/>
                  </a:lnTo>
                  <a:lnTo>
                    <a:pt x="187655" y="3590480"/>
                  </a:lnTo>
                  <a:close/>
                </a:path>
                <a:path w="6290945" h="3642360">
                  <a:moveTo>
                    <a:pt x="199174" y="3629888"/>
                  </a:moveTo>
                  <a:lnTo>
                    <a:pt x="187591" y="3629888"/>
                  </a:lnTo>
                  <a:lnTo>
                    <a:pt x="187591" y="3640328"/>
                  </a:lnTo>
                  <a:lnTo>
                    <a:pt x="199174" y="3640328"/>
                  </a:lnTo>
                  <a:lnTo>
                    <a:pt x="199174" y="3629888"/>
                  </a:lnTo>
                  <a:close/>
                </a:path>
                <a:path w="6290945" h="3642360">
                  <a:moveTo>
                    <a:pt x="282829" y="3619309"/>
                  </a:moveTo>
                  <a:lnTo>
                    <a:pt x="282536" y="3618306"/>
                  </a:lnTo>
                  <a:lnTo>
                    <a:pt x="281825" y="3616007"/>
                  </a:lnTo>
                  <a:lnTo>
                    <a:pt x="278777" y="3611905"/>
                  </a:lnTo>
                  <a:lnTo>
                    <a:pt x="277837" y="3610622"/>
                  </a:lnTo>
                  <a:lnTo>
                    <a:pt x="276923" y="3609949"/>
                  </a:lnTo>
                  <a:lnTo>
                    <a:pt x="275056" y="3608565"/>
                  </a:lnTo>
                  <a:lnTo>
                    <a:pt x="267970" y="3605733"/>
                  </a:lnTo>
                  <a:lnTo>
                    <a:pt x="263906" y="3605034"/>
                  </a:lnTo>
                  <a:lnTo>
                    <a:pt x="249618" y="3605034"/>
                  </a:lnTo>
                  <a:lnTo>
                    <a:pt x="242773" y="3606673"/>
                  </a:lnTo>
                  <a:lnTo>
                    <a:pt x="238785" y="3609949"/>
                  </a:lnTo>
                  <a:lnTo>
                    <a:pt x="238785" y="3598227"/>
                  </a:lnTo>
                  <a:lnTo>
                    <a:pt x="280466" y="3598227"/>
                  </a:lnTo>
                  <a:lnTo>
                    <a:pt x="280466" y="3590480"/>
                  </a:lnTo>
                  <a:lnTo>
                    <a:pt x="228130" y="3590480"/>
                  </a:lnTo>
                  <a:lnTo>
                    <a:pt x="228130" y="3620592"/>
                  </a:lnTo>
                  <a:lnTo>
                    <a:pt x="238785" y="3620389"/>
                  </a:lnTo>
                  <a:lnTo>
                    <a:pt x="238785" y="3618306"/>
                  </a:lnTo>
                  <a:lnTo>
                    <a:pt x="239572" y="3616820"/>
                  </a:lnTo>
                  <a:lnTo>
                    <a:pt x="242760" y="3614394"/>
                  </a:lnTo>
                  <a:lnTo>
                    <a:pt x="244779" y="3613467"/>
                  </a:lnTo>
                  <a:lnTo>
                    <a:pt x="249682" y="3612210"/>
                  </a:lnTo>
                  <a:lnTo>
                    <a:pt x="252133" y="3611905"/>
                  </a:lnTo>
                  <a:lnTo>
                    <a:pt x="260438" y="3611905"/>
                  </a:lnTo>
                  <a:lnTo>
                    <a:pt x="264668" y="3612845"/>
                  </a:lnTo>
                  <a:lnTo>
                    <a:pt x="269875" y="3616617"/>
                  </a:lnTo>
                  <a:lnTo>
                    <a:pt x="271195" y="3619309"/>
                  </a:lnTo>
                  <a:lnTo>
                    <a:pt x="271246" y="3622751"/>
                  </a:lnTo>
                  <a:lnTo>
                    <a:pt x="271145" y="3626789"/>
                  </a:lnTo>
                  <a:lnTo>
                    <a:pt x="269595" y="3629380"/>
                  </a:lnTo>
                  <a:lnTo>
                    <a:pt x="262991" y="3632746"/>
                  </a:lnTo>
                  <a:lnTo>
                    <a:pt x="258991" y="3633520"/>
                  </a:lnTo>
                  <a:lnTo>
                    <a:pt x="254266" y="3633393"/>
                  </a:lnTo>
                  <a:lnTo>
                    <a:pt x="249999" y="3633165"/>
                  </a:lnTo>
                  <a:lnTo>
                    <a:pt x="246392" y="3632263"/>
                  </a:lnTo>
                  <a:lnTo>
                    <a:pt x="240461" y="3629126"/>
                  </a:lnTo>
                  <a:lnTo>
                    <a:pt x="238975" y="3626789"/>
                  </a:lnTo>
                  <a:lnTo>
                    <a:pt x="238975" y="3623754"/>
                  </a:lnTo>
                  <a:lnTo>
                    <a:pt x="227926" y="3623754"/>
                  </a:lnTo>
                  <a:lnTo>
                    <a:pt x="227926" y="3628110"/>
                  </a:lnTo>
                  <a:lnTo>
                    <a:pt x="229400" y="3631628"/>
                  </a:lnTo>
                  <a:lnTo>
                    <a:pt x="235292" y="3637026"/>
                  </a:lnTo>
                  <a:lnTo>
                    <a:pt x="238823" y="3638931"/>
                  </a:lnTo>
                  <a:lnTo>
                    <a:pt x="247078" y="3641179"/>
                  </a:lnTo>
                  <a:lnTo>
                    <a:pt x="251040" y="3641737"/>
                  </a:lnTo>
                  <a:lnTo>
                    <a:pt x="261899" y="3641737"/>
                  </a:lnTo>
                  <a:lnTo>
                    <a:pt x="268300" y="3640378"/>
                  </a:lnTo>
                  <a:lnTo>
                    <a:pt x="279704" y="3634943"/>
                  </a:lnTo>
                  <a:lnTo>
                    <a:pt x="280555" y="3633520"/>
                  </a:lnTo>
                  <a:lnTo>
                    <a:pt x="282651" y="3630041"/>
                  </a:lnTo>
                  <a:lnTo>
                    <a:pt x="282727" y="3626624"/>
                  </a:lnTo>
                  <a:lnTo>
                    <a:pt x="282829" y="3622941"/>
                  </a:lnTo>
                  <a:lnTo>
                    <a:pt x="282829" y="3619309"/>
                  </a:lnTo>
                  <a:close/>
                </a:path>
                <a:path w="6290945" h="3642360">
                  <a:moveTo>
                    <a:pt x="348830" y="3620363"/>
                  </a:moveTo>
                  <a:lnTo>
                    <a:pt x="347865" y="3617468"/>
                  </a:lnTo>
                  <a:lnTo>
                    <a:pt x="345249" y="3614128"/>
                  </a:lnTo>
                  <a:lnTo>
                    <a:pt x="344004" y="3612527"/>
                  </a:lnTo>
                  <a:lnTo>
                    <a:pt x="343763" y="3612375"/>
                  </a:lnTo>
                  <a:lnTo>
                    <a:pt x="341236" y="3610622"/>
                  </a:lnTo>
                  <a:lnTo>
                    <a:pt x="337515" y="3609238"/>
                  </a:lnTo>
                  <a:lnTo>
                    <a:pt x="337515" y="3621265"/>
                  </a:lnTo>
                  <a:lnTo>
                    <a:pt x="337515" y="3627107"/>
                  </a:lnTo>
                  <a:lnTo>
                    <a:pt x="335800" y="3629317"/>
                  </a:lnTo>
                  <a:lnTo>
                    <a:pt x="328930" y="3632136"/>
                  </a:lnTo>
                  <a:lnTo>
                    <a:pt x="324739" y="3632847"/>
                  </a:lnTo>
                  <a:lnTo>
                    <a:pt x="317296" y="3632847"/>
                  </a:lnTo>
                  <a:lnTo>
                    <a:pt x="313715" y="3632631"/>
                  </a:lnTo>
                  <a:lnTo>
                    <a:pt x="309486" y="3632136"/>
                  </a:lnTo>
                  <a:lnTo>
                    <a:pt x="308952" y="3632136"/>
                  </a:lnTo>
                  <a:lnTo>
                    <a:pt x="300024" y="3616820"/>
                  </a:lnTo>
                  <a:lnTo>
                    <a:pt x="305981" y="3614128"/>
                  </a:lnTo>
                  <a:lnTo>
                    <a:pt x="322135" y="3614128"/>
                  </a:lnTo>
                  <a:lnTo>
                    <a:pt x="325628" y="3614343"/>
                  </a:lnTo>
                  <a:lnTo>
                    <a:pt x="331152" y="3615245"/>
                  </a:lnTo>
                  <a:lnTo>
                    <a:pt x="333362" y="3616198"/>
                  </a:lnTo>
                  <a:lnTo>
                    <a:pt x="336689" y="3619119"/>
                  </a:lnTo>
                  <a:lnTo>
                    <a:pt x="337515" y="3621265"/>
                  </a:lnTo>
                  <a:lnTo>
                    <a:pt x="337515" y="3609238"/>
                  </a:lnTo>
                  <a:lnTo>
                    <a:pt x="334314" y="3608044"/>
                  </a:lnTo>
                  <a:lnTo>
                    <a:pt x="334733" y="3608044"/>
                  </a:lnTo>
                  <a:lnTo>
                    <a:pt x="330187" y="3607320"/>
                  </a:lnTo>
                  <a:lnTo>
                    <a:pt x="319239" y="3607320"/>
                  </a:lnTo>
                  <a:lnTo>
                    <a:pt x="314032" y="3607587"/>
                  </a:lnTo>
                  <a:lnTo>
                    <a:pt x="311073" y="3608044"/>
                  </a:lnTo>
                  <a:lnTo>
                    <a:pt x="304419" y="3609568"/>
                  </a:lnTo>
                  <a:lnTo>
                    <a:pt x="301574" y="3610749"/>
                  </a:lnTo>
                  <a:lnTo>
                    <a:pt x="299199" y="3612375"/>
                  </a:lnTo>
                  <a:lnTo>
                    <a:pt x="299326" y="3610749"/>
                  </a:lnTo>
                  <a:lnTo>
                    <a:pt x="316115" y="3597376"/>
                  </a:lnTo>
                  <a:lnTo>
                    <a:pt x="324523" y="3597376"/>
                  </a:lnTo>
                  <a:lnTo>
                    <a:pt x="328510" y="3597999"/>
                  </a:lnTo>
                  <a:lnTo>
                    <a:pt x="335013" y="3600551"/>
                  </a:lnTo>
                  <a:lnTo>
                    <a:pt x="336651" y="3602609"/>
                  </a:lnTo>
                  <a:lnTo>
                    <a:pt x="336651" y="3605428"/>
                  </a:lnTo>
                  <a:lnTo>
                    <a:pt x="347484" y="3605568"/>
                  </a:lnTo>
                  <a:lnTo>
                    <a:pt x="347484" y="3600132"/>
                  </a:lnTo>
                  <a:lnTo>
                    <a:pt x="345757" y="3597376"/>
                  </a:lnTo>
                  <a:lnTo>
                    <a:pt x="344957" y="3596081"/>
                  </a:lnTo>
                  <a:lnTo>
                    <a:pt x="334797" y="3590734"/>
                  </a:lnTo>
                  <a:lnTo>
                    <a:pt x="328066" y="3589401"/>
                  </a:lnTo>
                  <a:lnTo>
                    <a:pt x="310819" y="3589401"/>
                  </a:lnTo>
                  <a:lnTo>
                    <a:pt x="303263" y="3591433"/>
                  </a:lnTo>
                  <a:lnTo>
                    <a:pt x="290690" y="3599561"/>
                  </a:lnTo>
                  <a:lnTo>
                    <a:pt x="287540" y="3606965"/>
                  </a:lnTo>
                  <a:lnTo>
                    <a:pt x="287642" y="3620363"/>
                  </a:lnTo>
                  <a:lnTo>
                    <a:pt x="309930" y="3641814"/>
                  </a:lnTo>
                  <a:lnTo>
                    <a:pt x="325145" y="3641814"/>
                  </a:lnTo>
                  <a:lnTo>
                    <a:pt x="330073" y="3641166"/>
                  </a:lnTo>
                  <a:lnTo>
                    <a:pt x="338836" y="3638613"/>
                  </a:lnTo>
                  <a:lnTo>
                    <a:pt x="342328" y="3636619"/>
                  </a:lnTo>
                  <a:lnTo>
                    <a:pt x="345960" y="3632847"/>
                  </a:lnTo>
                  <a:lnTo>
                    <a:pt x="347535" y="3631234"/>
                  </a:lnTo>
                  <a:lnTo>
                    <a:pt x="348716" y="3628136"/>
                  </a:lnTo>
                  <a:lnTo>
                    <a:pt x="348830" y="3620363"/>
                  </a:lnTo>
                  <a:close/>
                </a:path>
                <a:path w="6290945" h="3642360">
                  <a:moveTo>
                    <a:pt x="3677107" y="3504908"/>
                  </a:moveTo>
                  <a:lnTo>
                    <a:pt x="3671366" y="3494328"/>
                  </a:lnTo>
                  <a:lnTo>
                    <a:pt x="3666363" y="3485096"/>
                  </a:lnTo>
                  <a:lnTo>
                    <a:pt x="3655631" y="3465296"/>
                  </a:lnTo>
                  <a:lnTo>
                    <a:pt x="3654539" y="3463290"/>
                  </a:lnTo>
                  <a:lnTo>
                    <a:pt x="3654539" y="3485096"/>
                  </a:lnTo>
                  <a:lnTo>
                    <a:pt x="3633051" y="3485096"/>
                  </a:lnTo>
                  <a:lnTo>
                    <a:pt x="3643833" y="3465296"/>
                  </a:lnTo>
                  <a:lnTo>
                    <a:pt x="3654539" y="3485096"/>
                  </a:lnTo>
                  <a:lnTo>
                    <a:pt x="3654539" y="3463290"/>
                  </a:lnTo>
                  <a:lnTo>
                    <a:pt x="3650094" y="3455060"/>
                  </a:lnTo>
                  <a:lnTo>
                    <a:pt x="3637496" y="3455060"/>
                  </a:lnTo>
                  <a:lnTo>
                    <a:pt x="3610495" y="3504908"/>
                  </a:lnTo>
                  <a:lnTo>
                    <a:pt x="3622344" y="3504908"/>
                  </a:lnTo>
                  <a:lnTo>
                    <a:pt x="3628072" y="3494328"/>
                  </a:lnTo>
                  <a:lnTo>
                    <a:pt x="3659530" y="3494328"/>
                  </a:lnTo>
                  <a:lnTo>
                    <a:pt x="3665245" y="3504908"/>
                  </a:lnTo>
                  <a:lnTo>
                    <a:pt x="3677107" y="3504908"/>
                  </a:lnTo>
                  <a:close/>
                </a:path>
                <a:path w="6290945" h="3642360">
                  <a:moveTo>
                    <a:pt x="3736784" y="3468357"/>
                  </a:moveTo>
                  <a:lnTo>
                    <a:pt x="3735895" y="3465461"/>
                  </a:lnTo>
                  <a:lnTo>
                    <a:pt x="3734816" y="3463950"/>
                  </a:lnTo>
                  <a:lnTo>
                    <a:pt x="3732352" y="3460483"/>
                  </a:lnTo>
                  <a:lnTo>
                    <a:pt x="3729850" y="3458540"/>
                  </a:lnTo>
                  <a:lnTo>
                    <a:pt x="3726002" y="3456876"/>
                  </a:lnTo>
                  <a:lnTo>
                    <a:pt x="3726002" y="3469475"/>
                  </a:lnTo>
                  <a:lnTo>
                    <a:pt x="3726002" y="3474453"/>
                  </a:lnTo>
                  <a:lnTo>
                    <a:pt x="3725468" y="3476244"/>
                  </a:lnTo>
                  <a:lnTo>
                    <a:pt x="3723309" y="3478530"/>
                  </a:lnTo>
                  <a:lnTo>
                    <a:pt x="3721989" y="3479228"/>
                  </a:lnTo>
                  <a:lnTo>
                    <a:pt x="3718141" y="3479850"/>
                  </a:lnTo>
                  <a:lnTo>
                    <a:pt x="3691725" y="3479850"/>
                  </a:lnTo>
                  <a:lnTo>
                    <a:pt x="3691725" y="3463950"/>
                  </a:lnTo>
                  <a:lnTo>
                    <a:pt x="3718903" y="3463950"/>
                  </a:lnTo>
                  <a:lnTo>
                    <a:pt x="3721989" y="3464496"/>
                  </a:lnTo>
                  <a:lnTo>
                    <a:pt x="3723309" y="3465220"/>
                  </a:lnTo>
                  <a:lnTo>
                    <a:pt x="3725468" y="3467595"/>
                  </a:lnTo>
                  <a:lnTo>
                    <a:pt x="3726002" y="3469475"/>
                  </a:lnTo>
                  <a:lnTo>
                    <a:pt x="3726002" y="3456876"/>
                  </a:lnTo>
                  <a:lnTo>
                    <a:pt x="3723436" y="3455759"/>
                  </a:lnTo>
                  <a:lnTo>
                    <a:pt x="3719741" y="3455060"/>
                  </a:lnTo>
                  <a:lnTo>
                    <a:pt x="3680333" y="3455060"/>
                  </a:lnTo>
                  <a:lnTo>
                    <a:pt x="3680333" y="3504908"/>
                  </a:lnTo>
                  <a:lnTo>
                    <a:pt x="3691725" y="3504908"/>
                  </a:lnTo>
                  <a:lnTo>
                    <a:pt x="3691725" y="3488740"/>
                  </a:lnTo>
                  <a:lnTo>
                    <a:pt x="3723779" y="3488740"/>
                  </a:lnTo>
                  <a:lnTo>
                    <a:pt x="3728593" y="3487305"/>
                  </a:lnTo>
                  <a:lnTo>
                    <a:pt x="3735146" y="3481552"/>
                  </a:lnTo>
                  <a:lnTo>
                    <a:pt x="3735806" y="3479850"/>
                  </a:lnTo>
                  <a:lnTo>
                    <a:pt x="3736784" y="3477374"/>
                  </a:lnTo>
                  <a:lnTo>
                    <a:pt x="3736784" y="3468357"/>
                  </a:lnTo>
                  <a:close/>
                </a:path>
                <a:path w="6290945" h="3642360">
                  <a:moveTo>
                    <a:pt x="3798138" y="3455060"/>
                  </a:moveTo>
                  <a:lnTo>
                    <a:pt x="3741699" y="3455060"/>
                  </a:lnTo>
                  <a:lnTo>
                    <a:pt x="3741699" y="3464560"/>
                  </a:lnTo>
                  <a:lnTo>
                    <a:pt x="3741699" y="3464763"/>
                  </a:lnTo>
                  <a:lnTo>
                    <a:pt x="3764394" y="3464763"/>
                  </a:lnTo>
                  <a:lnTo>
                    <a:pt x="3764394" y="3504908"/>
                  </a:lnTo>
                  <a:lnTo>
                    <a:pt x="3775773" y="3504908"/>
                  </a:lnTo>
                  <a:lnTo>
                    <a:pt x="3775773" y="3464763"/>
                  </a:lnTo>
                  <a:lnTo>
                    <a:pt x="3798138" y="3464763"/>
                  </a:lnTo>
                  <a:lnTo>
                    <a:pt x="3798138" y="3455060"/>
                  </a:lnTo>
                  <a:close/>
                </a:path>
                <a:path w="6290945" h="3642360">
                  <a:moveTo>
                    <a:pt x="3809657" y="3494468"/>
                  </a:moveTo>
                  <a:lnTo>
                    <a:pt x="3798074" y="3494468"/>
                  </a:lnTo>
                  <a:lnTo>
                    <a:pt x="3798074" y="3504908"/>
                  </a:lnTo>
                  <a:lnTo>
                    <a:pt x="3809657" y="3504908"/>
                  </a:lnTo>
                  <a:lnTo>
                    <a:pt x="3809657" y="3494468"/>
                  </a:lnTo>
                  <a:close/>
                </a:path>
                <a:path w="6290945" h="3642360">
                  <a:moveTo>
                    <a:pt x="3898709" y="3495814"/>
                  </a:moveTo>
                  <a:lnTo>
                    <a:pt x="3848125" y="3495814"/>
                  </a:lnTo>
                  <a:lnTo>
                    <a:pt x="3848125" y="3494506"/>
                  </a:lnTo>
                  <a:lnTo>
                    <a:pt x="3865765" y="3485705"/>
                  </a:lnTo>
                  <a:lnTo>
                    <a:pt x="3875201" y="3484422"/>
                  </a:lnTo>
                  <a:lnTo>
                    <a:pt x="3897490" y="3473564"/>
                  </a:lnTo>
                  <a:lnTo>
                    <a:pt x="3897490" y="3463417"/>
                  </a:lnTo>
                  <a:lnTo>
                    <a:pt x="3894366" y="3459022"/>
                  </a:lnTo>
                  <a:lnTo>
                    <a:pt x="3881831" y="3454666"/>
                  </a:lnTo>
                  <a:lnTo>
                    <a:pt x="3874795" y="3453574"/>
                  </a:lnTo>
                  <a:lnTo>
                    <a:pt x="3862717" y="3453574"/>
                  </a:lnTo>
                  <a:lnTo>
                    <a:pt x="3837343" y="3466985"/>
                  </a:lnTo>
                  <a:lnTo>
                    <a:pt x="3837343" y="3471570"/>
                  </a:lnTo>
                  <a:lnTo>
                    <a:pt x="3848798" y="3471634"/>
                  </a:lnTo>
                  <a:lnTo>
                    <a:pt x="3848798" y="3468306"/>
                  </a:lnTo>
                  <a:lnTo>
                    <a:pt x="3850563" y="3465868"/>
                  </a:lnTo>
                  <a:lnTo>
                    <a:pt x="3857663" y="3462769"/>
                  </a:lnTo>
                  <a:lnTo>
                    <a:pt x="3861968" y="3461994"/>
                  </a:lnTo>
                  <a:lnTo>
                    <a:pt x="3872344" y="3461956"/>
                  </a:lnTo>
                  <a:lnTo>
                    <a:pt x="3876827" y="3462578"/>
                  </a:lnTo>
                  <a:lnTo>
                    <a:pt x="3884142" y="3465182"/>
                  </a:lnTo>
                  <a:lnTo>
                    <a:pt x="3885971" y="3467227"/>
                  </a:lnTo>
                  <a:lnTo>
                    <a:pt x="3885971" y="3471545"/>
                  </a:lnTo>
                  <a:lnTo>
                    <a:pt x="3864940" y="3477310"/>
                  </a:lnTo>
                  <a:lnTo>
                    <a:pt x="3855478" y="3478746"/>
                  </a:lnTo>
                  <a:lnTo>
                    <a:pt x="3837343" y="3494684"/>
                  </a:lnTo>
                  <a:lnTo>
                    <a:pt x="3837343" y="3504908"/>
                  </a:lnTo>
                  <a:lnTo>
                    <a:pt x="3898709" y="3504908"/>
                  </a:lnTo>
                  <a:lnTo>
                    <a:pt x="3898709" y="3495814"/>
                  </a:lnTo>
                  <a:close/>
                </a:path>
                <a:path w="6290945" h="3642360">
                  <a:moveTo>
                    <a:pt x="3959123" y="3483889"/>
                  </a:moveTo>
                  <a:lnTo>
                    <a:pt x="3958831" y="3482873"/>
                  </a:lnTo>
                  <a:lnTo>
                    <a:pt x="3958120" y="3480587"/>
                  </a:lnTo>
                  <a:lnTo>
                    <a:pt x="3955072" y="3476472"/>
                  </a:lnTo>
                  <a:lnTo>
                    <a:pt x="3954132" y="3475202"/>
                  </a:lnTo>
                  <a:lnTo>
                    <a:pt x="3953218" y="3474529"/>
                  </a:lnTo>
                  <a:lnTo>
                    <a:pt x="3951351" y="3473145"/>
                  </a:lnTo>
                  <a:lnTo>
                    <a:pt x="3944264" y="3470313"/>
                  </a:lnTo>
                  <a:lnTo>
                    <a:pt x="3940200" y="3469614"/>
                  </a:lnTo>
                  <a:lnTo>
                    <a:pt x="3925913" y="3469614"/>
                  </a:lnTo>
                  <a:lnTo>
                    <a:pt x="3919067" y="3471253"/>
                  </a:lnTo>
                  <a:lnTo>
                    <a:pt x="3915079" y="3474529"/>
                  </a:lnTo>
                  <a:lnTo>
                    <a:pt x="3915079" y="3462807"/>
                  </a:lnTo>
                  <a:lnTo>
                    <a:pt x="3956761" y="3462807"/>
                  </a:lnTo>
                  <a:lnTo>
                    <a:pt x="3956761" y="3455060"/>
                  </a:lnTo>
                  <a:lnTo>
                    <a:pt x="3904424" y="3455060"/>
                  </a:lnTo>
                  <a:lnTo>
                    <a:pt x="3904424" y="3485172"/>
                  </a:lnTo>
                  <a:lnTo>
                    <a:pt x="3915079" y="3484969"/>
                  </a:lnTo>
                  <a:lnTo>
                    <a:pt x="3915079" y="3482873"/>
                  </a:lnTo>
                  <a:lnTo>
                    <a:pt x="3915867" y="3481400"/>
                  </a:lnTo>
                  <a:lnTo>
                    <a:pt x="3919055" y="3478974"/>
                  </a:lnTo>
                  <a:lnTo>
                    <a:pt x="3921074" y="3478047"/>
                  </a:lnTo>
                  <a:lnTo>
                    <a:pt x="3925976" y="3476790"/>
                  </a:lnTo>
                  <a:lnTo>
                    <a:pt x="3928427" y="3476472"/>
                  </a:lnTo>
                  <a:lnTo>
                    <a:pt x="3936733" y="3476472"/>
                  </a:lnTo>
                  <a:lnTo>
                    <a:pt x="3940962" y="3477425"/>
                  </a:lnTo>
                  <a:lnTo>
                    <a:pt x="3946169" y="3481197"/>
                  </a:lnTo>
                  <a:lnTo>
                    <a:pt x="3947490" y="3483889"/>
                  </a:lnTo>
                  <a:lnTo>
                    <a:pt x="3947541" y="3487331"/>
                  </a:lnTo>
                  <a:lnTo>
                    <a:pt x="3947439" y="3491369"/>
                  </a:lnTo>
                  <a:lnTo>
                    <a:pt x="3945890" y="3493960"/>
                  </a:lnTo>
                  <a:lnTo>
                    <a:pt x="3939286" y="3497326"/>
                  </a:lnTo>
                  <a:lnTo>
                    <a:pt x="3935285" y="3498100"/>
                  </a:lnTo>
                  <a:lnTo>
                    <a:pt x="3930561" y="3497961"/>
                  </a:lnTo>
                  <a:lnTo>
                    <a:pt x="3926294" y="3497745"/>
                  </a:lnTo>
                  <a:lnTo>
                    <a:pt x="3922687" y="3496843"/>
                  </a:lnTo>
                  <a:lnTo>
                    <a:pt x="3916756" y="3493706"/>
                  </a:lnTo>
                  <a:lnTo>
                    <a:pt x="3915270" y="3491369"/>
                  </a:lnTo>
                  <a:lnTo>
                    <a:pt x="3915270" y="3488334"/>
                  </a:lnTo>
                  <a:lnTo>
                    <a:pt x="3904221" y="3488334"/>
                  </a:lnTo>
                  <a:lnTo>
                    <a:pt x="3904221" y="3492690"/>
                  </a:lnTo>
                  <a:lnTo>
                    <a:pt x="3905707" y="3496208"/>
                  </a:lnTo>
                  <a:lnTo>
                    <a:pt x="3911587" y="3501606"/>
                  </a:lnTo>
                  <a:lnTo>
                    <a:pt x="3915118" y="3503511"/>
                  </a:lnTo>
                  <a:lnTo>
                    <a:pt x="3923385" y="3505758"/>
                  </a:lnTo>
                  <a:lnTo>
                    <a:pt x="3927335" y="3506317"/>
                  </a:lnTo>
                  <a:lnTo>
                    <a:pt x="3938193" y="3506317"/>
                  </a:lnTo>
                  <a:lnTo>
                    <a:pt x="3944594" y="3504958"/>
                  </a:lnTo>
                  <a:lnTo>
                    <a:pt x="3955999" y="3499523"/>
                  </a:lnTo>
                  <a:lnTo>
                    <a:pt x="3956850" y="3498100"/>
                  </a:lnTo>
                  <a:lnTo>
                    <a:pt x="3958945" y="3494621"/>
                  </a:lnTo>
                  <a:lnTo>
                    <a:pt x="3959021" y="3491204"/>
                  </a:lnTo>
                  <a:lnTo>
                    <a:pt x="3959123" y="3487521"/>
                  </a:lnTo>
                  <a:lnTo>
                    <a:pt x="3959123" y="3483889"/>
                  </a:lnTo>
                  <a:close/>
                </a:path>
                <a:path w="6290945" h="3642360">
                  <a:moveTo>
                    <a:pt x="4026204" y="3473450"/>
                  </a:moveTo>
                  <a:lnTo>
                    <a:pt x="4024198" y="3467836"/>
                  </a:lnTo>
                  <a:lnTo>
                    <a:pt x="4024096" y="3467544"/>
                  </a:lnTo>
                  <a:lnTo>
                    <a:pt x="4020375" y="3463074"/>
                  </a:lnTo>
                  <a:lnTo>
                    <a:pt x="4019880" y="3462464"/>
                  </a:lnTo>
                  <a:lnTo>
                    <a:pt x="4015943" y="3459149"/>
                  </a:lnTo>
                  <a:lnTo>
                    <a:pt x="4015359" y="3458908"/>
                  </a:lnTo>
                  <a:lnTo>
                    <a:pt x="4015359" y="3477044"/>
                  </a:lnTo>
                  <a:lnTo>
                    <a:pt x="4015359" y="3483191"/>
                  </a:lnTo>
                  <a:lnTo>
                    <a:pt x="3999915" y="3497897"/>
                  </a:lnTo>
                  <a:lnTo>
                    <a:pt x="3990175" y="3497897"/>
                  </a:lnTo>
                  <a:lnTo>
                    <a:pt x="3974858" y="3483191"/>
                  </a:lnTo>
                  <a:lnTo>
                    <a:pt x="3974858" y="3477044"/>
                  </a:lnTo>
                  <a:lnTo>
                    <a:pt x="3990175" y="3463074"/>
                  </a:lnTo>
                  <a:lnTo>
                    <a:pt x="3999915" y="3463074"/>
                  </a:lnTo>
                  <a:lnTo>
                    <a:pt x="4015359" y="3477044"/>
                  </a:lnTo>
                  <a:lnTo>
                    <a:pt x="4015359" y="3458908"/>
                  </a:lnTo>
                  <a:lnTo>
                    <a:pt x="4010660" y="3456863"/>
                  </a:lnTo>
                  <a:lnTo>
                    <a:pt x="4010888" y="3456863"/>
                  </a:lnTo>
                  <a:lnTo>
                    <a:pt x="4003662" y="3455416"/>
                  </a:lnTo>
                  <a:lnTo>
                    <a:pt x="4004183" y="3455416"/>
                  </a:lnTo>
                  <a:lnTo>
                    <a:pt x="3994950" y="3454920"/>
                  </a:lnTo>
                  <a:lnTo>
                    <a:pt x="3986441" y="3455416"/>
                  </a:lnTo>
                  <a:lnTo>
                    <a:pt x="3963454" y="3483191"/>
                  </a:lnTo>
                  <a:lnTo>
                    <a:pt x="3963428" y="3483953"/>
                  </a:lnTo>
                  <a:lnTo>
                    <a:pt x="3986326" y="3506254"/>
                  </a:lnTo>
                  <a:lnTo>
                    <a:pt x="3994950" y="3506254"/>
                  </a:lnTo>
                  <a:lnTo>
                    <a:pt x="4019981" y="3497897"/>
                  </a:lnTo>
                  <a:lnTo>
                    <a:pt x="4024071" y="3492728"/>
                  </a:lnTo>
                  <a:lnTo>
                    <a:pt x="4026204" y="3486747"/>
                  </a:lnTo>
                  <a:lnTo>
                    <a:pt x="4026204" y="3473450"/>
                  </a:lnTo>
                  <a:close/>
                </a:path>
                <a:path w="6290945" h="3642360">
                  <a:moveTo>
                    <a:pt x="6158382" y="49847"/>
                  </a:moveTo>
                  <a:lnTo>
                    <a:pt x="6152642" y="39268"/>
                  </a:lnTo>
                  <a:lnTo>
                    <a:pt x="6147651" y="30048"/>
                  </a:lnTo>
                  <a:lnTo>
                    <a:pt x="6136906" y="10236"/>
                  </a:lnTo>
                  <a:lnTo>
                    <a:pt x="6135814" y="8229"/>
                  </a:lnTo>
                  <a:lnTo>
                    <a:pt x="6135814" y="30048"/>
                  </a:lnTo>
                  <a:lnTo>
                    <a:pt x="6114326" y="30048"/>
                  </a:lnTo>
                  <a:lnTo>
                    <a:pt x="6125108" y="10236"/>
                  </a:lnTo>
                  <a:lnTo>
                    <a:pt x="6135814" y="30048"/>
                  </a:lnTo>
                  <a:lnTo>
                    <a:pt x="6135814" y="8229"/>
                  </a:lnTo>
                  <a:lnTo>
                    <a:pt x="6131369" y="0"/>
                  </a:lnTo>
                  <a:lnTo>
                    <a:pt x="6118771" y="0"/>
                  </a:lnTo>
                  <a:lnTo>
                    <a:pt x="6091771" y="49847"/>
                  </a:lnTo>
                  <a:lnTo>
                    <a:pt x="6103620" y="49847"/>
                  </a:lnTo>
                  <a:lnTo>
                    <a:pt x="6109347" y="39268"/>
                  </a:lnTo>
                  <a:lnTo>
                    <a:pt x="6140805" y="39268"/>
                  </a:lnTo>
                  <a:lnTo>
                    <a:pt x="6146520" y="49847"/>
                  </a:lnTo>
                  <a:lnTo>
                    <a:pt x="6158382" y="49847"/>
                  </a:lnTo>
                  <a:close/>
                </a:path>
                <a:path w="6290945" h="3642360">
                  <a:moveTo>
                    <a:pt x="6218059" y="13296"/>
                  </a:moveTo>
                  <a:lnTo>
                    <a:pt x="6217170" y="10401"/>
                  </a:lnTo>
                  <a:lnTo>
                    <a:pt x="6216091" y="8890"/>
                  </a:lnTo>
                  <a:lnTo>
                    <a:pt x="6213627" y="5422"/>
                  </a:lnTo>
                  <a:lnTo>
                    <a:pt x="6211138" y="3479"/>
                  </a:lnTo>
                  <a:lnTo>
                    <a:pt x="6207290" y="1816"/>
                  </a:lnTo>
                  <a:lnTo>
                    <a:pt x="6207290" y="14414"/>
                  </a:lnTo>
                  <a:lnTo>
                    <a:pt x="6207290" y="19405"/>
                  </a:lnTo>
                  <a:lnTo>
                    <a:pt x="6206744" y="21183"/>
                  </a:lnTo>
                  <a:lnTo>
                    <a:pt x="6204585" y="23469"/>
                  </a:lnTo>
                  <a:lnTo>
                    <a:pt x="6203277" y="24168"/>
                  </a:lnTo>
                  <a:lnTo>
                    <a:pt x="6199378" y="24790"/>
                  </a:lnTo>
                  <a:lnTo>
                    <a:pt x="6173000" y="24790"/>
                  </a:lnTo>
                  <a:lnTo>
                    <a:pt x="6173000" y="8890"/>
                  </a:lnTo>
                  <a:lnTo>
                    <a:pt x="6200178" y="8890"/>
                  </a:lnTo>
                  <a:lnTo>
                    <a:pt x="6203277" y="9436"/>
                  </a:lnTo>
                  <a:lnTo>
                    <a:pt x="6204585" y="10160"/>
                  </a:lnTo>
                  <a:lnTo>
                    <a:pt x="6206744" y="12534"/>
                  </a:lnTo>
                  <a:lnTo>
                    <a:pt x="6207290" y="14414"/>
                  </a:lnTo>
                  <a:lnTo>
                    <a:pt x="6207290" y="1816"/>
                  </a:lnTo>
                  <a:lnTo>
                    <a:pt x="6204712" y="698"/>
                  </a:lnTo>
                  <a:lnTo>
                    <a:pt x="6201016" y="0"/>
                  </a:lnTo>
                  <a:lnTo>
                    <a:pt x="6161608" y="0"/>
                  </a:lnTo>
                  <a:lnTo>
                    <a:pt x="6161608" y="49847"/>
                  </a:lnTo>
                  <a:lnTo>
                    <a:pt x="6173000" y="49847"/>
                  </a:lnTo>
                  <a:lnTo>
                    <a:pt x="6173000" y="33680"/>
                  </a:lnTo>
                  <a:lnTo>
                    <a:pt x="6205055" y="33680"/>
                  </a:lnTo>
                  <a:lnTo>
                    <a:pt x="6209868" y="32245"/>
                  </a:lnTo>
                  <a:lnTo>
                    <a:pt x="6216421" y="26492"/>
                  </a:lnTo>
                  <a:lnTo>
                    <a:pt x="6217082" y="24790"/>
                  </a:lnTo>
                  <a:lnTo>
                    <a:pt x="6218059" y="22313"/>
                  </a:lnTo>
                  <a:lnTo>
                    <a:pt x="6218059" y="13296"/>
                  </a:lnTo>
                  <a:close/>
                </a:path>
                <a:path w="6290945" h="3642360">
                  <a:moveTo>
                    <a:pt x="6279426" y="0"/>
                  </a:moveTo>
                  <a:lnTo>
                    <a:pt x="6222974" y="0"/>
                  </a:lnTo>
                  <a:lnTo>
                    <a:pt x="6222974" y="9499"/>
                  </a:lnTo>
                  <a:lnTo>
                    <a:pt x="6222974" y="9702"/>
                  </a:lnTo>
                  <a:lnTo>
                    <a:pt x="6245669" y="9702"/>
                  </a:lnTo>
                  <a:lnTo>
                    <a:pt x="6245669" y="49847"/>
                  </a:lnTo>
                  <a:lnTo>
                    <a:pt x="6257061" y="49847"/>
                  </a:lnTo>
                  <a:lnTo>
                    <a:pt x="6257061" y="9702"/>
                  </a:lnTo>
                  <a:lnTo>
                    <a:pt x="6279426" y="9702"/>
                  </a:lnTo>
                  <a:lnTo>
                    <a:pt x="6279426" y="0"/>
                  </a:lnTo>
                  <a:close/>
                </a:path>
                <a:path w="6290945" h="3642360">
                  <a:moveTo>
                    <a:pt x="6290932" y="39408"/>
                  </a:moveTo>
                  <a:lnTo>
                    <a:pt x="6279350" y="39408"/>
                  </a:lnTo>
                  <a:lnTo>
                    <a:pt x="6279350" y="49847"/>
                  </a:lnTo>
                  <a:lnTo>
                    <a:pt x="6290932" y="49847"/>
                  </a:lnTo>
                  <a:lnTo>
                    <a:pt x="6290932" y="39408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510674" y="1757540"/>
              <a:ext cx="145427" cy="6581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11568" y="1075016"/>
              <a:ext cx="356235" cy="53340"/>
            </a:xfrm>
            <a:custGeom>
              <a:avLst/>
              <a:gdLst/>
              <a:ahLst/>
              <a:cxnLst/>
              <a:rect l="l" t="t" r="r" b="b"/>
              <a:pathLst>
                <a:path w="356234" h="53340">
                  <a:moveTo>
                    <a:pt x="66611" y="51346"/>
                  </a:moveTo>
                  <a:lnTo>
                    <a:pt x="60883" y="40779"/>
                  </a:lnTo>
                  <a:lnTo>
                    <a:pt x="55880" y="31546"/>
                  </a:lnTo>
                  <a:lnTo>
                    <a:pt x="45148" y="11747"/>
                  </a:lnTo>
                  <a:lnTo>
                    <a:pt x="44043" y="9715"/>
                  </a:lnTo>
                  <a:lnTo>
                    <a:pt x="44043" y="31546"/>
                  </a:lnTo>
                  <a:lnTo>
                    <a:pt x="22567" y="31546"/>
                  </a:lnTo>
                  <a:lnTo>
                    <a:pt x="33337" y="11747"/>
                  </a:lnTo>
                  <a:lnTo>
                    <a:pt x="44043" y="31546"/>
                  </a:lnTo>
                  <a:lnTo>
                    <a:pt x="44043" y="9715"/>
                  </a:lnTo>
                  <a:lnTo>
                    <a:pt x="39598" y="1511"/>
                  </a:lnTo>
                  <a:lnTo>
                    <a:pt x="27012" y="1511"/>
                  </a:lnTo>
                  <a:lnTo>
                    <a:pt x="0" y="51346"/>
                  </a:lnTo>
                  <a:lnTo>
                    <a:pt x="11849" y="51346"/>
                  </a:lnTo>
                  <a:lnTo>
                    <a:pt x="17576" y="40779"/>
                  </a:lnTo>
                  <a:lnTo>
                    <a:pt x="49034" y="40779"/>
                  </a:lnTo>
                  <a:lnTo>
                    <a:pt x="54762" y="51346"/>
                  </a:lnTo>
                  <a:lnTo>
                    <a:pt x="66611" y="51346"/>
                  </a:lnTo>
                  <a:close/>
                </a:path>
                <a:path w="356234" h="53340">
                  <a:moveTo>
                    <a:pt x="126288" y="14795"/>
                  </a:moveTo>
                  <a:lnTo>
                    <a:pt x="115519" y="3327"/>
                  </a:lnTo>
                  <a:lnTo>
                    <a:pt x="115519" y="15925"/>
                  </a:lnTo>
                  <a:lnTo>
                    <a:pt x="115519" y="20904"/>
                  </a:lnTo>
                  <a:lnTo>
                    <a:pt x="106349" y="26301"/>
                  </a:lnTo>
                  <a:lnTo>
                    <a:pt x="81229" y="26301"/>
                  </a:lnTo>
                  <a:lnTo>
                    <a:pt x="81229" y="10401"/>
                  </a:lnTo>
                  <a:lnTo>
                    <a:pt x="108407" y="10401"/>
                  </a:lnTo>
                  <a:lnTo>
                    <a:pt x="111506" y="10934"/>
                  </a:lnTo>
                  <a:lnTo>
                    <a:pt x="112814" y="11671"/>
                  </a:lnTo>
                  <a:lnTo>
                    <a:pt x="114973" y="14046"/>
                  </a:lnTo>
                  <a:lnTo>
                    <a:pt x="115519" y="15925"/>
                  </a:lnTo>
                  <a:lnTo>
                    <a:pt x="115519" y="3327"/>
                  </a:lnTo>
                  <a:lnTo>
                    <a:pt x="112941" y="2209"/>
                  </a:lnTo>
                  <a:lnTo>
                    <a:pt x="109258" y="1511"/>
                  </a:lnTo>
                  <a:lnTo>
                    <a:pt x="69850" y="1511"/>
                  </a:lnTo>
                  <a:lnTo>
                    <a:pt x="69850" y="51346"/>
                  </a:lnTo>
                  <a:lnTo>
                    <a:pt x="81229" y="51346"/>
                  </a:lnTo>
                  <a:lnTo>
                    <a:pt x="81229" y="35191"/>
                  </a:lnTo>
                  <a:lnTo>
                    <a:pt x="113296" y="35191"/>
                  </a:lnTo>
                  <a:lnTo>
                    <a:pt x="118097" y="33743"/>
                  </a:lnTo>
                  <a:lnTo>
                    <a:pt x="124650" y="28003"/>
                  </a:lnTo>
                  <a:lnTo>
                    <a:pt x="125323" y="26301"/>
                  </a:lnTo>
                  <a:lnTo>
                    <a:pt x="126288" y="23825"/>
                  </a:lnTo>
                  <a:lnTo>
                    <a:pt x="126288" y="14795"/>
                  </a:lnTo>
                  <a:close/>
                </a:path>
                <a:path w="356234" h="53340">
                  <a:moveTo>
                    <a:pt x="187655" y="1511"/>
                  </a:moveTo>
                  <a:lnTo>
                    <a:pt x="131203" y="1511"/>
                  </a:lnTo>
                  <a:lnTo>
                    <a:pt x="131203" y="11010"/>
                  </a:lnTo>
                  <a:lnTo>
                    <a:pt x="131203" y="11214"/>
                  </a:lnTo>
                  <a:lnTo>
                    <a:pt x="153911" y="11214"/>
                  </a:lnTo>
                  <a:lnTo>
                    <a:pt x="153911" y="51346"/>
                  </a:lnTo>
                  <a:lnTo>
                    <a:pt x="165290" y="51346"/>
                  </a:lnTo>
                  <a:lnTo>
                    <a:pt x="165290" y="11214"/>
                  </a:lnTo>
                  <a:lnTo>
                    <a:pt x="187655" y="11214"/>
                  </a:lnTo>
                  <a:lnTo>
                    <a:pt x="187655" y="1511"/>
                  </a:lnTo>
                  <a:close/>
                </a:path>
                <a:path w="356234" h="53340">
                  <a:moveTo>
                    <a:pt x="199174" y="40906"/>
                  </a:moveTo>
                  <a:lnTo>
                    <a:pt x="187579" y="40906"/>
                  </a:lnTo>
                  <a:lnTo>
                    <a:pt x="187579" y="51346"/>
                  </a:lnTo>
                  <a:lnTo>
                    <a:pt x="199174" y="51346"/>
                  </a:lnTo>
                  <a:lnTo>
                    <a:pt x="199174" y="40906"/>
                  </a:lnTo>
                  <a:close/>
                </a:path>
                <a:path w="356234" h="53340">
                  <a:moveTo>
                    <a:pt x="288747" y="34721"/>
                  </a:moveTo>
                  <a:lnTo>
                    <a:pt x="288569" y="29781"/>
                  </a:lnTo>
                  <a:lnTo>
                    <a:pt x="286080" y="26428"/>
                  </a:lnTo>
                  <a:lnTo>
                    <a:pt x="281279" y="24676"/>
                  </a:lnTo>
                  <a:lnTo>
                    <a:pt x="285369" y="22923"/>
                  </a:lnTo>
                  <a:lnTo>
                    <a:pt x="287401" y="19672"/>
                  </a:lnTo>
                  <a:lnTo>
                    <a:pt x="287401" y="10604"/>
                  </a:lnTo>
                  <a:lnTo>
                    <a:pt x="263118" y="25"/>
                  </a:lnTo>
                  <a:lnTo>
                    <a:pt x="250405" y="25"/>
                  </a:lnTo>
                  <a:lnTo>
                    <a:pt x="243192" y="1181"/>
                  </a:lnTo>
                  <a:lnTo>
                    <a:pt x="230124" y="5803"/>
                  </a:lnTo>
                  <a:lnTo>
                    <a:pt x="226847" y="10198"/>
                  </a:lnTo>
                  <a:lnTo>
                    <a:pt x="226847" y="16662"/>
                  </a:lnTo>
                  <a:lnTo>
                    <a:pt x="237896" y="16662"/>
                  </a:lnTo>
                  <a:lnTo>
                    <a:pt x="237896" y="13843"/>
                  </a:lnTo>
                  <a:lnTo>
                    <a:pt x="239877" y="11785"/>
                  </a:lnTo>
                  <a:lnTo>
                    <a:pt x="247777" y="9220"/>
                  </a:lnTo>
                  <a:lnTo>
                    <a:pt x="252603" y="8597"/>
                  </a:lnTo>
                  <a:lnTo>
                    <a:pt x="263385" y="8737"/>
                  </a:lnTo>
                  <a:lnTo>
                    <a:pt x="267665" y="9347"/>
                  </a:lnTo>
                  <a:lnTo>
                    <a:pt x="274675" y="11595"/>
                  </a:lnTo>
                  <a:lnTo>
                    <a:pt x="276428" y="13296"/>
                  </a:lnTo>
                  <a:lnTo>
                    <a:pt x="276428" y="17246"/>
                  </a:lnTo>
                  <a:lnTo>
                    <a:pt x="265087" y="21247"/>
                  </a:lnTo>
                  <a:lnTo>
                    <a:pt x="249491" y="21247"/>
                  </a:lnTo>
                  <a:lnTo>
                    <a:pt x="249491" y="29603"/>
                  </a:lnTo>
                  <a:lnTo>
                    <a:pt x="266484" y="29603"/>
                  </a:lnTo>
                  <a:lnTo>
                    <a:pt x="269824" y="29768"/>
                  </a:lnTo>
                  <a:lnTo>
                    <a:pt x="274129" y="30441"/>
                  </a:lnTo>
                  <a:lnTo>
                    <a:pt x="275539" y="30949"/>
                  </a:lnTo>
                  <a:lnTo>
                    <a:pt x="276847" y="32346"/>
                  </a:lnTo>
                  <a:lnTo>
                    <a:pt x="277190" y="33388"/>
                  </a:lnTo>
                  <a:lnTo>
                    <a:pt x="277190" y="38061"/>
                  </a:lnTo>
                  <a:lnTo>
                    <a:pt x="275323" y="40449"/>
                  </a:lnTo>
                  <a:lnTo>
                    <a:pt x="267957" y="43459"/>
                  </a:lnTo>
                  <a:lnTo>
                    <a:pt x="263512" y="44196"/>
                  </a:lnTo>
                  <a:lnTo>
                    <a:pt x="252603" y="44145"/>
                  </a:lnTo>
                  <a:lnTo>
                    <a:pt x="247777" y="43154"/>
                  </a:lnTo>
                  <a:lnTo>
                    <a:pt x="239877" y="39204"/>
                  </a:lnTo>
                  <a:lnTo>
                    <a:pt x="237896" y="36106"/>
                  </a:lnTo>
                  <a:lnTo>
                    <a:pt x="237896" y="31889"/>
                  </a:lnTo>
                  <a:lnTo>
                    <a:pt x="226847" y="31889"/>
                  </a:lnTo>
                  <a:lnTo>
                    <a:pt x="226847" y="36245"/>
                  </a:lnTo>
                  <a:lnTo>
                    <a:pt x="228079" y="39992"/>
                  </a:lnTo>
                  <a:lnTo>
                    <a:pt x="232968" y="46278"/>
                  </a:lnTo>
                  <a:lnTo>
                    <a:pt x="236550" y="48679"/>
                  </a:lnTo>
                  <a:lnTo>
                    <a:pt x="245986" y="52006"/>
                  </a:lnTo>
                  <a:lnTo>
                    <a:pt x="251663" y="52832"/>
                  </a:lnTo>
                  <a:lnTo>
                    <a:pt x="267335" y="52832"/>
                  </a:lnTo>
                  <a:lnTo>
                    <a:pt x="274650" y="51396"/>
                  </a:lnTo>
                  <a:lnTo>
                    <a:pt x="285877" y="45643"/>
                  </a:lnTo>
                  <a:lnTo>
                    <a:pt x="288709" y="41097"/>
                  </a:lnTo>
                  <a:lnTo>
                    <a:pt x="288747" y="34848"/>
                  </a:lnTo>
                  <a:lnTo>
                    <a:pt x="288747" y="34721"/>
                  </a:lnTo>
                  <a:close/>
                </a:path>
                <a:path w="356234" h="53340">
                  <a:moveTo>
                    <a:pt x="356044" y="42837"/>
                  </a:moveTo>
                  <a:lnTo>
                    <a:pt x="355993" y="32715"/>
                  </a:lnTo>
                  <a:lnTo>
                    <a:pt x="355244" y="30238"/>
                  </a:lnTo>
                  <a:lnTo>
                    <a:pt x="352996" y="27482"/>
                  </a:lnTo>
                  <a:lnTo>
                    <a:pt x="352056" y="26327"/>
                  </a:lnTo>
                  <a:lnTo>
                    <a:pt x="349707" y="24904"/>
                  </a:lnTo>
                  <a:lnTo>
                    <a:pt x="346608" y="24003"/>
                  </a:lnTo>
                  <a:lnTo>
                    <a:pt x="351637" y="22479"/>
                  </a:lnTo>
                  <a:lnTo>
                    <a:pt x="352945" y="20726"/>
                  </a:lnTo>
                  <a:lnTo>
                    <a:pt x="354152" y="19113"/>
                  </a:lnTo>
                  <a:lnTo>
                    <a:pt x="354152" y="9702"/>
                  </a:lnTo>
                  <a:lnTo>
                    <a:pt x="352729" y="7239"/>
                  </a:lnTo>
                  <a:lnTo>
                    <a:pt x="352323" y="6553"/>
                  </a:lnTo>
                  <a:lnTo>
                    <a:pt x="345198" y="2641"/>
                  </a:lnTo>
                  <a:lnTo>
                    <a:pt x="345198" y="33096"/>
                  </a:lnTo>
                  <a:lnTo>
                    <a:pt x="345198" y="39243"/>
                  </a:lnTo>
                  <a:lnTo>
                    <a:pt x="343217" y="41465"/>
                  </a:lnTo>
                  <a:lnTo>
                    <a:pt x="335318" y="44208"/>
                  </a:lnTo>
                  <a:lnTo>
                    <a:pt x="330009" y="44907"/>
                  </a:lnTo>
                  <a:lnTo>
                    <a:pt x="319646" y="44907"/>
                  </a:lnTo>
                  <a:lnTo>
                    <a:pt x="314413" y="44208"/>
                  </a:lnTo>
                  <a:lnTo>
                    <a:pt x="306603" y="41465"/>
                  </a:lnTo>
                  <a:lnTo>
                    <a:pt x="304647" y="39243"/>
                  </a:lnTo>
                  <a:lnTo>
                    <a:pt x="304647" y="33096"/>
                  </a:lnTo>
                  <a:lnTo>
                    <a:pt x="306603" y="30861"/>
                  </a:lnTo>
                  <a:lnTo>
                    <a:pt x="314413" y="28130"/>
                  </a:lnTo>
                  <a:lnTo>
                    <a:pt x="319201" y="27482"/>
                  </a:lnTo>
                  <a:lnTo>
                    <a:pt x="330517" y="27482"/>
                  </a:lnTo>
                  <a:lnTo>
                    <a:pt x="335318" y="28130"/>
                  </a:lnTo>
                  <a:lnTo>
                    <a:pt x="343217" y="30861"/>
                  </a:lnTo>
                  <a:lnTo>
                    <a:pt x="345198" y="33096"/>
                  </a:lnTo>
                  <a:lnTo>
                    <a:pt x="345198" y="2641"/>
                  </a:lnTo>
                  <a:lnTo>
                    <a:pt x="344893" y="2463"/>
                  </a:lnTo>
                  <a:lnTo>
                    <a:pt x="343115" y="1892"/>
                  </a:lnTo>
                  <a:lnTo>
                    <a:pt x="343115" y="11595"/>
                  </a:lnTo>
                  <a:lnTo>
                    <a:pt x="343115" y="16395"/>
                  </a:lnTo>
                  <a:lnTo>
                    <a:pt x="341350" y="18135"/>
                  </a:lnTo>
                  <a:lnTo>
                    <a:pt x="334302" y="20243"/>
                  </a:lnTo>
                  <a:lnTo>
                    <a:pt x="329996" y="20726"/>
                  </a:lnTo>
                  <a:lnTo>
                    <a:pt x="319938" y="20726"/>
                  </a:lnTo>
                  <a:lnTo>
                    <a:pt x="315696" y="20243"/>
                  </a:lnTo>
                  <a:lnTo>
                    <a:pt x="308686" y="18135"/>
                  </a:lnTo>
                  <a:lnTo>
                    <a:pt x="306933" y="16395"/>
                  </a:lnTo>
                  <a:lnTo>
                    <a:pt x="306933" y="11595"/>
                  </a:lnTo>
                  <a:lnTo>
                    <a:pt x="308660" y="9867"/>
                  </a:lnTo>
                  <a:lnTo>
                    <a:pt x="315531" y="7708"/>
                  </a:lnTo>
                  <a:lnTo>
                    <a:pt x="319303" y="7239"/>
                  </a:lnTo>
                  <a:lnTo>
                    <a:pt x="330200" y="7239"/>
                  </a:lnTo>
                  <a:lnTo>
                    <a:pt x="334124" y="7708"/>
                  </a:lnTo>
                  <a:lnTo>
                    <a:pt x="341312" y="9867"/>
                  </a:lnTo>
                  <a:lnTo>
                    <a:pt x="343115" y="11595"/>
                  </a:lnTo>
                  <a:lnTo>
                    <a:pt x="343115" y="1892"/>
                  </a:lnTo>
                  <a:lnTo>
                    <a:pt x="341058" y="1206"/>
                  </a:lnTo>
                  <a:lnTo>
                    <a:pt x="341401" y="1206"/>
                  </a:lnTo>
                  <a:lnTo>
                    <a:pt x="333286" y="266"/>
                  </a:lnTo>
                  <a:lnTo>
                    <a:pt x="333971" y="266"/>
                  </a:lnTo>
                  <a:lnTo>
                    <a:pt x="329298" y="0"/>
                  </a:lnTo>
                  <a:lnTo>
                    <a:pt x="320903" y="0"/>
                  </a:lnTo>
                  <a:lnTo>
                    <a:pt x="296024" y="9702"/>
                  </a:lnTo>
                  <a:lnTo>
                    <a:pt x="296024" y="18910"/>
                  </a:lnTo>
                  <a:lnTo>
                    <a:pt x="298526" y="22186"/>
                  </a:lnTo>
                  <a:lnTo>
                    <a:pt x="303504" y="23799"/>
                  </a:lnTo>
                  <a:lnTo>
                    <a:pt x="300316" y="24663"/>
                  </a:lnTo>
                  <a:lnTo>
                    <a:pt x="297954" y="26060"/>
                  </a:lnTo>
                  <a:lnTo>
                    <a:pt x="294855" y="29972"/>
                  </a:lnTo>
                  <a:lnTo>
                    <a:pt x="294093" y="32715"/>
                  </a:lnTo>
                  <a:lnTo>
                    <a:pt x="294144" y="41198"/>
                  </a:lnTo>
                  <a:lnTo>
                    <a:pt x="319811" y="53035"/>
                  </a:lnTo>
                  <a:lnTo>
                    <a:pt x="334797" y="53035"/>
                  </a:lnTo>
                  <a:lnTo>
                    <a:pt x="341566" y="51892"/>
                  </a:lnTo>
                  <a:lnTo>
                    <a:pt x="353148" y="47307"/>
                  </a:lnTo>
                  <a:lnTo>
                    <a:pt x="354698" y="44907"/>
                  </a:lnTo>
                  <a:lnTo>
                    <a:pt x="356044" y="42837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"/>
            <a:ext cx="10692130" cy="6480175"/>
            <a:chOff x="0" y="25"/>
            <a:chExt cx="10692130" cy="6480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9" y="698745"/>
              <a:ext cx="4831600" cy="4831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053145" y="2343771"/>
              <a:ext cx="1005840" cy="513080"/>
            </a:xfrm>
            <a:custGeom>
              <a:avLst/>
              <a:gdLst/>
              <a:ahLst/>
              <a:cxnLst/>
              <a:rect l="l" t="t" r="r" b="b"/>
              <a:pathLst>
                <a:path w="1005839" h="513080">
                  <a:moveTo>
                    <a:pt x="471855" y="398233"/>
                  </a:moveTo>
                  <a:lnTo>
                    <a:pt x="467029" y="360654"/>
                  </a:lnTo>
                  <a:lnTo>
                    <a:pt x="462864" y="352437"/>
                  </a:lnTo>
                  <a:lnTo>
                    <a:pt x="452297" y="331571"/>
                  </a:lnTo>
                  <a:lnTo>
                    <a:pt x="427405" y="312331"/>
                  </a:lnTo>
                  <a:lnTo>
                    <a:pt x="417779" y="310146"/>
                  </a:lnTo>
                  <a:lnTo>
                    <a:pt x="417779" y="402539"/>
                  </a:lnTo>
                  <a:lnTo>
                    <a:pt x="415086" y="427926"/>
                  </a:lnTo>
                  <a:lnTo>
                    <a:pt x="404241" y="448475"/>
                  </a:lnTo>
                  <a:lnTo>
                    <a:pt x="384898" y="459295"/>
                  </a:lnTo>
                  <a:lnTo>
                    <a:pt x="150812" y="460298"/>
                  </a:lnTo>
                  <a:lnTo>
                    <a:pt x="122402" y="460870"/>
                  </a:lnTo>
                  <a:lnTo>
                    <a:pt x="94767" y="459714"/>
                  </a:lnTo>
                  <a:lnTo>
                    <a:pt x="71843" y="452589"/>
                  </a:lnTo>
                  <a:lnTo>
                    <a:pt x="57594" y="435229"/>
                  </a:lnTo>
                  <a:lnTo>
                    <a:pt x="52552" y="408940"/>
                  </a:lnTo>
                  <a:lnTo>
                    <a:pt x="56083" y="383933"/>
                  </a:lnTo>
                  <a:lnTo>
                    <a:pt x="68491" y="364248"/>
                  </a:lnTo>
                  <a:lnTo>
                    <a:pt x="90081" y="353923"/>
                  </a:lnTo>
                  <a:lnTo>
                    <a:pt x="321056" y="353034"/>
                  </a:lnTo>
                  <a:lnTo>
                    <a:pt x="350164" y="352437"/>
                  </a:lnTo>
                  <a:lnTo>
                    <a:pt x="377063" y="353453"/>
                  </a:lnTo>
                  <a:lnTo>
                    <a:pt x="398856" y="360324"/>
                  </a:lnTo>
                  <a:lnTo>
                    <a:pt x="412661" y="377240"/>
                  </a:lnTo>
                  <a:lnTo>
                    <a:pt x="417779" y="402539"/>
                  </a:lnTo>
                  <a:lnTo>
                    <a:pt x="417779" y="310146"/>
                  </a:lnTo>
                  <a:lnTo>
                    <a:pt x="392150" y="304304"/>
                  </a:lnTo>
                  <a:lnTo>
                    <a:pt x="361543" y="303491"/>
                  </a:lnTo>
                  <a:lnTo>
                    <a:pt x="250063" y="302615"/>
                  </a:lnTo>
                  <a:lnTo>
                    <a:pt x="179527" y="302882"/>
                  </a:lnTo>
                  <a:lnTo>
                    <a:pt x="184200" y="302882"/>
                  </a:lnTo>
                  <a:lnTo>
                    <a:pt x="126746" y="303720"/>
                  </a:lnTo>
                  <a:lnTo>
                    <a:pt x="81343" y="305371"/>
                  </a:lnTo>
                  <a:lnTo>
                    <a:pt x="27508" y="323557"/>
                  </a:lnTo>
                  <a:lnTo>
                    <a:pt x="1778" y="378980"/>
                  </a:lnTo>
                  <a:lnTo>
                    <a:pt x="0" y="419582"/>
                  </a:lnTo>
                  <a:lnTo>
                    <a:pt x="5321" y="455930"/>
                  </a:lnTo>
                  <a:lnTo>
                    <a:pt x="45567" y="502843"/>
                  </a:lnTo>
                  <a:lnTo>
                    <a:pt x="111277" y="511721"/>
                  </a:lnTo>
                  <a:lnTo>
                    <a:pt x="220853" y="513016"/>
                  </a:lnTo>
                  <a:lnTo>
                    <a:pt x="279577" y="513016"/>
                  </a:lnTo>
                  <a:lnTo>
                    <a:pt x="341833" y="512203"/>
                  </a:lnTo>
                  <a:lnTo>
                    <a:pt x="387362" y="510552"/>
                  </a:lnTo>
                  <a:lnTo>
                    <a:pt x="442760" y="493509"/>
                  </a:lnTo>
                  <a:lnTo>
                    <a:pt x="463346" y="460870"/>
                  </a:lnTo>
                  <a:lnTo>
                    <a:pt x="469519" y="438416"/>
                  </a:lnTo>
                  <a:lnTo>
                    <a:pt x="471855" y="398233"/>
                  </a:lnTo>
                  <a:close/>
                </a:path>
                <a:path w="1005839" h="513080">
                  <a:moveTo>
                    <a:pt x="713892" y="205714"/>
                  </a:moveTo>
                  <a:lnTo>
                    <a:pt x="713867" y="1778"/>
                  </a:lnTo>
                  <a:lnTo>
                    <a:pt x="657123" y="584"/>
                  </a:lnTo>
                  <a:lnTo>
                    <a:pt x="656971" y="80708"/>
                  </a:lnTo>
                  <a:lnTo>
                    <a:pt x="239039" y="81724"/>
                  </a:lnTo>
                  <a:lnTo>
                    <a:pt x="237578" y="2349"/>
                  </a:lnTo>
                  <a:lnTo>
                    <a:pt x="181864" y="0"/>
                  </a:lnTo>
                  <a:lnTo>
                    <a:pt x="181851" y="206273"/>
                  </a:lnTo>
                  <a:lnTo>
                    <a:pt x="237693" y="206730"/>
                  </a:lnTo>
                  <a:lnTo>
                    <a:pt x="237693" y="133553"/>
                  </a:lnTo>
                  <a:lnTo>
                    <a:pt x="261061" y="131914"/>
                  </a:lnTo>
                  <a:lnTo>
                    <a:pt x="308254" y="130746"/>
                  </a:lnTo>
                  <a:lnTo>
                    <a:pt x="371525" y="130035"/>
                  </a:lnTo>
                  <a:lnTo>
                    <a:pt x="443090" y="129755"/>
                  </a:lnTo>
                  <a:lnTo>
                    <a:pt x="515200" y="129895"/>
                  </a:lnTo>
                  <a:lnTo>
                    <a:pt x="580085" y="130441"/>
                  </a:lnTo>
                  <a:lnTo>
                    <a:pt x="629996" y="131356"/>
                  </a:lnTo>
                  <a:lnTo>
                    <a:pt x="657174" y="132626"/>
                  </a:lnTo>
                  <a:lnTo>
                    <a:pt x="657123" y="206273"/>
                  </a:lnTo>
                  <a:lnTo>
                    <a:pt x="713892" y="205714"/>
                  </a:lnTo>
                  <a:close/>
                </a:path>
                <a:path w="1005839" h="513080">
                  <a:moveTo>
                    <a:pt x="1005459" y="304685"/>
                  </a:moveTo>
                  <a:lnTo>
                    <a:pt x="897636" y="304279"/>
                  </a:lnTo>
                  <a:lnTo>
                    <a:pt x="891578" y="336600"/>
                  </a:lnTo>
                  <a:lnTo>
                    <a:pt x="886802" y="385635"/>
                  </a:lnTo>
                  <a:lnTo>
                    <a:pt x="882853" y="437540"/>
                  </a:lnTo>
                  <a:lnTo>
                    <a:pt x="879246" y="478459"/>
                  </a:lnTo>
                  <a:lnTo>
                    <a:pt x="878103" y="488924"/>
                  </a:lnTo>
                  <a:lnTo>
                    <a:pt x="876909" y="493204"/>
                  </a:lnTo>
                  <a:lnTo>
                    <a:pt x="873874" y="494296"/>
                  </a:lnTo>
                  <a:lnTo>
                    <a:pt x="867257" y="495109"/>
                  </a:lnTo>
                  <a:lnTo>
                    <a:pt x="860272" y="464985"/>
                  </a:lnTo>
                  <a:lnTo>
                    <a:pt x="853668" y="406146"/>
                  </a:lnTo>
                  <a:lnTo>
                    <a:pt x="848525" y="344474"/>
                  </a:lnTo>
                  <a:lnTo>
                    <a:pt x="845972" y="305816"/>
                  </a:lnTo>
                  <a:lnTo>
                    <a:pt x="735152" y="304253"/>
                  </a:lnTo>
                  <a:lnTo>
                    <a:pt x="735253" y="510527"/>
                  </a:lnTo>
                  <a:lnTo>
                    <a:pt x="791235" y="510603"/>
                  </a:lnTo>
                  <a:lnTo>
                    <a:pt x="793661" y="391147"/>
                  </a:lnTo>
                  <a:lnTo>
                    <a:pt x="793369" y="370611"/>
                  </a:lnTo>
                  <a:lnTo>
                    <a:pt x="794181" y="360337"/>
                  </a:lnTo>
                  <a:lnTo>
                    <a:pt x="796772" y="352018"/>
                  </a:lnTo>
                  <a:lnTo>
                    <a:pt x="816114" y="509562"/>
                  </a:lnTo>
                  <a:lnTo>
                    <a:pt x="923772" y="510908"/>
                  </a:lnTo>
                  <a:lnTo>
                    <a:pt x="944740" y="374548"/>
                  </a:lnTo>
                  <a:lnTo>
                    <a:pt x="946404" y="379539"/>
                  </a:lnTo>
                  <a:lnTo>
                    <a:pt x="946124" y="375945"/>
                  </a:lnTo>
                  <a:lnTo>
                    <a:pt x="947508" y="386232"/>
                  </a:lnTo>
                  <a:lnTo>
                    <a:pt x="947445" y="401751"/>
                  </a:lnTo>
                  <a:lnTo>
                    <a:pt x="948156" y="508876"/>
                  </a:lnTo>
                  <a:lnTo>
                    <a:pt x="1004684" y="510946"/>
                  </a:lnTo>
                  <a:lnTo>
                    <a:pt x="1005459" y="304685"/>
                  </a:lnTo>
                  <a:close/>
                </a:path>
              </a:pathLst>
            </a:custGeom>
            <a:solidFill>
              <a:srgbClr val="FFBA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2482" y="2952064"/>
              <a:ext cx="216195" cy="2076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7558" y="2344026"/>
              <a:ext cx="250518" cy="24815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87232" y="2952178"/>
              <a:ext cx="250567" cy="2473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8342" y="2648038"/>
              <a:ext cx="245503" cy="2065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74799" y="3254727"/>
              <a:ext cx="187096" cy="20951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65883" y="2343899"/>
              <a:ext cx="228600" cy="207010"/>
            </a:xfrm>
            <a:custGeom>
              <a:avLst/>
              <a:gdLst/>
              <a:ahLst/>
              <a:cxnLst/>
              <a:rect l="l" t="t" r="r" b="b"/>
              <a:pathLst>
                <a:path w="228600" h="207010">
                  <a:moveTo>
                    <a:pt x="167144" y="0"/>
                  </a:moveTo>
                  <a:lnTo>
                    <a:pt x="60731" y="0"/>
                  </a:lnTo>
                  <a:lnTo>
                    <a:pt x="50480" y="17121"/>
                  </a:lnTo>
                  <a:lnTo>
                    <a:pt x="41290" y="46643"/>
                  </a:lnTo>
                  <a:lnTo>
                    <a:pt x="33792" y="77924"/>
                  </a:lnTo>
                  <a:lnTo>
                    <a:pt x="28708" y="99904"/>
                  </a:lnTo>
                  <a:lnTo>
                    <a:pt x="28613" y="100317"/>
                  </a:lnTo>
                  <a:lnTo>
                    <a:pt x="21324" y="126468"/>
                  </a:lnTo>
                  <a:lnTo>
                    <a:pt x="13744" y="152595"/>
                  </a:lnTo>
                  <a:lnTo>
                    <a:pt x="6446" y="178986"/>
                  </a:lnTo>
                  <a:lnTo>
                    <a:pt x="88" y="205562"/>
                  </a:lnTo>
                  <a:lnTo>
                    <a:pt x="0" y="205930"/>
                  </a:lnTo>
                  <a:lnTo>
                    <a:pt x="69157" y="206590"/>
                  </a:lnTo>
                  <a:lnTo>
                    <a:pt x="57158" y="206590"/>
                  </a:lnTo>
                  <a:lnTo>
                    <a:pt x="72402" y="147713"/>
                  </a:lnTo>
                  <a:lnTo>
                    <a:pt x="156057" y="146405"/>
                  </a:lnTo>
                  <a:lnTo>
                    <a:pt x="213449" y="146405"/>
                  </a:lnTo>
                  <a:lnTo>
                    <a:pt x="201519" y="100317"/>
                  </a:lnTo>
                  <a:lnTo>
                    <a:pt x="200459" y="96647"/>
                  </a:lnTo>
                  <a:lnTo>
                    <a:pt x="86906" y="96647"/>
                  </a:lnTo>
                  <a:lnTo>
                    <a:pt x="88954" y="85468"/>
                  </a:lnTo>
                  <a:lnTo>
                    <a:pt x="91584" y="74552"/>
                  </a:lnTo>
                  <a:lnTo>
                    <a:pt x="97624" y="52285"/>
                  </a:lnTo>
                  <a:lnTo>
                    <a:pt x="102016" y="33624"/>
                  </a:lnTo>
                  <a:lnTo>
                    <a:pt x="104332" y="23568"/>
                  </a:lnTo>
                  <a:lnTo>
                    <a:pt x="107374" y="18345"/>
                  </a:lnTo>
                  <a:lnTo>
                    <a:pt x="113944" y="14185"/>
                  </a:lnTo>
                  <a:lnTo>
                    <a:pt x="173525" y="14185"/>
                  </a:lnTo>
                  <a:lnTo>
                    <a:pt x="167144" y="0"/>
                  </a:lnTo>
                  <a:close/>
                </a:path>
                <a:path w="228600" h="207010">
                  <a:moveTo>
                    <a:pt x="213449" y="146405"/>
                  </a:moveTo>
                  <a:lnTo>
                    <a:pt x="156057" y="146405"/>
                  </a:lnTo>
                  <a:lnTo>
                    <a:pt x="171056" y="205562"/>
                  </a:lnTo>
                  <a:lnTo>
                    <a:pt x="228307" y="206590"/>
                  </a:lnTo>
                  <a:lnTo>
                    <a:pt x="219408" y="169424"/>
                  </a:lnTo>
                  <a:lnTo>
                    <a:pt x="213449" y="146405"/>
                  </a:lnTo>
                  <a:close/>
                </a:path>
                <a:path w="228600" h="207010">
                  <a:moveTo>
                    <a:pt x="173525" y="14185"/>
                  </a:moveTo>
                  <a:lnTo>
                    <a:pt x="113944" y="14185"/>
                  </a:lnTo>
                  <a:lnTo>
                    <a:pt x="120970" y="18975"/>
                  </a:lnTo>
                  <a:lnTo>
                    <a:pt x="124458" y="25423"/>
                  </a:lnTo>
                  <a:lnTo>
                    <a:pt x="126972" y="36336"/>
                  </a:lnTo>
                  <a:lnTo>
                    <a:pt x="131076" y="54521"/>
                  </a:lnTo>
                  <a:lnTo>
                    <a:pt x="133956" y="65447"/>
                  </a:lnTo>
                  <a:lnTo>
                    <a:pt x="136658" y="75344"/>
                  </a:lnTo>
                  <a:lnTo>
                    <a:pt x="139217" y="85262"/>
                  </a:lnTo>
                  <a:lnTo>
                    <a:pt x="141668" y="96253"/>
                  </a:lnTo>
                  <a:lnTo>
                    <a:pt x="86906" y="96647"/>
                  </a:lnTo>
                  <a:lnTo>
                    <a:pt x="200459" y="96647"/>
                  </a:lnTo>
                  <a:lnTo>
                    <a:pt x="181573" y="32079"/>
                  </a:lnTo>
                  <a:lnTo>
                    <a:pt x="173525" y="14185"/>
                  </a:lnTo>
                  <a:close/>
                </a:path>
              </a:pathLst>
            </a:custGeom>
            <a:solidFill>
              <a:srgbClr val="FFBA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8952" y="2649169"/>
              <a:ext cx="228070" cy="20649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0162" y="2646976"/>
              <a:ext cx="175496" cy="20767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78431" y="2344876"/>
              <a:ext cx="187960" cy="204470"/>
            </a:xfrm>
            <a:custGeom>
              <a:avLst/>
              <a:gdLst/>
              <a:ahLst/>
              <a:cxnLst/>
              <a:rect l="l" t="t" r="r" b="b"/>
              <a:pathLst>
                <a:path w="187960" h="204469">
                  <a:moveTo>
                    <a:pt x="187515" y="0"/>
                  </a:moveTo>
                  <a:lnTo>
                    <a:pt x="0" y="0"/>
                  </a:lnTo>
                  <a:lnTo>
                    <a:pt x="0" y="48260"/>
                  </a:lnTo>
                  <a:lnTo>
                    <a:pt x="65532" y="48260"/>
                  </a:lnTo>
                  <a:lnTo>
                    <a:pt x="65532" y="204470"/>
                  </a:lnTo>
                  <a:lnTo>
                    <a:pt x="122301" y="204470"/>
                  </a:lnTo>
                  <a:lnTo>
                    <a:pt x="122301" y="48260"/>
                  </a:lnTo>
                  <a:lnTo>
                    <a:pt x="187515" y="48260"/>
                  </a:lnTo>
                  <a:lnTo>
                    <a:pt x="187515" y="0"/>
                  </a:lnTo>
                  <a:close/>
                </a:path>
              </a:pathLst>
            </a:custGeom>
            <a:solidFill>
              <a:srgbClr val="FFBA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82348" y="310680"/>
              <a:ext cx="4395927" cy="43959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92563" y="2003243"/>
              <a:ext cx="4051630" cy="40516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83932" y="3506114"/>
              <a:ext cx="979174" cy="29932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11403" y="2003548"/>
              <a:ext cx="3580600" cy="395316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99488" y="4267784"/>
              <a:ext cx="1376984" cy="123788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07300" y="998575"/>
              <a:ext cx="7223125" cy="4601210"/>
            </a:xfrm>
            <a:custGeom>
              <a:avLst/>
              <a:gdLst/>
              <a:ahLst/>
              <a:cxnLst/>
              <a:rect l="l" t="t" r="r" b="b"/>
              <a:pathLst>
                <a:path w="7223125" h="4601210">
                  <a:moveTo>
                    <a:pt x="126022" y="41363"/>
                  </a:moveTo>
                  <a:lnTo>
                    <a:pt x="99847" y="7975"/>
                  </a:lnTo>
                  <a:lnTo>
                    <a:pt x="64503" y="0"/>
                  </a:lnTo>
                  <a:lnTo>
                    <a:pt x="55727" y="419"/>
                  </a:lnTo>
                  <a:lnTo>
                    <a:pt x="18592" y="14389"/>
                  </a:lnTo>
                  <a:lnTo>
                    <a:pt x="0" y="50723"/>
                  </a:lnTo>
                  <a:lnTo>
                    <a:pt x="533" y="57658"/>
                  </a:lnTo>
                  <a:lnTo>
                    <a:pt x="24930" y="91059"/>
                  </a:lnTo>
                  <a:lnTo>
                    <a:pt x="64503" y="101320"/>
                  </a:lnTo>
                  <a:lnTo>
                    <a:pt x="72364" y="101003"/>
                  </a:lnTo>
                  <a:lnTo>
                    <a:pt x="110261" y="86271"/>
                  </a:lnTo>
                  <a:lnTo>
                    <a:pt x="90043" y="65506"/>
                  </a:lnTo>
                  <a:lnTo>
                    <a:pt x="86283" y="69583"/>
                  </a:lnTo>
                  <a:lnTo>
                    <a:pt x="76149" y="75298"/>
                  </a:lnTo>
                  <a:lnTo>
                    <a:pt x="70612" y="76733"/>
                  </a:lnTo>
                  <a:lnTo>
                    <a:pt x="59258" y="76733"/>
                  </a:lnTo>
                  <a:lnTo>
                    <a:pt x="33553" y="56095"/>
                  </a:lnTo>
                  <a:lnTo>
                    <a:pt x="33553" y="45351"/>
                  </a:lnTo>
                  <a:lnTo>
                    <a:pt x="59524" y="24574"/>
                  </a:lnTo>
                  <a:lnTo>
                    <a:pt x="68275" y="24574"/>
                  </a:lnTo>
                  <a:lnTo>
                    <a:pt x="92722" y="41363"/>
                  </a:lnTo>
                  <a:lnTo>
                    <a:pt x="126022" y="41363"/>
                  </a:lnTo>
                  <a:close/>
                </a:path>
                <a:path w="7223125" h="4601210">
                  <a:moveTo>
                    <a:pt x="257505" y="64592"/>
                  </a:moveTo>
                  <a:lnTo>
                    <a:pt x="235394" y="48247"/>
                  </a:lnTo>
                  <a:lnTo>
                    <a:pt x="240080" y="46520"/>
                  </a:lnTo>
                  <a:lnTo>
                    <a:pt x="243586" y="43865"/>
                  </a:lnTo>
                  <a:lnTo>
                    <a:pt x="246024" y="40182"/>
                  </a:lnTo>
                  <a:lnTo>
                    <a:pt x="248272" y="36766"/>
                  </a:lnTo>
                  <a:lnTo>
                    <a:pt x="249440" y="32169"/>
                  </a:lnTo>
                  <a:lnTo>
                    <a:pt x="249440" y="22364"/>
                  </a:lnTo>
                  <a:lnTo>
                    <a:pt x="249440" y="18554"/>
                  </a:lnTo>
                  <a:lnTo>
                    <a:pt x="246456" y="12788"/>
                  </a:lnTo>
                  <a:lnTo>
                    <a:pt x="234492" y="4635"/>
                  </a:lnTo>
                  <a:lnTo>
                    <a:pt x="226466" y="2552"/>
                  </a:lnTo>
                  <a:lnTo>
                    <a:pt x="224599" y="2552"/>
                  </a:lnTo>
                  <a:lnTo>
                    <a:pt x="224599" y="64071"/>
                  </a:lnTo>
                  <a:lnTo>
                    <a:pt x="224599" y="70231"/>
                  </a:lnTo>
                  <a:lnTo>
                    <a:pt x="223862" y="72504"/>
                  </a:lnTo>
                  <a:lnTo>
                    <a:pt x="220916" y="75361"/>
                  </a:lnTo>
                  <a:lnTo>
                    <a:pt x="218960" y="76238"/>
                  </a:lnTo>
                  <a:lnTo>
                    <a:pt x="212991" y="76987"/>
                  </a:lnTo>
                  <a:lnTo>
                    <a:pt x="164122" y="76987"/>
                  </a:lnTo>
                  <a:lnTo>
                    <a:pt x="164122" y="57619"/>
                  </a:lnTo>
                  <a:lnTo>
                    <a:pt x="210477" y="57619"/>
                  </a:lnTo>
                  <a:lnTo>
                    <a:pt x="224599" y="64071"/>
                  </a:lnTo>
                  <a:lnTo>
                    <a:pt x="224599" y="2552"/>
                  </a:lnTo>
                  <a:lnTo>
                    <a:pt x="218224" y="2552"/>
                  </a:lnTo>
                  <a:lnTo>
                    <a:pt x="218224" y="28308"/>
                  </a:lnTo>
                  <a:lnTo>
                    <a:pt x="218224" y="34112"/>
                  </a:lnTo>
                  <a:lnTo>
                    <a:pt x="217512" y="36283"/>
                  </a:lnTo>
                  <a:lnTo>
                    <a:pt x="214655" y="38887"/>
                  </a:lnTo>
                  <a:lnTo>
                    <a:pt x="212915" y="39649"/>
                  </a:lnTo>
                  <a:lnTo>
                    <a:pt x="207886" y="40182"/>
                  </a:lnTo>
                  <a:lnTo>
                    <a:pt x="164122" y="40182"/>
                  </a:lnTo>
                  <a:lnTo>
                    <a:pt x="164122" y="22364"/>
                  </a:lnTo>
                  <a:lnTo>
                    <a:pt x="205486" y="22364"/>
                  </a:lnTo>
                  <a:lnTo>
                    <a:pt x="218224" y="28308"/>
                  </a:lnTo>
                  <a:lnTo>
                    <a:pt x="218224" y="2552"/>
                  </a:lnTo>
                  <a:lnTo>
                    <a:pt x="134086" y="2552"/>
                  </a:lnTo>
                  <a:lnTo>
                    <a:pt x="134086" y="98717"/>
                  </a:lnTo>
                  <a:lnTo>
                    <a:pt x="210426" y="98717"/>
                  </a:lnTo>
                  <a:lnTo>
                    <a:pt x="221145" y="98285"/>
                  </a:lnTo>
                  <a:lnTo>
                    <a:pt x="257505" y="81584"/>
                  </a:lnTo>
                  <a:lnTo>
                    <a:pt x="257505" y="76987"/>
                  </a:lnTo>
                  <a:lnTo>
                    <a:pt x="257505" y="64592"/>
                  </a:lnTo>
                  <a:close/>
                </a:path>
                <a:path w="7223125" h="4601210">
                  <a:moveTo>
                    <a:pt x="383146" y="2476"/>
                  </a:moveTo>
                  <a:lnTo>
                    <a:pt x="351155" y="2476"/>
                  </a:lnTo>
                  <a:lnTo>
                    <a:pt x="297827" y="62166"/>
                  </a:lnTo>
                  <a:lnTo>
                    <a:pt x="297827" y="2476"/>
                  </a:lnTo>
                  <a:lnTo>
                    <a:pt x="265696" y="2476"/>
                  </a:lnTo>
                  <a:lnTo>
                    <a:pt x="265696" y="98717"/>
                  </a:lnTo>
                  <a:lnTo>
                    <a:pt x="297827" y="98717"/>
                  </a:lnTo>
                  <a:lnTo>
                    <a:pt x="351155" y="38887"/>
                  </a:lnTo>
                  <a:lnTo>
                    <a:pt x="351155" y="98717"/>
                  </a:lnTo>
                  <a:lnTo>
                    <a:pt x="383146" y="98717"/>
                  </a:lnTo>
                  <a:lnTo>
                    <a:pt x="383146" y="2476"/>
                  </a:lnTo>
                  <a:close/>
                </a:path>
                <a:path w="7223125" h="4601210">
                  <a:moveTo>
                    <a:pt x="505536" y="2476"/>
                  </a:moveTo>
                  <a:lnTo>
                    <a:pt x="391858" y="2476"/>
                  </a:lnTo>
                  <a:lnTo>
                    <a:pt x="391858" y="28473"/>
                  </a:lnTo>
                  <a:lnTo>
                    <a:pt x="391858" y="28613"/>
                  </a:lnTo>
                  <a:lnTo>
                    <a:pt x="432955" y="28613"/>
                  </a:lnTo>
                  <a:lnTo>
                    <a:pt x="432955" y="98717"/>
                  </a:lnTo>
                  <a:lnTo>
                    <a:pt x="464959" y="98717"/>
                  </a:lnTo>
                  <a:lnTo>
                    <a:pt x="464959" y="28613"/>
                  </a:lnTo>
                  <a:lnTo>
                    <a:pt x="505536" y="28613"/>
                  </a:lnTo>
                  <a:lnTo>
                    <a:pt x="505536" y="2476"/>
                  </a:lnTo>
                  <a:close/>
                </a:path>
                <a:path w="7223125" h="4601210">
                  <a:moveTo>
                    <a:pt x="691908" y="2476"/>
                  </a:moveTo>
                  <a:lnTo>
                    <a:pt x="659904" y="2476"/>
                  </a:lnTo>
                  <a:lnTo>
                    <a:pt x="659904" y="75031"/>
                  </a:lnTo>
                  <a:lnTo>
                    <a:pt x="619074" y="75031"/>
                  </a:lnTo>
                  <a:lnTo>
                    <a:pt x="619074" y="2476"/>
                  </a:lnTo>
                  <a:lnTo>
                    <a:pt x="587082" y="2476"/>
                  </a:lnTo>
                  <a:lnTo>
                    <a:pt x="587082" y="75031"/>
                  </a:lnTo>
                  <a:lnTo>
                    <a:pt x="546379" y="75031"/>
                  </a:lnTo>
                  <a:lnTo>
                    <a:pt x="546379" y="2641"/>
                  </a:lnTo>
                  <a:lnTo>
                    <a:pt x="514248" y="2641"/>
                  </a:lnTo>
                  <a:lnTo>
                    <a:pt x="514248" y="75031"/>
                  </a:lnTo>
                  <a:lnTo>
                    <a:pt x="514248" y="99161"/>
                  </a:lnTo>
                  <a:lnTo>
                    <a:pt x="691908" y="99161"/>
                  </a:lnTo>
                  <a:lnTo>
                    <a:pt x="691908" y="75565"/>
                  </a:lnTo>
                  <a:lnTo>
                    <a:pt x="691908" y="75031"/>
                  </a:lnTo>
                  <a:lnTo>
                    <a:pt x="691908" y="2476"/>
                  </a:lnTo>
                  <a:close/>
                </a:path>
                <a:path w="7223125" h="4601210">
                  <a:moveTo>
                    <a:pt x="820140" y="50977"/>
                  </a:moveTo>
                  <a:lnTo>
                    <a:pt x="819746" y="45694"/>
                  </a:lnTo>
                  <a:lnTo>
                    <a:pt x="819632" y="44005"/>
                  </a:lnTo>
                  <a:lnTo>
                    <a:pt x="818121" y="37363"/>
                  </a:lnTo>
                  <a:lnTo>
                    <a:pt x="815594" y="31064"/>
                  </a:lnTo>
                  <a:lnTo>
                    <a:pt x="812038" y="25095"/>
                  </a:lnTo>
                  <a:lnTo>
                    <a:pt x="786460" y="5778"/>
                  </a:lnTo>
                  <a:lnTo>
                    <a:pt x="786460" y="45694"/>
                  </a:lnTo>
                  <a:lnTo>
                    <a:pt x="786460" y="56362"/>
                  </a:lnTo>
                  <a:lnTo>
                    <a:pt x="762304" y="76987"/>
                  </a:lnTo>
                  <a:lnTo>
                    <a:pt x="752513" y="76987"/>
                  </a:lnTo>
                  <a:lnTo>
                    <a:pt x="728319" y="56362"/>
                  </a:lnTo>
                  <a:lnTo>
                    <a:pt x="728319" y="45694"/>
                  </a:lnTo>
                  <a:lnTo>
                    <a:pt x="751674" y="25095"/>
                  </a:lnTo>
                  <a:lnTo>
                    <a:pt x="762635" y="25095"/>
                  </a:lnTo>
                  <a:lnTo>
                    <a:pt x="786460" y="45694"/>
                  </a:lnTo>
                  <a:lnTo>
                    <a:pt x="786460" y="5778"/>
                  </a:lnTo>
                  <a:lnTo>
                    <a:pt x="782104" y="4089"/>
                  </a:lnTo>
                  <a:lnTo>
                    <a:pt x="774280" y="2044"/>
                  </a:lnTo>
                  <a:lnTo>
                    <a:pt x="766013" y="812"/>
                  </a:lnTo>
                  <a:lnTo>
                    <a:pt x="757326" y="393"/>
                  </a:lnTo>
                  <a:lnTo>
                    <a:pt x="748906" y="812"/>
                  </a:lnTo>
                  <a:lnTo>
                    <a:pt x="712647" y="14782"/>
                  </a:lnTo>
                  <a:lnTo>
                    <a:pt x="694118" y="50977"/>
                  </a:lnTo>
                  <a:lnTo>
                    <a:pt x="694651" y="57962"/>
                  </a:lnTo>
                  <a:lnTo>
                    <a:pt x="718820" y="91160"/>
                  </a:lnTo>
                  <a:lnTo>
                    <a:pt x="757453" y="101320"/>
                  </a:lnTo>
                  <a:lnTo>
                    <a:pt x="766140" y="100914"/>
                  </a:lnTo>
                  <a:lnTo>
                    <a:pt x="802335" y="86969"/>
                  </a:lnTo>
                  <a:lnTo>
                    <a:pt x="811796" y="76987"/>
                  </a:lnTo>
                  <a:lnTo>
                    <a:pt x="812012" y="76733"/>
                  </a:lnTo>
                  <a:lnTo>
                    <a:pt x="815568" y="70840"/>
                  </a:lnTo>
                  <a:lnTo>
                    <a:pt x="818108" y="64579"/>
                  </a:lnTo>
                  <a:lnTo>
                    <a:pt x="819632" y="57962"/>
                  </a:lnTo>
                  <a:lnTo>
                    <a:pt x="820140" y="50977"/>
                  </a:lnTo>
                  <a:close/>
                </a:path>
                <a:path w="7223125" h="4601210">
                  <a:moveTo>
                    <a:pt x="938098" y="2476"/>
                  </a:moveTo>
                  <a:lnTo>
                    <a:pt x="824433" y="2476"/>
                  </a:lnTo>
                  <a:lnTo>
                    <a:pt x="824433" y="28473"/>
                  </a:lnTo>
                  <a:lnTo>
                    <a:pt x="824433" y="28613"/>
                  </a:lnTo>
                  <a:lnTo>
                    <a:pt x="865530" y="28613"/>
                  </a:lnTo>
                  <a:lnTo>
                    <a:pt x="865530" y="98717"/>
                  </a:lnTo>
                  <a:lnTo>
                    <a:pt x="897521" y="98717"/>
                  </a:lnTo>
                  <a:lnTo>
                    <a:pt x="897521" y="28613"/>
                  </a:lnTo>
                  <a:lnTo>
                    <a:pt x="938098" y="28613"/>
                  </a:lnTo>
                  <a:lnTo>
                    <a:pt x="938098" y="2476"/>
                  </a:lnTo>
                  <a:close/>
                </a:path>
                <a:path w="7223125" h="4601210">
                  <a:moveTo>
                    <a:pt x="2540673" y="4543171"/>
                  </a:moveTo>
                  <a:lnTo>
                    <a:pt x="2539441" y="4540161"/>
                  </a:lnTo>
                  <a:lnTo>
                    <a:pt x="2537955" y="4536592"/>
                  </a:lnTo>
                  <a:lnTo>
                    <a:pt x="2537891" y="4536440"/>
                  </a:lnTo>
                  <a:lnTo>
                    <a:pt x="2535186" y="4533557"/>
                  </a:lnTo>
                  <a:lnTo>
                    <a:pt x="2532342" y="4530496"/>
                  </a:lnTo>
                  <a:lnTo>
                    <a:pt x="2506726" y="4515739"/>
                  </a:lnTo>
                  <a:lnTo>
                    <a:pt x="2506726" y="4544479"/>
                  </a:lnTo>
                  <a:lnTo>
                    <a:pt x="2506726" y="4556442"/>
                  </a:lnTo>
                  <a:lnTo>
                    <a:pt x="2503728" y="4560735"/>
                  </a:lnTo>
                  <a:lnTo>
                    <a:pt x="2491765" y="4565942"/>
                  </a:lnTo>
                  <a:lnTo>
                    <a:pt x="2484526" y="4567237"/>
                  </a:lnTo>
                  <a:lnTo>
                    <a:pt x="2470429" y="4567237"/>
                  </a:lnTo>
                  <a:lnTo>
                    <a:pt x="2470429" y="4533557"/>
                  </a:lnTo>
                  <a:lnTo>
                    <a:pt x="2484437" y="4533557"/>
                  </a:lnTo>
                  <a:lnTo>
                    <a:pt x="2491689" y="4534878"/>
                  </a:lnTo>
                  <a:lnTo>
                    <a:pt x="2503944" y="4540161"/>
                  </a:lnTo>
                  <a:lnTo>
                    <a:pt x="2503767" y="4540161"/>
                  </a:lnTo>
                  <a:lnTo>
                    <a:pt x="2505875" y="4543171"/>
                  </a:lnTo>
                  <a:lnTo>
                    <a:pt x="2506726" y="4544479"/>
                  </a:lnTo>
                  <a:lnTo>
                    <a:pt x="2506726" y="4515739"/>
                  </a:lnTo>
                  <a:lnTo>
                    <a:pt x="2502077" y="4514367"/>
                  </a:lnTo>
                  <a:lnTo>
                    <a:pt x="2493988" y="4512716"/>
                  </a:lnTo>
                  <a:lnTo>
                    <a:pt x="2485415" y="4511700"/>
                  </a:lnTo>
                  <a:lnTo>
                    <a:pt x="2476411" y="4511319"/>
                  </a:lnTo>
                  <a:lnTo>
                    <a:pt x="2470429" y="4511319"/>
                  </a:lnTo>
                  <a:lnTo>
                    <a:pt x="2470429" y="4502213"/>
                  </a:lnTo>
                  <a:lnTo>
                    <a:pt x="2438438" y="4502213"/>
                  </a:lnTo>
                  <a:lnTo>
                    <a:pt x="2438438" y="4511319"/>
                  </a:lnTo>
                  <a:lnTo>
                    <a:pt x="2438438" y="4533557"/>
                  </a:lnTo>
                  <a:lnTo>
                    <a:pt x="2438438" y="4567237"/>
                  </a:lnTo>
                  <a:lnTo>
                    <a:pt x="2425217" y="4567237"/>
                  </a:lnTo>
                  <a:lnTo>
                    <a:pt x="2417762" y="4565942"/>
                  </a:lnTo>
                  <a:lnTo>
                    <a:pt x="2404478" y="4560735"/>
                  </a:lnTo>
                  <a:lnTo>
                    <a:pt x="2404287" y="4560735"/>
                  </a:lnTo>
                  <a:lnTo>
                    <a:pt x="2400922" y="4556442"/>
                  </a:lnTo>
                  <a:lnTo>
                    <a:pt x="2400858" y="4544479"/>
                  </a:lnTo>
                  <a:lnTo>
                    <a:pt x="2404199" y="4540161"/>
                  </a:lnTo>
                  <a:lnTo>
                    <a:pt x="2417546" y="4534878"/>
                  </a:lnTo>
                  <a:lnTo>
                    <a:pt x="2425128" y="4533557"/>
                  </a:lnTo>
                  <a:lnTo>
                    <a:pt x="2438438" y="4533557"/>
                  </a:lnTo>
                  <a:lnTo>
                    <a:pt x="2438438" y="4511319"/>
                  </a:lnTo>
                  <a:lnTo>
                    <a:pt x="2432062" y="4511319"/>
                  </a:lnTo>
                  <a:lnTo>
                    <a:pt x="2423426" y="4511700"/>
                  </a:lnTo>
                  <a:lnTo>
                    <a:pt x="2385733" y="4522762"/>
                  </a:lnTo>
                  <a:lnTo>
                    <a:pt x="2366124" y="4543171"/>
                  </a:lnTo>
                  <a:lnTo>
                    <a:pt x="2366162" y="4557738"/>
                  </a:lnTo>
                  <a:lnTo>
                    <a:pt x="2399893" y="4584344"/>
                  </a:lnTo>
                  <a:lnTo>
                    <a:pt x="2432456" y="4589475"/>
                  </a:lnTo>
                  <a:lnTo>
                    <a:pt x="2438438" y="4589475"/>
                  </a:lnTo>
                  <a:lnTo>
                    <a:pt x="2438438" y="4598454"/>
                  </a:lnTo>
                  <a:lnTo>
                    <a:pt x="2470429" y="4598454"/>
                  </a:lnTo>
                  <a:lnTo>
                    <a:pt x="2470429" y="4589475"/>
                  </a:lnTo>
                  <a:lnTo>
                    <a:pt x="2476411" y="4589475"/>
                  </a:lnTo>
                  <a:lnTo>
                    <a:pt x="2516263" y="4581537"/>
                  </a:lnTo>
                  <a:lnTo>
                    <a:pt x="2535186" y="4567237"/>
                  </a:lnTo>
                  <a:lnTo>
                    <a:pt x="2537891" y="4564354"/>
                  </a:lnTo>
                  <a:lnTo>
                    <a:pt x="2540673" y="4557738"/>
                  </a:lnTo>
                  <a:lnTo>
                    <a:pt x="2540673" y="4543171"/>
                  </a:lnTo>
                  <a:close/>
                </a:path>
                <a:path w="7223125" h="4601210">
                  <a:moveTo>
                    <a:pt x="2658757" y="4502213"/>
                  </a:moveTo>
                  <a:lnTo>
                    <a:pt x="2624810" y="4502213"/>
                  </a:lnTo>
                  <a:lnTo>
                    <a:pt x="2597505" y="4550588"/>
                  </a:lnTo>
                  <a:lnTo>
                    <a:pt x="2570962" y="4502213"/>
                  </a:lnTo>
                  <a:lnTo>
                    <a:pt x="2537028" y="4502213"/>
                  </a:lnTo>
                  <a:lnTo>
                    <a:pt x="2576296" y="4568672"/>
                  </a:lnTo>
                  <a:lnTo>
                    <a:pt x="2576284" y="4571657"/>
                  </a:lnTo>
                  <a:lnTo>
                    <a:pt x="2575674" y="4573219"/>
                  </a:lnTo>
                  <a:lnTo>
                    <a:pt x="2574506" y="4573867"/>
                  </a:lnTo>
                  <a:lnTo>
                    <a:pt x="2570429" y="4574908"/>
                  </a:lnTo>
                  <a:lnTo>
                    <a:pt x="2567025" y="4575175"/>
                  </a:lnTo>
                  <a:lnTo>
                    <a:pt x="2562250" y="4575175"/>
                  </a:lnTo>
                  <a:lnTo>
                    <a:pt x="2562250" y="4598708"/>
                  </a:lnTo>
                  <a:lnTo>
                    <a:pt x="2600947" y="4593666"/>
                  </a:lnTo>
                  <a:lnTo>
                    <a:pt x="2610370" y="4583887"/>
                  </a:lnTo>
                  <a:lnTo>
                    <a:pt x="2658757" y="4502213"/>
                  </a:lnTo>
                  <a:close/>
                </a:path>
                <a:path w="7223125" h="4601210">
                  <a:moveTo>
                    <a:pt x="2773984" y="4502213"/>
                  </a:moveTo>
                  <a:lnTo>
                    <a:pt x="2660319" y="4502213"/>
                  </a:lnTo>
                  <a:lnTo>
                    <a:pt x="2660319" y="4528223"/>
                  </a:lnTo>
                  <a:lnTo>
                    <a:pt x="2660319" y="4528350"/>
                  </a:lnTo>
                  <a:lnTo>
                    <a:pt x="2701417" y="4528350"/>
                  </a:lnTo>
                  <a:lnTo>
                    <a:pt x="2701417" y="4598454"/>
                  </a:lnTo>
                  <a:lnTo>
                    <a:pt x="2733408" y="4598454"/>
                  </a:lnTo>
                  <a:lnTo>
                    <a:pt x="2733408" y="4528350"/>
                  </a:lnTo>
                  <a:lnTo>
                    <a:pt x="2773984" y="4528350"/>
                  </a:lnTo>
                  <a:lnTo>
                    <a:pt x="2773984" y="4502213"/>
                  </a:lnTo>
                  <a:close/>
                </a:path>
                <a:path w="7223125" h="4601210">
                  <a:moveTo>
                    <a:pt x="2900667" y="4559655"/>
                  </a:moveTo>
                  <a:lnTo>
                    <a:pt x="2899473" y="4555591"/>
                  </a:lnTo>
                  <a:lnTo>
                    <a:pt x="2899410" y="4555401"/>
                  </a:lnTo>
                  <a:lnTo>
                    <a:pt x="2898991" y="4553928"/>
                  </a:lnTo>
                  <a:lnTo>
                    <a:pt x="2868015" y="4536973"/>
                  </a:lnTo>
                  <a:lnTo>
                    <a:pt x="2868015" y="4562297"/>
                  </a:lnTo>
                  <a:lnTo>
                    <a:pt x="2868015" y="4569498"/>
                  </a:lnTo>
                  <a:lnTo>
                    <a:pt x="2866415" y="4572381"/>
                  </a:lnTo>
                  <a:lnTo>
                    <a:pt x="2860002" y="4575238"/>
                  </a:lnTo>
                  <a:lnTo>
                    <a:pt x="2854718" y="4575949"/>
                  </a:lnTo>
                  <a:lnTo>
                    <a:pt x="2812872" y="4575949"/>
                  </a:lnTo>
                  <a:lnTo>
                    <a:pt x="2812872" y="4555401"/>
                  </a:lnTo>
                  <a:lnTo>
                    <a:pt x="2852458" y="4555401"/>
                  </a:lnTo>
                  <a:lnTo>
                    <a:pt x="2868015" y="4562297"/>
                  </a:lnTo>
                  <a:lnTo>
                    <a:pt x="2868015" y="4536973"/>
                  </a:lnTo>
                  <a:lnTo>
                    <a:pt x="2865729" y="4536630"/>
                  </a:lnTo>
                  <a:lnTo>
                    <a:pt x="2857589" y="4535983"/>
                  </a:lnTo>
                  <a:lnTo>
                    <a:pt x="2848508" y="4535767"/>
                  </a:lnTo>
                  <a:lnTo>
                    <a:pt x="2812872" y="4535767"/>
                  </a:lnTo>
                  <a:lnTo>
                    <a:pt x="2812872" y="4523537"/>
                  </a:lnTo>
                  <a:lnTo>
                    <a:pt x="2893377" y="4523537"/>
                  </a:lnTo>
                  <a:lnTo>
                    <a:pt x="2893377" y="4502340"/>
                  </a:lnTo>
                  <a:lnTo>
                    <a:pt x="2782697" y="4502340"/>
                  </a:lnTo>
                  <a:lnTo>
                    <a:pt x="2782697" y="4598581"/>
                  </a:lnTo>
                  <a:lnTo>
                    <a:pt x="2852547" y="4598581"/>
                  </a:lnTo>
                  <a:lnTo>
                    <a:pt x="2894253" y="4585043"/>
                  </a:lnTo>
                  <a:lnTo>
                    <a:pt x="2900667" y="4566971"/>
                  </a:lnTo>
                  <a:lnTo>
                    <a:pt x="2900667" y="4559655"/>
                  </a:lnTo>
                  <a:close/>
                </a:path>
                <a:path w="7223125" h="4601210">
                  <a:moveTo>
                    <a:pt x="3030728" y="4550715"/>
                  </a:moveTo>
                  <a:lnTo>
                    <a:pt x="3030334" y="4545431"/>
                  </a:lnTo>
                  <a:lnTo>
                    <a:pt x="3030220" y="4543742"/>
                  </a:lnTo>
                  <a:lnTo>
                    <a:pt x="3028708" y="4537100"/>
                  </a:lnTo>
                  <a:lnTo>
                    <a:pt x="3000095" y="4506696"/>
                  </a:lnTo>
                  <a:lnTo>
                    <a:pt x="2997035" y="4505515"/>
                  </a:lnTo>
                  <a:lnTo>
                    <a:pt x="2997035" y="4545431"/>
                  </a:lnTo>
                  <a:lnTo>
                    <a:pt x="2997035" y="4556099"/>
                  </a:lnTo>
                  <a:lnTo>
                    <a:pt x="2972892" y="4576737"/>
                  </a:lnTo>
                  <a:lnTo>
                    <a:pt x="2963087" y="4576737"/>
                  </a:lnTo>
                  <a:lnTo>
                    <a:pt x="2938907" y="4556099"/>
                  </a:lnTo>
                  <a:lnTo>
                    <a:pt x="2938907" y="4545431"/>
                  </a:lnTo>
                  <a:lnTo>
                    <a:pt x="2962249" y="4524845"/>
                  </a:lnTo>
                  <a:lnTo>
                    <a:pt x="2973209" y="4524845"/>
                  </a:lnTo>
                  <a:lnTo>
                    <a:pt x="2997035" y="4545431"/>
                  </a:lnTo>
                  <a:lnTo>
                    <a:pt x="2997035" y="4505515"/>
                  </a:lnTo>
                  <a:lnTo>
                    <a:pt x="2992691" y="4503826"/>
                  </a:lnTo>
                  <a:lnTo>
                    <a:pt x="2984855" y="4501769"/>
                  </a:lnTo>
                  <a:lnTo>
                    <a:pt x="2976588" y="4500537"/>
                  </a:lnTo>
                  <a:lnTo>
                    <a:pt x="2967901" y="4500130"/>
                  </a:lnTo>
                  <a:lnTo>
                    <a:pt x="2959481" y="4500537"/>
                  </a:lnTo>
                  <a:lnTo>
                    <a:pt x="2923222" y="4514520"/>
                  </a:lnTo>
                  <a:lnTo>
                    <a:pt x="2904693" y="4550715"/>
                  </a:lnTo>
                  <a:lnTo>
                    <a:pt x="2905226" y="4557700"/>
                  </a:lnTo>
                  <a:lnTo>
                    <a:pt x="2929394" y="4590897"/>
                  </a:lnTo>
                  <a:lnTo>
                    <a:pt x="2968028" y="4601057"/>
                  </a:lnTo>
                  <a:lnTo>
                    <a:pt x="2976715" y="4600638"/>
                  </a:lnTo>
                  <a:lnTo>
                    <a:pt x="3012910" y="4586694"/>
                  </a:lnTo>
                  <a:lnTo>
                    <a:pt x="3030207" y="4557700"/>
                  </a:lnTo>
                  <a:lnTo>
                    <a:pt x="3030728" y="4550715"/>
                  </a:lnTo>
                  <a:close/>
                </a:path>
                <a:path w="7223125" h="4601210">
                  <a:moveTo>
                    <a:pt x="3148292" y="4502213"/>
                  </a:moveTo>
                  <a:lnTo>
                    <a:pt x="3055175" y="4502213"/>
                  </a:lnTo>
                  <a:lnTo>
                    <a:pt x="3053613" y="4518672"/>
                  </a:lnTo>
                  <a:lnTo>
                    <a:pt x="3051302" y="4534370"/>
                  </a:lnTo>
                  <a:lnTo>
                    <a:pt x="3037522" y="4571771"/>
                  </a:lnTo>
                  <a:lnTo>
                    <a:pt x="3034360" y="4572571"/>
                  </a:lnTo>
                  <a:lnTo>
                    <a:pt x="3030207" y="4572571"/>
                  </a:lnTo>
                  <a:lnTo>
                    <a:pt x="3030207" y="4598454"/>
                  </a:lnTo>
                  <a:lnTo>
                    <a:pt x="3069602" y="4579594"/>
                  </a:lnTo>
                  <a:lnTo>
                    <a:pt x="3081502" y="4540783"/>
                  </a:lnTo>
                  <a:lnTo>
                    <a:pt x="3084436" y="4524972"/>
                  </a:lnTo>
                  <a:lnTo>
                    <a:pt x="3116173" y="4524972"/>
                  </a:lnTo>
                  <a:lnTo>
                    <a:pt x="3116173" y="4598454"/>
                  </a:lnTo>
                  <a:lnTo>
                    <a:pt x="3148292" y="4598454"/>
                  </a:lnTo>
                  <a:lnTo>
                    <a:pt x="3148292" y="4502213"/>
                  </a:lnTo>
                  <a:close/>
                </a:path>
                <a:path w="7223125" h="4601210">
                  <a:moveTo>
                    <a:pt x="3403333" y="4598454"/>
                  </a:moveTo>
                  <a:lnTo>
                    <a:pt x="3394379" y="4581931"/>
                  </a:lnTo>
                  <a:lnTo>
                    <a:pt x="3382607" y="4560214"/>
                  </a:lnTo>
                  <a:lnTo>
                    <a:pt x="3367113" y="4531601"/>
                  </a:lnTo>
                  <a:lnTo>
                    <a:pt x="3351187" y="4502213"/>
                  </a:lnTo>
                  <a:lnTo>
                    <a:pt x="3350272" y="4502213"/>
                  </a:lnTo>
                  <a:lnTo>
                    <a:pt x="3350272" y="4560214"/>
                  </a:lnTo>
                  <a:lnTo>
                    <a:pt x="3319183" y="4560214"/>
                  </a:lnTo>
                  <a:lnTo>
                    <a:pt x="3334791" y="4531601"/>
                  </a:lnTo>
                  <a:lnTo>
                    <a:pt x="3350272" y="4560214"/>
                  </a:lnTo>
                  <a:lnTo>
                    <a:pt x="3350272" y="4502213"/>
                  </a:lnTo>
                  <a:lnTo>
                    <a:pt x="3318281" y="4502213"/>
                  </a:lnTo>
                  <a:lnTo>
                    <a:pt x="3267303" y="4596282"/>
                  </a:lnTo>
                  <a:lnTo>
                    <a:pt x="3217087" y="4546295"/>
                  </a:lnTo>
                  <a:lnTo>
                    <a:pt x="3267557" y="4502213"/>
                  </a:lnTo>
                  <a:lnTo>
                    <a:pt x="3227755" y="4502213"/>
                  </a:lnTo>
                  <a:lnTo>
                    <a:pt x="3191078" y="4535640"/>
                  </a:lnTo>
                  <a:lnTo>
                    <a:pt x="3191078" y="4502213"/>
                  </a:lnTo>
                  <a:lnTo>
                    <a:pt x="3158960" y="4502213"/>
                  </a:lnTo>
                  <a:lnTo>
                    <a:pt x="3158960" y="4598454"/>
                  </a:lnTo>
                  <a:lnTo>
                    <a:pt x="3191078" y="4598454"/>
                  </a:lnTo>
                  <a:lnTo>
                    <a:pt x="3191078" y="4558131"/>
                  </a:lnTo>
                  <a:lnTo>
                    <a:pt x="3230092" y="4598454"/>
                  </a:lnTo>
                  <a:lnTo>
                    <a:pt x="3266122" y="4598454"/>
                  </a:lnTo>
                  <a:lnTo>
                    <a:pt x="3269500" y="4598454"/>
                  </a:lnTo>
                  <a:lnTo>
                    <a:pt x="3298507" y="4598454"/>
                  </a:lnTo>
                  <a:lnTo>
                    <a:pt x="3307486" y="4581931"/>
                  </a:lnTo>
                  <a:lnTo>
                    <a:pt x="3361969" y="4581931"/>
                  </a:lnTo>
                  <a:lnTo>
                    <a:pt x="3370948" y="4598454"/>
                  </a:lnTo>
                  <a:lnTo>
                    <a:pt x="3403333" y="4598454"/>
                  </a:lnTo>
                  <a:close/>
                </a:path>
                <a:path w="7223125" h="4601210">
                  <a:moveTo>
                    <a:pt x="4151909" y="569137"/>
                  </a:moveTo>
                  <a:lnTo>
                    <a:pt x="4125734" y="535749"/>
                  </a:lnTo>
                  <a:lnTo>
                    <a:pt x="4090390" y="527786"/>
                  </a:lnTo>
                  <a:lnTo>
                    <a:pt x="4081615" y="528205"/>
                  </a:lnTo>
                  <a:lnTo>
                    <a:pt x="4044480" y="542175"/>
                  </a:lnTo>
                  <a:lnTo>
                    <a:pt x="4025887" y="578510"/>
                  </a:lnTo>
                  <a:lnTo>
                    <a:pt x="4026420" y="585444"/>
                  </a:lnTo>
                  <a:lnTo>
                    <a:pt x="4050817" y="618845"/>
                  </a:lnTo>
                  <a:lnTo>
                    <a:pt x="4090390" y="629107"/>
                  </a:lnTo>
                  <a:lnTo>
                    <a:pt x="4098252" y="628789"/>
                  </a:lnTo>
                  <a:lnTo>
                    <a:pt x="4136136" y="614057"/>
                  </a:lnTo>
                  <a:lnTo>
                    <a:pt x="4115930" y="593293"/>
                  </a:lnTo>
                  <a:lnTo>
                    <a:pt x="4112183" y="597369"/>
                  </a:lnTo>
                  <a:lnTo>
                    <a:pt x="4102036" y="603084"/>
                  </a:lnTo>
                  <a:lnTo>
                    <a:pt x="4096512" y="604520"/>
                  </a:lnTo>
                  <a:lnTo>
                    <a:pt x="4085145" y="604520"/>
                  </a:lnTo>
                  <a:lnTo>
                    <a:pt x="4059440" y="583882"/>
                  </a:lnTo>
                  <a:lnTo>
                    <a:pt x="4059440" y="573125"/>
                  </a:lnTo>
                  <a:lnTo>
                    <a:pt x="4085412" y="552361"/>
                  </a:lnTo>
                  <a:lnTo>
                    <a:pt x="4094162" y="552361"/>
                  </a:lnTo>
                  <a:lnTo>
                    <a:pt x="4118610" y="569137"/>
                  </a:lnTo>
                  <a:lnTo>
                    <a:pt x="4151909" y="569137"/>
                  </a:lnTo>
                  <a:close/>
                </a:path>
                <a:path w="7223125" h="4601210">
                  <a:moveTo>
                    <a:pt x="4283392" y="592378"/>
                  </a:moveTo>
                  <a:lnTo>
                    <a:pt x="4281538" y="587248"/>
                  </a:lnTo>
                  <a:lnTo>
                    <a:pt x="4279620" y="585406"/>
                  </a:lnTo>
                  <a:lnTo>
                    <a:pt x="4274070" y="580047"/>
                  </a:lnTo>
                  <a:lnTo>
                    <a:pt x="4268571" y="577507"/>
                  </a:lnTo>
                  <a:lnTo>
                    <a:pt x="4261282" y="576033"/>
                  </a:lnTo>
                  <a:lnTo>
                    <a:pt x="4265968" y="574306"/>
                  </a:lnTo>
                  <a:lnTo>
                    <a:pt x="4269486" y="571652"/>
                  </a:lnTo>
                  <a:lnTo>
                    <a:pt x="4271899" y="567969"/>
                  </a:lnTo>
                  <a:lnTo>
                    <a:pt x="4274159" y="564553"/>
                  </a:lnTo>
                  <a:lnTo>
                    <a:pt x="4275328" y="559955"/>
                  </a:lnTo>
                  <a:lnTo>
                    <a:pt x="4275328" y="550151"/>
                  </a:lnTo>
                  <a:lnTo>
                    <a:pt x="4275328" y="546341"/>
                  </a:lnTo>
                  <a:lnTo>
                    <a:pt x="4272343" y="540575"/>
                  </a:lnTo>
                  <a:lnTo>
                    <a:pt x="4260380" y="532422"/>
                  </a:lnTo>
                  <a:lnTo>
                    <a:pt x="4252353" y="530339"/>
                  </a:lnTo>
                  <a:lnTo>
                    <a:pt x="4250499" y="530339"/>
                  </a:lnTo>
                  <a:lnTo>
                    <a:pt x="4250499" y="591858"/>
                  </a:lnTo>
                  <a:lnTo>
                    <a:pt x="4250499" y="598017"/>
                  </a:lnTo>
                  <a:lnTo>
                    <a:pt x="4249750" y="600290"/>
                  </a:lnTo>
                  <a:lnTo>
                    <a:pt x="4246804" y="603148"/>
                  </a:lnTo>
                  <a:lnTo>
                    <a:pt x="4244860" y="604024"/>
                  </a:lnTo>
                  <a:lnTo>
                    <a:pt x="4238879" y="604774"/>
                  </a:lnTo>
                  <a:lnTo>
                    <a:pt x="4190022" y="604774"/>
                  </a:lnTo>
                  <a:lnTo>
                    <a:pt x="4190022" y="585406"/>
                  </a:lnTo>
                  <a:lnTo>
                    <a:pt x="4236364" y="585406"/>
                  </a:lnTo>
                  <a:lnTo>
                    <a:pt x="4250499" y="591858"/>
                  </a:lnTo>
                  <a:lnTo>
                    <a:pt x="4250499" y="530339"/>
                  </a:lnTo>
                  <a:lnTo>
                    <a:pt x="4244124" y="530339"/>
                  </a:lnTo>
                  <a:lnTo>
                    <a:pt x="4244124" y="556094"/>
                  </a:lnTo>
                  <a:lnTo>
                    <a:pt x="4244124" y="561898"/>
                  </a:lnTo>
                  <a:lnTo>
                    <a:pt x="4243400" y="564070"/>
                  </a:lnTo>
                  <a:lnTo>
                    <a:pt x="4240542" y="566674"/>
                  </a:lnTo>
                  <a:lnTo>
                    <a:pt x="4238803" y="567423"/>
                  </a:lnTo>
                  <a:lnTo>
                    <a:pt x="4233799" y="567969"/>
                  </a:lnTo>
                  <a:lnTo>
                    <a:pt x="4190022" y="567969"/>
                  </a:lnTo>
                  <a:lnTo>
                    <a:pt x="4190022" y="550151"/>
                  </a:lnTo>
                  <a:lnTo>
                    <a:pt x="4231373" y="550151"/>
                  </a:lnTo>
                  <a:lnTo>
                    <a:pt x="4244124" y="556094"/>
                  </a:lnTo>
                  <a:lnTo>
                    <a:pt x="4244124" y="530339"/>
                  </a:lnTo>
                  <a:lnTo>
                    <a:pt x="4159974" y="530339"/>
                  </a:lnTo>
                  <a:lnTo>
                    <a:pt x="4159974" y="626503"/>
                  </a:lnTo>
                  <a:lnTo>
                    <a:pt x="4236313" y="626503"/>
                  </a:lnTo>
                  <a:lnTo>
                    <a:pt x="4247019" y="626071"/>
                  </a:lnTo>
                  <a:lnTo>
                    <a:pt x="4283392" y="609371"/>
                  </a:lnTo>
                  <a:lnTo>
                    <a:pt x="4283392" y="604774"/>
                  </a:lnTo>
                  <a:lnTo>
                    <a:pt x="4283392" y="592378"/>
                  </a:lnTo>
                  <a:close/>
                </a:path>
                <a:path w="7223125" h="4601210">
                  <a:moveTo>
                    <a:pt x="4409033" y="530250"/>
                  </a:moveTo>
                  <a:lnTo>
                    <a:pt x="4377042" y="530250"/>
                  </a:lnTo>
                  <a:lnTo>
                    <a:pt x="4323715" y="589953"/>
                  </a:lnTo>
                  <a:lnTo>
                    <a:pt x="4323715" y="530250"/>
                  </a:lnTo>
                  <a:lnTo>
                    <a:pt x="4291596" y="530250"/>
                  </a:lnTo>
                  <a:lnTo>
                    <a:pt x="4291596" y="626503"/>
                  </a:lnTo>
                  <a:lnTo>
                    <a:pt x="4323715" y="626503"/>
                  </a:lnTo>
                  <a:lnTo>
                    <a:pt x="4377042" y="566674"/>
                  </a:lnTo>
                  <a:lnTo>
                    <a:pt x="4377042" y="626503"/>
                  </a:lnTo>
                  <a:lnTo>
                    <a:pt x="4409033" y="626503"/>
                  </a:lnTo>
                  <a:lnTo>
                    <a:pt x="4409033" y="530250"/>
                  </a:lnTo>
                  <a:close/>
                </a:path>
                <a:path w="7223125" h="4601210">
                  <a:moveTo>
                    <a:pt x="4531411" y="530250"/>
                  </a:moveTo>
                  <a:lnTo>
                    <a:pt x="4417746" y="530250"/>
                  </a:lnTo>
                  <a:lnTo>
                    <a:pt x="4417746" y="556260"/>
                  </a:lnTo>
                  <a:lnTo>
                    <a:pt x="4417746" y="556399"/>
                  </a:lnTo>
                  <a:lnTo>
                    <a:pt x="4458843" y="556399"/>
                  </a:lnTo>
                  <a:lnTo>
                    <a:pt x="4458843" y="626503"/>
                  </a:lnTo>
                  <a:lnTo>
                    <a:pt x="4490834" y="626503"/>
                  </a:lnTo>
                  <a:lnTo>
                    <a:pt x="4490834" y="556399"/>
                  </a:lnTo>
                  <a:lnTo>
                    <a:pt x="4531411" y="556399"/>
                  </a:lnTo>
                  <a:lnTo>
                    <a:pt x="4531411" y="530250"/>
                  </a:lnTo>
                  <a:close/>
                </a:path>
                <a:path w="7223125" h="4601210">
                  <a:moveTo>
                    <a:pt x="4717796" y="530250"/>
                  </a:moveTo>
                  <a:lnTo>
                    <a:pt x="4685792" y="530250"/>
                  </a:lnTo>
                  <a:lnTo>
                    <a:pt x="4685792" y="603351"/>
                  </a:lnTo>
                  <a:lnTo>
                    <a:pt x="4644961" y="603351"/>
                  </a:lnTo>
                  <a:lnTo>
                    <a:pt x="4644961" y="530250"/>
                  </a:lnTo>
                  <a:lnTo>
                    <a:pt x="4612957" y="530250"/>
                  </a:lnTo>
                  <a:lnTo>
                    <a:pt x="4612957" y="603351"/>
                  </a:lnTo>
                  <a:lnTo>
                    <a:pt x="4572254" y="603351"/>
                  </a:lnTo>
                  <a:lnTo>
                    <a:pt x="4572254" y="529691"/>
                  </a:lnTo>
                  <a:lnTo>
                    <a:pt x="4540135" y="529691"/>
                  </a:lnTo>
                  <a:lnTo>
                    <a:pt x="4540135" y="603351"/>
                  </a:lnTo>
                  <a:lnTo>
                    <a:pt x="4540135" y="626211"/>
                  </a:lnTo>
                  <a:lnTo>
                    <a:pt x="4717796" y="626211"/>
                  </a:lnTo>
                  <a:lnTo>
                    <a:pt x="4717796" y="603351"/>
                  </a:lnTo>
                  <a:lnTo>
                    <a:pt x="4717796" y="530250"/>
                  </a:lnTo>
                  <a:close/>
                </a:path>
                <a:path w="7223125" h="4601210">
                  <a:moveTo>
                    <a:pt x="4846028" y="578764"/>
                  </a:moveTo>
                  <a:lnTo>
                    <a:pt x="4845634" y="573481"/>
                  </a:lnTo>
                  <a:lnTo>
                    <a:pt x="4845520" y="571792"/>
                  </a:lnTo>
                  <a:lnTo>
                    <a:pt x="4844008" y="565150"/>
                  </a:lnTo>
                  <a:lnTo>
                    <a:pt x="4841481" y="558850"/>
                  </a:lnTo>
                  <a:lnTo>
                    <a:pt x="4837925" y="552881"/>
                  </a:lnTo>
                  <a:lnTo>
                    <a:pt x="4812347" y="533565"/>
                  </a:lnTo>
                  <a:lnTo>
                    <a:pt x="4812347" y="573481"/>
                  </a:lnTo>
                  <a:lnTo>
                    <a:pt x="4812347" y="584149"/>
                  </a:lnTo>
                  <a:lnTo>
                    <a:pt x="4788192" y="604774"/>
                  </a:lnTo>
                  <a:lnTo>
                    <a:pt x="4778400" y="604774"/>
                  </a:lnTo>
                  <a:lnTo>
                    <a:pt x="4754207" y="584149"/>
                  </a:lnTo>
                  <a:lnTo>
                    <a:pt x="4754207" y="573481"/>
                  </a:lnTo>
                  <a:lnTo>
                    <a:pt x="4777562" y="552881"/>
                  </a:lnTo>
                  <a:lnTo>
                    <a:pt x="4788522" y="552881"/>
                  </a:lnTo>
                  <a:lnTo>
                    <a:pt x="4812347" y="573481"/>
                  </a:lnTo>
                  <a:lnTo>
                    <a:pt x="4812347" y="533565"/>
                  </a:lnTo>
                  <a:lnTo>
                    <a:pt x="4807991" y="531876"/>
                  </a:lnTo>
                  <a:lnTo>
                    <a:pt x="4800155" y="529831"/>
                  </a:lnTo>
                  <a:lnTo>
                    <a:pt x="4791900" y="528599"/>
                  </a:lnTo>
                  <a:lnTo>
                    <a:pt x="4783213" y="528180"/>
                  </a:lnTo>
                  <a:lnTo>
                    <a:pt x="4774781" y="528599"/>
                  </a:lnTo>
                  <a:lnTo>
                    <a:pt x="4738522" y="542569"/>
                  </a:lnTo>
                  <a:lnTo>
                    <a:pt x="4720006" y="578764"/>
                  </a:lnTo>
                  <a:lnTo>
                    <a:pt x="4720539" y="585749"/>
                  </a:lnTo>
                  <a:lnTo>
                    <a:pt x="4744694" y="618947"/>
                  </a:lnTo>
                  <a:lnTo>
                    <a:pt x="4783340" y="629107"/>
                  </a:lnTo>
                  <a:lnTo>
                    <a:pt x="4792027" y="628700"/>
                  </a:lnTo>
                  <a:lnTo>
                    <a:pt x="4828210" y="614743"/>
                  </a:lnTo>
                  <a:lnTo>
                    <a:pt x="4837684" y="604774"/>
                  </a:lnTo>
                  <a:lnTo>
                    <a:pt x="4837900" y="604520"/>
                  </a:lnTo>
                  <a:lnTo>
                    <a:pt x="4841443" y="598627"/>
                  </a:lnTo>
                  <a:lnTo>
                    <a:pt x="4843983" y="592366"/>
                  </a:lnTo>
                  <a:lnTo>
                    <a:pt x="4845507" y="585749"/>
                  </a:lnTo>
                  <a:lnTo>
                    <a:pt x="4846028" y="578764"/>
                  </a:lnTo>
                  <a:close/>
                </a:path>
                <a:path w="7223125" h="4601210">
                  <a:moveTo>
                    <a:pt x="4963985" y="530250"/>
                  </a:moveTo>
                  <a:lnTo>
                    <a:pt x="4850320" y="530250"/>
                  </a:lnTo>
                  <a:lnTo>
                    <a:pt x="4850320" y="556260"/>
                  </a:lnTo>
                  <a:lnTo>
                    <a:pt x="4850320" y="556399"/>
                  </a:lnTo>
                  <a:lnTo>
                    <a:pt x="4891417" y="556399"/>
                  </a:lnTo>
                  <a:lnTo>
                    <a:pt x="4891417" y="626503"/>
                  </a:lnTo>
                  <a:lnTo>
                    <a:pt x="4923409" y="626503"/>
                  </a:lnTo>
                  <a:lnTo>
                    <a:pt x="4923409" y="556399"/>
                  </a:lnTo>
                  <a:lnTo>
                    <a:pt x="4963985" y="556399"/>
                  </a:lnTo>
                  <a:lnTo>
                    <a:pt x="4963985" y="530250"/>
                  </a:lnTo>
                  <a:close/>
                </a:path>
                <a:path w="7223125" h="4601210">
                  <a:moveTo>
                    <a:pt x="6732346" y="4157688"/>
                  </a:moveTo>
                  <a:lnTo>
                    <a:pt x="6700355" y="4157688"/>
                  </a:lnTo>
                  <a:lnTo>
                    <a:pt x="6700355" y="4230471"/>
                  </a:lnTo>
                  <a:lnTo>
                    <a:pt x="6659524" y="4230471"/>
                  </a:lnTo>
                  <a:lnTo>
                    <a:pt x="6659524" y="4157688"/>
                  </a:lnTo>
                  <a:lnTo>
                    <a:pt x="6627520" y="4157688"/>
                  </a:lnTo>
                  <a:lnTo>
                    <a:pt x="6627520" y="4230471"/>
                  </a:lnTo>
                  <a:lnTo>
                    <a:pt x="6586817" y="4230471"/>
                  </a:lnTo>
                  <a:lnTo>
                    <a:pt x="6586817" y="4158081"/>
                  </a:lnTo>
                  <a:lnTo>
                    <a:pt x="6554698" y="4158081"/>
                  </a:lnTo>
                  <a:lnTo>
                    <a:pt x="6554698" y="4230471"/>
                  </a:lnTo>
                  <a:lnTo>
                    <a:pt x="6554698" y="4253331"/>
                  </a:lnTo>
                  <a:lnTo>
                    <a:pt x="6732346" y="4253331"/>
                  </a:lnTo>
                  <a:lnTo>
                    <a:pt x="6732346" y="4230789"/>
                  </a:lnTo>
                  <a:lnTo>
                    <a:pt x="6732346" y="4230471"/>
                  </a:lnTo>
                  <a:lnTo>
                    <a:pt x="6732346" y="4157688"/>
                  </a:lnTo>
                  <a:close/>
                </a:path>
                <a:path w="7223125" h="4601210">
                  <a:moveTo>
                    <a:pt x="6860591" y="4206202"/>
                  </a:moveTo>
                  <a:lnTo>
                    <a:pt x="6860197" y="4200918"/>
                  </a:lnTo>
                  <a:lnTo>
                    <a:pt x="6860083" y="4199229"/>
                  </a:lnTo>
                  <a:lnTo>
                    <a:pt x="6858571" y="4192587"/>
                  </a:lnTo>
                  <a:lnTo>
                    <a:pt x="6856044" y="4186288"/>
                  </a:lnTo>
                  <a:lnTo>
                    <a:pt x="6852488" y="4180319"/>
                  </a:lnTo>
                  <a:lnTo>
                    <a:pt x="6826898" y="4161002"/>
                  </a:lnTo>
                  <a:lnTo>
                    <a:pt x="6826898" y="4200918"/>
                  </a:lnTo>
                  <a:lnTo>
                    <a:pt x="6826898" y="4211586"/>
                  </a:lnTo>
                  <a:lnTo>
                    <a:pt x="6802755" y="4232224"/>
                  </a:lnTo>
                  <a:lnTo>
                    <a:pt x="6792963" y="4232224"/>
                  </a:lnTo>
                  <a:lnTo>
                    <a:pt x="6768770" y="4211586"/>
                  </a:lnTo>
                  <a:lnTo>
                    <a:pt x="6768770" y="4200918"/>
                  </a:lnTo>
                  <a:lnTo>
                    <a:pt x="6792125" y="4180319"/>
                  </a:lnTo>
                  <a:lnTo>
                    <a:pt x="6803085" y="4180319"/>
                  </a:lnTo>
                  <a:lnTo>
                    <a:pt x="6826898" y="4200918"/>
                  </a:lnTo>
                  <a:lnTo>
                    <a:pt x="6826898" y="4161002"/>
                  </a:lnTo>
                  <a:lnTo>
                    <a:pt x="6822554" y="4159313"/>
                  </a:lnTo>
                  <a:lnTo>
                    <a:pt x="6814718" y="4157268"/>
                  </a:lnTo>
                  <a:lnTo>
                    <a:pt x="6806451" y="4156037"/>
                  </a:lnTo>
                  <a:lnTo>
                    <a:pt x="6797764" y="4155617"/>
                  </a:lnTo>
                  <a:lnTo>
                    <a:pt x="6789344" y="4156037"/>
                  </a:lnTo>
                  <a:lnTo>
                    <a:pt x="6753085" y="4170007"/>
                  </a:lnTo>
                  <a:lnTo>
                    <a:pt x="6734556" y="4206202"/>
                  </a:lnTo>
                  <a:lnTo>
                    <a:pt x="6735089" y="4213187"/>
                  </a:lnTo>
                  <a:lnTo>
                    <a:pt x="6759257" y="4246384"/>
                  </a:lnTo>
                  <a:lnTo>
                    <a:pt x="6797891" y="4256544"/>
                  </a:lnTo>
                  <a:lnTo>
                    <a:pt x="6806578" y="4256138"/>
                  </a:lnTo>
                  <a:lnTo>
                    <a:pt x="6842773" y="4242193"/>
                  </a:lnTo>
                  <a:lnTo>
                    <a:pt x="6852247" y="4232224"/>
                  </a:lnTo>
                  <a:lnTo>
                    <a:pt x="6852463" y="4231970"/>
                  </a:lnTo>
                  <a:lnTo>
                    <a:pt x="6856006" y="4226064"/>
                  </a:lnTo>
                  <a:lnTo>
                    <a:pt x="6858546" y="4219803"/>
                  </a:lnTo>
                  <a:lnTo>
                    <a:pt x="6860070" y="4213187"/>
                  </a:lnTo>
                  <a:lnTo>
                    <a:pt x="6860591" y="4206202"/>
                  </a:lnTo>
                  <a:close/>
                </a:path>
                <a:path w="7223125" h="4601210">
                  <a:moveTo>
                    <a:pt x="6986613" y="4158081"/>
                  </a:moveTo>
                  <a:lnTo>
                    <a:pt x="6868515" y="4158081"/>
                  </a:lnTo>
                  <a:lnTo>
                    <a:pt x="6868515" y="4180941"/>
                  </a:lnTo>
                  <a:lnTo>
                    <a:pt x="6868515" y="4253331"/>
                  </a:lnTo>
                  <a:lnTo>
                    <a:pt x="6900773" y="4253331"/>
                  </a:lnTo>
                  <a:lnTo>
                    <a:pt x="6900773" y="4180941"/>
                  </a:lnTo>
                  <a:lnTo>
                    <a:pt x="6954355" y="4180941"/>
                  </a:lnTo>
                  <a:lnTo>
                    <a:pt x="6954355" y="4253331"/>
                  </a:lnTo>
                  <a:lnTo>
                    <a:pt x="6986613" y="4253331"/>
                  </a:lnTo>
                  <a:lnTo>
                    <a:pt x="6986613" y="4180941"/>
                  </a:lnTo>
                  <a:lnTo>
                    <a:pt x="6986613" y="4158081"/>
                  </a:lnTo>
                  <a:close/>
                </a:path>
                <a:path w="7223125" h="4601210">
                  <a:moveTo>
                    <a:pt x="7100481" y="4158081"/>
                  </a:moveTo>
                  <a:lnTo>
                    <a:pt x="6997281" y="4158081"/>
                  </a:lnTo>
                  <a:lnTo>
                    <a:pt x="6997281" y="4180941"/>
                  </a:lnTo>
                  <a:lnTo>
                    <a:pt x="6997281" y="4193641"/>
                  </a:lnTo>
                  <a:lnTo>
                    <a:pt x="6997281" y="4216501"/>
                  </a:lnTo>
                  <a:lnTo>
                    <a:pt x="6997281" y="4230471"/>
                  </a:lnTo>
                  <a:lnTo>
                    <a:pt x="6997281" y="4231741"/>
                  </a:lnTo>
                  <a:lnTo>
                    <a:pt x="6997281" y="4253331"/>
                  </a:lnTo>
                  <a:lnTo>
                    <a:pt x="7100417" y="4253331"/>
                  </a:lnTo>
                  <a:lnTo>
                    <a:pt x="7100417" y="4231741"/>
                  </a:lnTo>
                  <a:lnTo>
                    <a:pt x="7100417" y="4230471"/>
                  </a:lnTo>
                  <a:lnTo>
                    <a:pt x="7039064" y="4230471"/>
                  </a:lnTo>
                  <a:lnTo>
                    <a:pt x="7039064" y="4231741"/>
                  </a:lnTo>
                  <a:lnTo>
                    <a:pt x="7029399" y="4231741"/>
                  </a:lnTo>
                  <a:lnTo>
                    <a:pt x="7029399" y="4230471"/>
                  </a:lnTo>
                  <a:lnTo>
                    <a:pt x="7029399" y="4216501"/>
                  </a:lnTo>
                  <a:lnTo>
                    <a:pt x="7089483" y="4216501"/>
                  </a:lnTo>
                  <a:lnTo>
                    <a:pt x="7089483" y="4193641"/>
                  </a:lnTo>
                  <a:lnTo>
                    <a:pt x="7029399" y="4193641"/>
                  </a:lnTo>
                  <a:lnTo>
                    <a:pt x="7029399" y="4180941"/>
                  </a:lnTo>
                  <a:lnTo>
                    <a:pt x="7100481" y="4180941"/>
                  </a:lnTo>
                  <a:lnTo>
                    <a:pt x="7100481" y="4158081"/>
                  </a:lnTo>
                  <a:close/>
                </a:path>
                <a:path w="7223125" h="4601210">
                  <a:moveTo>
                    <a:pt x="7222922" y="4183354"/>
                  </a:moveTo>
                  <a:lnTo>
                    <a:pt x="7221918" y="4180103"/>
                  </a:lnTo>
                  <a:lnTo>
                    <a:pt x="7221207" y="4177792"/>
                  </a:lnTo>
                  <a:lnTo>
                    <a:pt x="7214362" y="4168165"/>
                  </a:lnTo>
                  <a:lnTo>
                    <a:pt x="7209549" y="4164419"/>
                  </a:lnTo>
                  <a:lnTo>
                    <a:pt x="7197153" y="4159034"/>
                  </a:lnTo>
                  <a:lnTo>
                    <a:pt x="7194055" y="4158450"/>
                  </a:lnTo>
                  <a:lnTo>
                    <a:pt x="7194055" y="4187050"/>
                  </a:lnTo>
                  <a:lnTo>
                    <a:pt x="7194055" y="4193540"/>
                  </a:lnTo>
                  <a:lnTo>
                    <a:pt x="7180745" y="4200093"/>
                  </a:lnTo>
                  <a:lnTo>
                    <a:pt x="7141375" y="4200093"/>
                  </a:lnTo>
                  <a:lnTo>
                    <a:pt x="7141375" y="4180103"/>
                  </a:lnTo>
                  <a:lnTo>
                    <a:pt x="7183780" y="4180103"/>
                  </a:lnTo>
                  <a:lnTo>
                    <a:pt x="7188467" y="4180802"/>
                  </a:lnTo>
                  <a:lnTo>
                    <a:pt x="7190359" y="4181703"/>
                  </a:lnTo>
                  <a:lnTo>
                    <a:pt x="7193318" y="4184662"/>
                  </a:lnTo>
                  <a:lnTo>
                    <a:pt x="7194055" y="4187050"/>
                  </a:lnTo>
                  <a:lnTo>
                    <a:pt x="7194055" y="4158450"/>
                  </a:lnTo>
                  <a:lnTo>
                    <a:pt x="7190016" y="4157688"/>
                  </a:lnTo>
                  <a:lnTo>
                    <a:pt x="7109257" y="4157688"/>
                  </a:lnTo>
                  <a:lnTo>
                    <a:pt x="7109257" y="4253941"/>
                  </a:lnTo>
                  <a:lnTo>
                    <a:pt x="7141375" y="4253941"/>
                  </a:lnTo>
                  <a:lnTo>
                    <a:pt x="7141375" y="4222864"/>
                  </a:lnTo>
                  <a:lnTo>
                    <a:pt x="7183120" y="4222864"/>
                  </a:lnTo>
                  <a:lnTo>
                    <a:pt x="7220255" y="4204055"/>
                  </a:lnTo>
                  <a:lnTo>
                    <a:pt x="7221474" y="4200093"/>
                  </a:lnTo>
                  <a:lnTo>
                    <a:pt x="7222249" y="4197578"/>
                  </a:lnTo>
                  <a:lnTo>
                    <a:pt x="7222922" y="4190212"/>
                  </a:lnTo>
                  <a:lnTo>
                    <a:pt x="7222922" y="4183354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04164" y="1142910"/>
              <a:ext cx="7226934" cy="4206875"/>
            </a:xfrm>
            <a:custGeom>
              <a:avLst/>
              <a:gdLst/>
              <a:ahLst/>
              <a:cxnLst/>
              <a:rect l="l" t="t" r="r" b="b"/>
              <a:pathLst>
                <a:path w="7226934" h="4206875">
                  <a:moveTo>
                    <a:pt x="66611" y="49847"/>
                  </a:moveTo>
                  <a:lnTo>
                    <a:pt x="60883" y="39268"/>
                  </a:lnTo>
                  <a:lnTo>
                    <a:pt x="55880" y="30035"/>
                  </a:lnTo>
                  <a:lnTo>
                    <a:pt x="45148" y="10236"/>
                  </a:lnTo>
                  <a:lnTo>
                    <a:pt x="44043" y="8204"/>
                  </a:lnTo>
                  <a:lnTo>
                    <a:pt x="44043" y="30035"/>
                  </a:lnTo>
                  <a:lnTo>
                    <a:pt x="22567" y="30035"/>
                  </a:lnTo>
                  <a:lnTo>
                    <a:pt x="33337" y="10236"/>
                  </a:lnTo>
                  <a:lnTo>
                    <a:pt x="44043" y="30035"/>
                  </a:lnTo>
                  <a:lnTo>
                    <a:pt x="44043" y="8204"/>
                  </a:lnTo>
                  <a:lnTo>
                    <a:pt x="39598" y="0"/>
                  </a:lnTo>
                  <a:lnTo>
                    <a:pt x="27000" y="0"/>
                  </a:lnTo>
                  <a:lnTo>
                    <a:pt x="0" y="49847"/>
                  </a:lnTo>
                  <a:lnTo>
                    <a:pt x="11849" y="49847"/>
                  </a:lnTo>
                  <a:lnTo>
                    <a:pt x="17576" y="39268"/>
                  </a:lnTo>
                  <a:lnTo>
                    <a:pt x="49034" y="39268"/>
                  </a:lnTo>
                  <a:lnTo>
                    <a:pt x="54762" y="49847"/>
                  </a:lnTo>
                  <a:lnTo>
                    <a:pt x="66611" y="49847"/>
                  </a:lnTo>
                  <a:close/>
                </a:path>
                <a:path w="7226934" h="4206875">
                  <a:moveTo>
                    <a:pt x="126288" y="13296"/>
                  </a:moveTo>
                  <a:lnTo>
                    <a:pt x="115519" y="1816"/>
                  </a:lnTo>
                  <a:lnTo>
                    <a:pt x="115519" y="14414"/>
                  </a:lnTo>
                  <a:lnTo>
                    <a:pt x="115519" y="19392"/>
                  </a:lnTo>
                  <a:lnTo>
                    <a:pt x="114973" y="21183"/>
                  </a:lnTo>
                  <a:lnTo>
                    <a:pt x="112814" y="23469"/>
                  </a:lnTo>
                  <a:lnTo>
                    <a:pt x="111506" y="24168"/>
                  </a:lnTo>
                  <a:lnTo>
                    <a:pt x="107619" y="24790"/>
                  </a:lnTo>
                  <a:lnTo>
                    <a:pt x="81229" y="24790"/>
                  </a:lnTo>
                  <a:lnTo>
                    <a:pt x="81229" y="8890"/>
                  </a:lnTo>
                  <a:lnTo>
                    <a:pt x="108407" y="8890"/>
                  </a:lnTo>
                  <a:lnTo>
                    <a:pt x="111506" y="9423"/>
                  </a:lnTo>
                  <a:lnTo>
                    <a:pt x="112814" y="10160"/>
                  </a:lnTo>
                  <a:lnTo>
                    <a:pt x="114973" y="12534"/>
                  </a:lnTo>
                  <a:lnTo>
                    <a:pt x="115519" y="14414"/>
                  </a:lnTo>
                  <a:lnTo>
                    <a:pt x="115519" y="1816"/>
                  </a:lnTo>
                  <a:lnTo>
                    <a:pt x="112941" y="698"/>
                  </a:lnTo>
                  <a:lnTo>
                    <a:pt x="109245" y="0"/>
                  </a:lnTo>
                  <a:lnTo>
                    <a:pt x="69850" y="0"/>
                  </a:lnTo>
                  <a:lnTo>
                    <a:pt x="69850" y="49847"/>
                  </a:lnTo>
                  <a:lnTo>
                    <a:pt x="81229" y="49847"/>
                  </a:lnTo>
                  <a:lnTo>
                    <a:pt x="81229" y="33680"/>
                  </a:lnTo>
                  <a:lnTo>
                    <a:pt x="113284" y="33680"/>
                  </a:lnTo>
                  <a:lnTo>
                    <a:pt x="118097" y="32232"/>
                  </a:lnTo>
                  <a:lnTo>
                    <a:pt x="124650" y="26492"/>
                  </a:lnTo>
                  <a:lnTo>
                    <a:pt x="125323" y="24790"/>
                  </a:lnTo>
                  <a:lnTo>
                    <a:pt x="126288" y="22313"/>
                  </a:lnTo>
                  <a:lnTo>
                    <a:pt x="126288" y="13296"/>
                  </a:lnTo>
                  <a:close/>
                </a:path>
                <a:path w="7226934" h="4206875">
                  <a:moveTo>
                    <a:pt x="187655" y="0"/>
                  </a:moveTo>
                  <a:lnTo>
                    <a:pt x="131203" y="0"/>
                  </a:lnTo>
                  <a:lnTo>
                    <a:pt x="131203" y="9499"/>
                  </a:lnTo>
                  <a:lnTo>
                    <a:pt x="131203" y="9702"/>
                  </a:lnTo>
                  <a:lnTo>
                    <a:pt x="153911" y="9702"/>
                  </a:lnTo>
                  <a:lnTo>
                    <a:pt x="153911" y="49847"/>
                  </a:lnTo>
                  <a:lnTo>
                    <a:pt x="165290" y="49847"/>
                  </a:lnTo>
                  <a:lnTo>
                    <a:pt x="165290" y="9702"/>
                  </a:lnTo>
                  <a:lnTo>
                    <a:pt x="187655" y="9702"/>
                  </a:lnTo>
                  <a:lnTo>
                    <a:pt x="187655" y="0"/>
                  </a:lnTo>
                  <a:close/>
                </a:path>
                <a:path w="7226934" h="4206875">
                  <a:moveTo>
                    <a:pt x="199174" y="39408"/>
                  </a:moveTo>
                  <a:lnTo>
                    <a:pt x="187579" y="39408"/>
                  </a:lnTo>
                  <a:lnTo>
                    <a:pt x="187579" y="49847"/>
                  </a:lnTo>
                  <a:lnTo>
                    <a:pt x="199174" y="49847"/>
                  </a:lnTo>
                  <a:lnTo>
                    <a:pt x="199174" y="39408"/>
                  </a:lnTo>
                  <a:close/>
                </a:path>
                <a:path w="7226934" h="4206875">
                  <a:moveTo>
                    <a:pt x="6871132" y="4205071"/>
                  </a:moveTo>
                  <a:lnTo>
                    <a:pt x="6865391" y="4194492"/>
                  </a:lnTo>
                  <a:lnTo>
                    <a:pt x="6860387" y="4185272"/>
                  </a:lnTo>
                  <a:lnTo>
                    <a:pt x="6849656" y="4165473"/>
                  </a:lnTo>
                  <a:lnTo>
                    <a:pt x="6848564" y="4163453"/>
                  </a:lnTo>
                  <a:lnTo>
                    <a:pt x="6848564" y="4185272"/>
                  </a:lnTo>
                  <a:lnTo>
                    <a:pt x="6827088" y="4185272"/>
                  </a:lnTo>
                  <a:lnTo>
                    <a:pt x="6837858" y="4165473"/>
                  </a:lnTo>
                  <a:lnTo>
                    <a:pt x="6848564" y="4185272"/>
                  </a:lnTo>
                  <a:lnTo>
                    <a:pt x="6848564" y="4163453"/>
                  </a:lnTo>
                  <a:lnTo>
                    <a:pt x="6844119" y="4155224"/>
                  </a:lnTo>
                  <a:lnTo>
                    <a:pt x="6831520" y="4155224"/>
                  </a:lnTo>
                  <a:lnTo>
                    <a:pt x="6804520" y="4205071"/>
                  </a:lnTo>
                  <a:lnTo>
                    <a:pt x="6816369" y="4205071"/>
                  </a:lnTo>
                  <a:lnTo>
                    <a:pt x="6822097" y="4194492"/>
                  </a:lnTo>
                  <a:lnTo>
                    <a:pt x="6853555" y="4194492"/>
                  </a:lnTo>
                  <a:lnTo>
                    <a:pt x="6859283" y="4205071"/>
                  </a:lnTo>
                  <a:lnTo>
                    <a:pt x="6871132" y="4205071"/>
                  </a:lnTo>
                  <a:close/>
                </a:path>
                <a:path w="7226934" h="4206875">
                  <a:moveTo>
                    <a:pt x="6930809" y="4168521"/>
                  </a:moveTo>
                  <a:lnTo>
                    <a:pt x="6920039" y="4157040"/>
                  </a:lnTo>
                  <a:lnTo>
                    <a:pt x="6920039" y="4169638"/>
                  </a:lnTo>
                  <a:lnTo>
                    <a:pt x="6920039" y="4174629"/>
                  </a:lnTo>
                  <a:lnTo>
                    <a:pt x="6919493" y="4176407"/>
                  </a:lnTo>
                  <a:lnTo>
                    <a:pt x="6917334" y="4178706"/>
                  </a:lnTo>
                  <a:lnTo>
                    <a:pt x="6916026" y="4179392"/>
                  </a:lnTo>
                  <a:lnTo>
                    <a:pt x="6912153" y="4180014"/>
                  </a:lnTo>
                  <a:lnTo>
                    <a:pt x="6885749" y="4180014"/>
                  </a:lnTo>
                  <a:lnTo>
                    <a:pt x="6885749" y="4164114"/>
                  </a:lnTo>
                  <a:lnTo>
                    <a:pt x="6912927" y="4164114"/>
                  </a:lnTo>
                  <a:lnTo>
                    <a:pt x="6916026" y="4164660"/>
                  </a:lnTo>
                  <a:lnTo>
                    <a:pt x="6917334" y="4165384"/>
                  </a:lnTo>
                  <a:lnTo>
                    <a:pt x="6919493" y="4167771"/>
                  </a:lnTo>
                  <a:lnTo>
                    <a:pt x="6920039" y="4169638"/>
                  </a:lnTo>
                  <a:lnTo>
                    <a:pt x="6920039" y="4157040"/>
                  </a:lnTo>
                  <a:lnTo>
                    <a:pt x="6917461" y="4155922"/>
                  </a:lnTo>
                  <a:lnTo>
                    <a:pt x="6913766" y="4155224"/>
                  </a:lnTo>
                  <a:lnTo>
                    <a:pt x="6874370" y="4155224"/>
                  </a:lnTo>
                  <a:lnTo>
                    <a:pt x="6874370" y="4205071"/>
                  </a:lnTo>
                  <a:lnTo>
                    <a:pt x="6885749" y="4205071"/>
                  </a:lnTo>
                  <a:lnTo>
                    <a:pt x="6885749" y="4188904"/>
                  </a:lnTo>
                  <a:lnTo>
                    <a:pt x="6917804" y="4188904"/>
                  </a:lnTo>
                  <a:lnTo>
                    <a:pt x="6922617" y="4187469"/>
                  </a:lnTo>
                  <a:lnTo>
                    <a:pt x="6929171" y="4181716"/>
                  </a:lnTo>
                  <a:lnTo>
                    <a:pt x="6929831" y="4180014"/>
                  </a:lnTo>
                  <a:lnTo>
                    <a:pt x="6930809" y="4177550"/>
                  </a:lnTo>
                  <a:lnTo>
                    <a:pt x="6930809" y="4168521"/>
                  </a:lnTo>
                  <a:close/>
                </a:path>
                <a:path w="7226934" h="4206875">
                  <a:moveTo>
                    <a:pt x="6992175" y="4155224"/>
                  </a:moveTo>
                  <a:lnTo>
                    <a:pt x="6935724" y="4155224"/>
                  </a:lnTo>
                  <a:lnTo>
                    <a:pt x="6935724" y="4164723"/>
                  </a:lnTo>
                  <a:lnTo>
                    <a:pt x="6935724" y="4164927"/>
                  </a:lnTo>
                  <a:lnTo>
                    <a:pt x="6958431" y="4164927"/>
                  </a:lnTo>
                  <a:lnTo>
                    <a:pt x="6958431" y="4205071"/>
                  </a:lnTo>
                  <a:lnTo>
                    <a:pt x="6969811" y="4205071"/>
                  </a:lnTo>
                  <a:lnTo>
                    <a:pt x="6969811" y="4164927"/>
                  </a:lnTo>
                  <a:lnTo>
                    <a:pt x="6992175" y="4164927"/>
                  </a:lnTo>
                  <a:lnTo>
                    <a:pt x="6992175" y="4155224"/>
                  </a:lnTo>
                  <a:close/>
                </a:path>
                <a:path w="7226934" h="4206875">
                  <a:moveTo>
                    <a:pt x="7003694" y="4194632"/>
                  </a:moveTo>
                  <a:lnTo>
                    <a:pt x="6992099" y="4194632"/>
                  </a:lnTo>
                  <a:lnTo>
                    <a:pt x="6992099" y="4205071"/>
                  </a:lnTo>
                  <a:lnTo>
                    <a:pt x="7003694" y="4205071"/>
                  </a:lnTo>
                  <a:lnTo>
                    <a:pt x="7003694" y="4194632"/>
                  </a:lnTo>
                  <a:close/>
                </a:path>
                <a:path w="7226934" h="4206875">
                  <a:moveTo>
                    <a:pt x="7092734" y="4195978"/>
                  </a:moveTo>
                  <a:lnTo>
                    <a:pt x="7042150" y="4195978"/>
                  </a:lnTo>
                  <a:lnTo>
                    <a:pt x="7042150" y="4194670"/>
                  </a:lnTo>
                  <a:lnTo>
                    <a:pt x="7059803" y="4185882"/>
                  </a:lnTo>
                  <a:lnTo>
                    <a:pt x="7069226" y="4184599"/>
                  </a:lnTo>
                  <a:lnTo>
                    <a:pt x="7091515" y="4173728"/>
                  </a:lnTo>
                  <a:lnTo>
                    <a:pt x="7091515" y="4163580"/>
                  </a:lnTo>
                  <a:lnTo>
                    <a:pt x="7088391" y="4159186"/>
                  </a:lnTo>
                  <a:lnTo>
                    <a:pt x="7075856" y="4154830"/>
                  </a:lnTo>
                  <a:lnTo>
                    <a:pt x="7068820" y="4153751"/>
                  </a:lnTo>
                  <a:lnTo>
                    <a:pt x="7056742" y="4153751"/>
                  </a:lnTo>
                  <a:lnTo>
                    <a:pt x="7031368" y="4167149"/>
                  </a:lnTo>
                  <a:lnTo>
                    <a:pt x="7031368" y="4171734"/>
                  </a:lnTo>
                  <a:lnTo>
                    <a:pt x="7042823" y="4171797"/>
                  </a:lnTo>
                  <a:lnTo>
                    <a:pt x="7042823" y="4168470"/>
                  </a:lnTo>
                  <a:lnTo>
                    <a:pt x="7044601" y="4166044"/>
                  </a:lnTo>
                  <a:lnTo>
                    <a:pt x="7051688" y="4162945"/>
                  </a:lnTo>
                  <a:lnTo>
                    <a:pt x="7056006" y="4162171"/>
                  </a:lnTo>
                  <a:lnTo>
                    <a:pt x="7066369" y="4162120"/>
                  </a:lnTo>
                  <a:lnTo>
                    <a:pt x="7070852" y="4162755"/>
                  </a:lnTo>
                  <a:lnTo>
                    <a:pt x="7078167" y="4165358"/>
                  </a:lnTo>
                  <a:lnTo>
                    <a:pt x="7080009" y="4167403"/>
                  </a:lnTo>
                  <a:lnTo>
                    <a:pt x="7080009" y="4171708"/>
                  </a:lnTo>
                  <a:lnTo>
                    <a:pt x="7058965" y="4177474"/>
                  </a:lnTo>
                  <a:lnTo>
                    <a:pt x="7049516" y="4178909"/>
                  </a:lnTo>
                  <a:lnTo>
                    <a:pt x="7031368" y="4194860"/>
                  </a:lnTo>
                  <a:lnTo>
                    <a:pt x="7031368" y="4205071"/>
                  </a:lnTo>
                  <a:lnTo>
                    <a:pt x="7092734" y="4205071"/>
                  </a:lnTo>
                  <a:lnTo>
                    <a:pt x="7092734" y="4195978"/>
                  </a:lnTo>
                  <a:close/>
                </a:path>
                <a:path w="7226934" h="4206875">
                  <a:moveTo>
                    <a:pt x="7159485" y="4173613"/>
                  </a:moveTo>
                  <a:lnTo>
                    <a:pt x="7157479" y="4168000"/>
                  </a:lnTo>
                  <a:lnTo>
                    <a:pt x="7157377" y="4167708"/>
                  </a:lnTo>
                  <a:lnTo>
                    <a:pt x="7153643" y="4163237"/>
                  </a:lnTo>
                  <a:lnTo>
                    <a:pt x="7153148" y="4162641"/>
                  </a:lnTo>
                  <a:lnTo>
                    <a:pt x="7149211" y="4159313"/>
                  </a:lnTo>
                  <a:lnTo>
                    <a:pt x="7148639" y="4159072"/>
                  </a:lnTo>
                  <a:lnTo>
                    <a:pt x="7148639" y="4177207"/>
                  </a:lnTo>
                  <a:lnTo>
                    <a:pt x="7148639" y="4183354"/>
                  </a:lnTo>
                  <a:lnTo>
                    <a:pt x="7133196" y="4198061"/>
                  </a:lnTo>
                  <a:lnTo>
                    <a:pt x="7123455" y="4198061"/>
                  </a:lnTo>
                  <a:lnTo>
                    <a:pt x="7108139" y="4183354"/>
                  </a:lnTo>
                  <a:lnTo>
                    <a:pt x="7108139" y="4177207"/>
                  </a:lnTo>
                  <a:lnTo>
                    <a:pt x="7123455" y="4163237"/>
                  </a:lnTo>
                  <a:lnTo>
                    <a:pt x="7133196" y="4163237"/>
                  </a:lnTo>
                  <a:lnTo>
                    <a:pt x="7148639" y="4177207"/>
                  </a:lnTo>
                  <a:lnTo>
                    <a:pt x="7148639" y="4159072"/>
                  </a:lnTo>
                  <a:lnTo>
                    <a:pt x="7143940" y="4157027"/>
                  </a:lnTo>
                  <a:lnTo>
                    <a:pt x="7144169" y="4157027"/>
                  </a:lnTo>
                  <a:lnTo>
                    <a:pt x="7136943" y="4155579"/>
                  </a:lnTo>
                  <a:lnTo>
                    <a:pt x="7137463" y="4155579"/>
                  </a:lnTo>
                  <a:lnTo>
                    <a:pt x="7128230" y="4155097"/>
                  </a:lnTo>
                  <a:lnTo>
                    <a:pt x="7119721" y="4155579"/>
                  </a:lnTo>
                  <a:lnTo>
                    <a:pt x="7096709" y="4184129"/>
                  </a:lnTo>
                  <a:lnTo>
                    <a:pt x="7097408" y="4187952"/>
                  </a:lnTo>
                  <a:lnTo>
                    <a:pt x="7100456" y="4195724"/>
                  </a:lnTo>
                  <a:lnTo>
                    <a:pt x="7103567" y="4199115"/>
                  </a:lnTo>
                  <a:lnTo>
                    <a:pt x="7112952" y="4204957"/>
                  </a:lnTo>
                  <a:lnTo>
                    <a:pt x="7119607" y="4206417"/>
                  </a:lnTo>
                  <a:lnTo>
                    <a:pt x="7128230" y="4206417"/>
                  </a:lnTo>
                  <a:lnTo>
                    <a:pt x="7153262" y="4198061"/>
                  </a:lnTo>
                  <a:lnTo>
                    <a:pt x="7157352" y="4192892"/>
                  </a:lnTo>
                  <a:lnTo>
                    <a:pt x="7159485" y="4186910"/>
                  </a:lnTo>
                  <a:lnTo>
                    <a:pt x="7159485" y="4173613"/>
                  </a:lnTo>
                  <a:close/>
                </a:path>
                <a:path w="7226934" h="4206875">
                  <a:moveTo>
                    <a:pt x="7226567" y="4173613"/>
                  </a:moveTo>
                  <a:lnTo>
                    <a:pt x="7224560" y="4168000"/>
                  </a:lnTo>
                  <a:lnTo>
                    <a:pt x="7224458" y="4167708"/>
                  </a:lnTo>
                  <a:lnTo>
                    <a:pt x="7220737" y="4163237"/>
                  </a:lnTo>
                  <a:lnTo>
                    <a:pt x="7220242" y="4162641"/>
                  </a:lnTo>
                  <a:lnTo>
                    <a:pt x="7216305" y="4159313"/>
                  </a:lnTo>
                  <a:lnTo>
                    <a:pt x="7215721" y="4159072"/>
                  </a:lnTo>
                  <a:lnTo>
                    <a:pt x="7215721" y="4177207"/>
                  </a:lnTo>
                  <a:lnTo>
                    <a:pt x="7215721" y="4183354"/>
                  </a:lnTo>
                  <a:lnTo>
                    <a:pt x="7200278" y="4198061"/>
                  </a:lnTo>
                  <a:lnTo>
                    <a:pt x="7190537" y="4198061"/>
                  </a:lnTo>
                  <a:lnTo>
                    <a:pt x="7175220" y="4183354"/>
                  </a:lnTo>
                  <a:lnTo>
                    <a:pt x="7175220" y="4177207"/>
                  </a:lnTo>
                  <a:lnTo>
                    <a:pt x="7190537" y="4163237"/>
                  </a:lnTo>
                  <a:lnTo>
                    <a:pt x="7200278" y="4163237"/>
                  </a:lnTo>
                  <a:lnTo>
                    <a:pt x="7215721" y="4177207"/>
                  </a:lnTo>
                  <a:lnTo>
                    <a:pt x="7215721" y="4159072"/>
                  </a:lnTo>
                  <a:lnTo>
                    <a:pt x="7211022" y="4157027"/>
                  </a:lnTo>
                  <a:lnTo>
                    <a:pt x="7211250" y="4157027"/>
                  </a:lnTo>
                  <a:lnTo>
                    <a:pt x="7204024" y="4155579"/>
                  </a:lnTo>
                  <a:lnTo>
                    <a:pt x="7204545" y="4155579"/>
                  </a:lnTo>
                  <a:lnTo>
                    <a:pt x="7195312" y="4155097"/>
                  </a:lnTo>
                  <a:lnTo>
                    <a:pt x="7186803" y="4155579"/>
                  </a:lnTo>
                  <a:lnTo>
                    <a:pt x="7163816" y="4183354"/>
                  </a:lnTo>
                  <a:lnTo>
                    <a:pt x="7163790" y="4184129"/>
                  </a:lnTo>
                  <a:lnTo>
                    <a:pt x="7186689" y="4206417"/>
                  </a:lnTo>
                  <a:lnTo>
                    <a:pt x="7195312" y="4206417"/>
                  </a:lnTo>
                  <a:lnTo>
                    <a:pt x="7220344" y="4198061"/>
                  </a:lnTo>
                  <a:lnTo>
                    <a:pt x="7224433" y="4192892"/>
                  </a:lnTo>
                  <a:lnTo>
                    <a:pt x="7226567" y="4186910"/>
                  </a:lnTo>
                  <a:lnTo>
                    <a:pt x="7226567" y="4173613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30952" y="1141425"/>
              <a:ext cx="145962" cy="6581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894620" y="1670697"/>
              <a:ext cx="1703705" cy="4023360"/>
            </a:xfrm>
            <a:custGeom>
              <a:avLst/>
              <a:gdLst/>
              <a:ahLst/>
              <a:cxnLst/>
              <a:rect l="l" t="t" r="r" b="b"/>
              <a:pathLst>
                <a:path w="1703704" h="4023360">
                  <a:moveTo>
                    <a:pt x="66611" y="4021798"/>
                  </a:moveTo>
                  <a:lnTo>
                    <a:pt x="60871" y="4011218"/>
                  </a:lnTo>
                  <a:lnTo>
                    <a:pt x="55880" y="4001986"/>
                  </a:lnTo>
                  <a:lnTo>
                    <a:pt x="45148" y="3982186"/>
                  </a:lnTo>
                  <a:lnTo>
                    <a:pt x="44056" y="3980180"/>
                  </a:lnTo>
                  <a:lnTo>
                    <a:pt x="44056" y="4001986"/>
                  </a:lnTo>
                  <a:lnTo>
                    <a:pt x="22567" y="4001986"/>
                  </a:lnTo>
                  <a:lnTo>
                    <a:pt x="33337" y="3982186"/>
                  </a:lnTo>
                  <a:lnTo>
                    <a:pt x="44056" y="4001986"/>
                  </a:lnTo>
                  <a:lnTo>
                    <a:pt x="44056" y="3980180"/>
                  </a:lnTo>
                  <a:lnTo>
                    <a:pt x="39611" y="3971950"/>
                  </a:lnTo>
                  <a:lnTo>
                    <a:pt x="27012" y="3971950"/>
                  </a:lnTo>
                  <a:lnTo>
                    <a:pt x="0" y="4021798"/>
                  </a:lnTo>
                  <a:lnTo>
                    <a:pt x="11861" y="4021798"/>
                  </a:lnTo>
                  <a:lnTo>
                    <a:pt x="17589" y="4011218"/>
                  </a:lnTo>
                  <a:lnTo>
                    <a:pt x="49034" y="4011218"/>
                  </a:lnTo>
                  <a:lnTo>
                    <a:pt x="54762" y="4021798"/>
                  </a:lnTo>
                  <a:lnTo>
                    <a:pt x="66611" y="4021798"/>
                  </a:lnTo>
                  <a:close/>
                </a:path>
                <a:path w="1703704" h="4023360">
                  <a:moveTo>
                    <a:pt x="126301" y="3985247"/>
                  </a:moveTo>
                  <a:lnTo>
                    <a:pt x="125412" y="3982351"/>
                  </a:lnTo>
                  <a:lnTo>
                    <a:pt x="124333" y="3980840"/>
                  </a:lnTo>
                  <a:lnTo>
                    <a:pt x="121869" y="3977373"/>
                  </a:lnTo>
                  <a:lnTo>
                    <a:pt x="119367" y="3975430"/>
                  </a:lnTo>
                  <a:lnTo>
                    <a:pt x="115519" y="3973766"/>
                  </a:lnTo>
                  <a:lnTo>
                    <a:pt x="115519" y="3986365"/>
                  </a:lnTo>
                  <a:lnTo>
                    <a:pt x="115519" y="3991343"/>
                  </a:lnTo>
                  <a:lnTo>
                    <a:pt x="114985" y="3993134"/>
                  </a:lnTo>
                  <a:lnTo>
                    <a:pt x="112826" y="3995420"/>
                  </a:lnTo>
                  <a:lnTo>
                    <a:pt x="111506" y="3996118"/>
                  </a:lnTo>
                  <a:lnTo>
                    <a:pt x="107645" y="3996740"/>
                  </a:lnTo>
                  <a:lnTo>
                    <a:pt x="81229" y="3996740"/>
                  </a:lnTo>
                  <a:lnTo>
                    <a:pt x="81229" y="3980840"/>
                  </a:lnTo>
                  <a:lnTo>
                    <a:pt x="108419" y="3980840"/>
                  </a:lnTo>
                  <a:lnTo>
                    <a:pt x="111506" y="3981386"/>
                  </a:lnTo>
                  <a:lnTo>
                    <a:pt x="112826" y="3982110"/>
                  </a:lnTo>
                  <a:lnTo>
                    <a:pt x="114985" y="3984485"/>
                  </a:lnTo>
                  <a:lnTo>
                    <a:pt x="115519" y="3986365"/>
                  </a:lnTo>
                  <a:lnTo>
                    <a:pt x="115519" y="3973766"/>
                  </a:lnTo>
                  <a:lnTo>
                    <a:pt x="112953" y="3972649"/>
                  </a:lnTo>
                  <a:lnTo>
                    <a:pt x="109258" y="3971950"/>
                  </a:lnTo>
                  <a:lnTo>
                    <a:pt x="69850" y="3971950"/>
                  </a:lnTo>
                  <a:lnTo>
                    <a:pt x="69850" y="4021798"/>
                  </a:lnTo>
                  <a:lnTo>
                    <a:pt x="81229" y="4021798"/>
                  </a:lnTo>
                  <a:lnTo>
                    <a:pt x="81229" y="4005630"/>
                  </a:lnTo>
                  <a:lnTo>
                    <a:pt x="113296" y="4005630"/>
                  </a:lnTo>
                  <a:lnTo>
                    <a:pt x="118097" y="4004195"/>
                  </a:lnTo>
                  <a:lnTo>
                    <a:pt x="124663" y="3998442"/>
                  </a:lnTo>
                  <a:lnTo>
                    <a:pt x="125323" y="3996740"/>
                  </a:lnTo>
                  <a:lnTo>
                    <a:pt x="126301" y="3994264"/>
                  </a:lnTo>
                  <a:lnTo>
                    <a:pt x="126301" y="3985247"/>
                  </a:lnTo>
                  <a:close/>
                </a:path>
                <a:path w="1703704" h="4023360">
                  <a:moveTo>
                    <a:pt x="187655" y="3971950"/>
                  </a:moveTo>
                  <a:lnTo>
                    <a:pt x="131216" y="3971950"/>
                  </a:lnTo>
                  <a:lnTo>
                    <a:pt x="131216" y="3981450"/>
                  </a:lnTo>
                  <a:lnTo>
                    <a:pt x="131216" y="3981653"/>
                  </a:lnTo>
                  <a:lnTo>
                    <a:pt x="153911" y="3981653"/>
                  </a:lnTo>
                  <a:lnTo>
                    <a:pt x="153911" y="4021798"/>
                  </a:lnTo>
                  <a:lnTo>
                    <a:pt x="165290" y="4021798"/>
                  </a:lnTo>
                  <a:lnTo>
                    <a:pt x="165290" y="3981653"/>
                  </a:lnTo>
                  <a:lnTo>
                    <a:pt x="187655" y="3981653"/>
                  </a:lnTo>
                  <a:lnTo>
                    <a:pt x="187655" y="3971950"/>
                  </a:lnTo>
                  <a:close/>
                </a:path>
                <a:path w="1703704" h="4023360">
                  <a:moveTo>
                    <a:pt x="199174" y="4011358"/>
                  </a:moveTo>
                  <a:lnTo>
                    <a:pt x="187591" y="4011358"/>
                  </a:lnTo>
                  <a:lnTo>
                    <a:pt x="187591" y="4021798"/>
                  </a:lnTo>
                  <a:lnTo>
                    <a:pt x="199174" y="4021798"/>
                  </a:lnTo>
                  <a:lnTo>
                    <a:pt x="199174" y="4011358"/>
                  </a:lnTo>
                  <a:close/>
                </a:path>
                <a:path w="1703704" h="4023360">
                  <a:moveTo>
                    <a:pt x="282829" y="4000779"/>
                  </a:moveTo>
                  <a:lnTo>
                    <a:pt x="282536" y="3999763"/>
                  </a:lnTo>
                  <a:lnTo>
                    <a:pt x="281825" y="3997477"/>
                  </a:lnTo>
                  <a:lnTo>
                    <a:pt x="278777" y="3993362"/>
                  </a:lnTo>
                  <a:lnTo>
                    <a:pt x="277837" y="3992092"/>
                  </a:lnTo>
                  <a:lnTo>
                    <a:pt x="276923" y="3991419"/>
                  </a:lnTo>
                  <a:lnTo>
                    <a:pt x="275056" y="3990035"/>
                  </a:lnTo>
                  <a:lnTo>
                    <a:pt x="267970" y="3987203"/>
                  </a:lnTo>
                  <a:lnTo>
                    <a:pt x="263906" y="3986504"/>
                  </a:lnTo>
                  <a:lnTo>
                    <a:pt x="249618" y="3986504"/>
                  </a:lnTo>
                  <a:lnTo>
                    <a:pt x="242773" y="3988143"/>
                  </a:lnTo>
                  <a:lnTo>
                    <a:pt x="238785" y="3991419"/>
                  </a:lnTo>
                  <a:lnTo>
                    <a:pt x="238785" y="3979697"/>
                  </a:lnTo>
                  <a:lnTo>
                    <a:pt x="280466" y="3979697"/>
                  </a:lnTo>
                  <a:lnTo>
                    <a:pt x="280466" y="3971950"/>
                  </a:lnTo>
                  <a:lnTo>
                    <a:pt x="228130" y="3971950"/>
                  </a:lnTo>
                  <a:lnTo>
                    <a:pt x="228130" y="4002062"/>
                  </a:lnTo>
                  <a:lnTo>
                    <a:pt x="238785" y="4001859"/>
                  </a:lnTo>
                  <a:lnTo>
                    <a:pt x="238785" y="3999763"/>
                  </a:lnTo>
                  <a:lnTo>
                    <a:pt x="239572" y="3998290"/>
                  </a:lnTo>
                  <a:lnTo>
                    <a:pt x="242760" y="3995864"/>
                  </a:lnTo>
                  <a:lnTo>
                    <a:pt x="244779" y="3994937"/>
                  </a:lnTo>
                  <a:lnTo>
                    <a:pt x="249682" y="3993692"/>
                  </a:lnTo>
                  <a:lnTo>
                    <a:pt x="252133" y="3993362"/>
                  </a:lnTo>
                  <a:lnTo>
                    <a:pt x="260451" y="3993362"/>
                  </a:lnTo>
                  <a:lnTo>
                    <a:pt x="264668" y="3994315"/>
                  </a:lnTo>
                  <a:lnTo>
                    <a:pt x="269875" y="3998087"/>
                  </a:lnTo>
                  <a:lnTo>
                    <a:pt x="271195" y="4000779"/>
                  </a:lnTo>
                  <a:lnTo>
                    <a:pt x="271246" y="4004221"/>
                  </a:lnTo>
                  <a:lnTo>
                    <a:pt x="271145" y="4008259"/>
                  </a:lnTo>
                  <a:lnTo>
                    <a:pt x="269595" y="4010850"/>
                  </a:lnTo>
                  <a:lnTo>
                    <a:pt x="262991" y="4014216"/>
                  </a:lnTo>
                  <a:lnTo>
                    <a:pt x="258991" y="4014990"/>
                  </a:lnTo>
                  <a:lnTo>
                    <a:pt x="254266" y="4014851"/>
                  </a:lnTo>
                  <a:lnTo>
                    <a:pt x="250012" y="4014635"/>
                  </a:lnTo>
                  <a:lnTo>
                    <a:pt x="246392" y="4013733"/>
                  </a:lnTo>
                  <a:lnTo>
                    <a:pt x="240461" y="4010596"/>
                  </a:lnTo>
                  <a:lnTo>
                    <a:pt x="238975" y="4008259"/>
                  </a:lnTo>
                  <a:lnTo>
                    <a:pt x="238975" y="4005224"/>
                  </a:lnTo>
                  <a:lnTo>
                    <a:pt x="227939" y="4005224"/>
                  </a:lnTo>
                  <a:lnTo>
                    <a:pt x="227939" y="4009580"/>
                  </a:lnTo>
                  <a:lnTo>
                    <a:pt x="229400" y="4013098"/>
                  </a:lnTo>
                  <a:lnTo>
                    <a:pt x="235292" y="4018496"/>
                  </a:lnTo>
                  <a:lnTo>
                    <a:pt x="238823" y="4020401"/>
                  </a:lnTo>
                  <a:lnTo>
                    <a:pt x="247091" y="4022648"/>
                  </a:lnTo>
                  <a:lnTo>
                    <a:pt x="251040" y="4023207"/>
                  </a:lnTo>
                  <a:lnTo>
                    <a:pt x="261899" y="4023207"/>
                  </a:lnTo>
                  <a:lnTo>
                    <a:pt x="268300" y="4021848"/>
                  </a:lnTo>
                  <a:lnTo>
                    <a:pt x="279704" y="4016413"/>
                  </a:lnTo>
                  <a:lnTo>
                    <a:pt x="280555" y="4014990"/>
                  </a:lnTo>
                  <a:lnTo>
                    <a:pt x="282651" y="4011511"/>
                  </a:lnTo>
                  <a:lnTo>
                    <a:pt x="282727" y="4008094"/>
                  </a:lnTo>
                  <a:lnTo>
                    <a:pt x="282829" y="4004411"/>
                  </a:lnTo>
                  <a:lnTo>
                    <a:pt x="282829" y="4000779"/>
                  </a:lnTo>
                  <a:close/>
                </a:path>
                <a:path w="1703704" h="4023360">
                  <a:moveTo>
                    <a:pt x="309968" y="3971950"/>
                  </a:moveTo>
                  <a:lnTo>
                    <a:pt x="301358" y="3971950"/>
                  </a:lnTo>
                  <a:lnTo>
                    <a:pt x="301358" y="3973157"/>
                  </a:lnTo>
                  <a:lnTo>
                    <a:pt x="301117" y="3974363"/>
                  </a:lnTo>
                  <a:lnTo>
                    <a:pt x="300177" y="3976738"/>
                  </a:lnTo>
                  <a:lnTo>
                    <a:pt x="298932" y="3977856"/>
                  </a:lnTo>
                  <a:lnTo>
                    <a:pt x="294944" y="3979926"/>
                  </a:lnTo>
                  <a:lnTo>
                    <a:pt x="291858" y="3980434"/>
                  </a:lnTo>
                  <a:lnTo>
                    <a:pt x="287680" y="3980434"/>
                  </a:lnTo>
                  <a:lnTo>
                    <a:pt x="287680" y="3987508"/>
                  </a:lnTo>
                  <a:lnTo>
                    <a:pt x="298919" y="3987508"/>
                  </a:lnTo>
                  <a:lnTo>
                    <a:pt x="298919" y="4021798"/>
                  </a:lnTo>
                  <a:lnTo>
                    <a:pt x="309968" y="4021798"/>
                  </a:lnTo>
                  <a:lnTo>
                    <a:pt x="309968" y="3971950"/>
                  </a:lnTo>
                  <a:close/>
                </a:path>
                <a:path w="1703704" h="4023360">
                  <a:moveTo>
                    <a:pt x="1570545" y="49834"/>
                  </a:moveTo>
                  <a:lnTo>
                    <a:pt x="1564817" y="39268"/>
                  </a:lnTo>
                  <a:lnTo>
                    <a:pt x="1559801" y="30035"/>
                  </a:lnTo>
                  <a:lnTo>
                    <a:pt x="1549069" y="10236"/>
                  </a:lnTo>
                  <a:lnTo>
                    <a:pt x="1547977" y="8229"/>
                  </a:lnTo>
                  <a:lnTo>
                    <a:pt x="1547977" y="30035"/>
                  </a:lnTo>
                  <a:lnTo>
                    <a:pt x="1526501" y="30035"/>
                  </a:lnTo>
                  <a:lnTo>
                    <a:pt x="1537271" y="10236"/>
                  </a:lnTo>
                  <a:lnTo>
                    <a:pt x="1547977" y="30035"/>
                  </a:lnTo>
                  <a:lnTo>
                    <a:pt x="1547977" y="8229"/>
                  </a:lnTo>
                  <a:lnTo>
                    <a:pt x="1543532" y="0"/>
                  </a:lnTo>
                  <a:lnTo>
                    <a:pt x="1530934" y="0"/>
                  </a:lnTo>
                  <a:lnTo>
                    <a:pt x="1503934" y="49834"/>
                  </a:lnTo>
                  <a:lnTo>
                    <a:pt x="1515783" y="49834"/>
                  </a:lnTo>
                  <a:lnTo>
                    <a:pt x="1521510" y="39268"/>
                  </a:lnTo>
                  <a:lnTo>
                    <a:pt x="1552968" y="39268"/>
                  </a:lnTo>
                  <a:lnTo>
                    <a:pt x="1558696" y="49834"/>
                  </a:lnTo>
                  <a:lnTo>
                    <a:pt x="1570545" y="49834"/>
                  </a:lnTo>
                  <a:close/>
                </a:path>
                <a:path w="1703704" h="4023360">
                  <a:moveTo>
                    <a:pt x="1630222" y="13284"/>
                  </a:moveTo>
                  <a:lnTo>
                    <a:pt x="1629333" y="10401"/>
                  </a:lnTo>
                  <a:lnTo>
                    <a:pt x="1628254" y="8890"/>
                  </a:lnTo>
                  <a:lnTo>
                    <a:pt x="1625790" y="5422"/>
                  </a:lnTo>
                  <a:lnTo>
                    <a:pt x="1623301" y="3479"/>
                  </a:lnTo>
                  <a:lnTo>
                    <a:pt x="1619453" y="1816"/>
                  </a:lnTo>
                  <a:lnTo>
                    <a:pt x="1619453" y="14414"/>
                  </a:lnTo>
                  <a:lnTo>
                    <a:pt x="1619453" y="19392"/>
                  </a:lnTo>
                  <a:lnTo>
                    <a:pt x="1618907" y="21183"/>
                  </a:lnTo>
                  <a:lnTo>
                    <a:pt x="1616748" y="23469"/>
                  </a:lnTo>
                  <a:lnTo>
                    <a:pt x="1615440" y="24168"/>
                  </a:lnTo>
                  <a:lnTo>
                    <a:pt x="1611541" y="24790"/>
                  </a:lnTo>
                  <a:lnTo>
                    <a:pt x="1585163" y="24790"/>
                  </a:lnTo>
                  <a:lnTo>
                    <a:pt x="1585163" y="8890"/>
                  </a:lnTo>
                  <a:lnTo>
                    <a:pt x="1612341" y="8890"/>
                  </a:lnTo>
                  <a:lnTo>
                    <a:pt x="1615440" y="9423"/>
                  </a:lnTo>
                  <a:lnTo>
                    <a:pt x="1616748" y="10160"/>
                  </a:lnTo>
                  <a:lnTo>
                    <a:pt x="1618907" y="12534"/>
                  </a:lnTo>
                  <a:lnTo>
                    <a:pt x="1619453" y="14414"/>
                  </a:lnTo>
                  <a:lnTo>
                    <a:pt x="1619453" y="1816"/>
                  </a:lnTo>
                  <a:lnTo>
                    <a:pt x="1616875" y="698"/>
                  </a:lnTo>
                  <a:lnTo>
                    <a:pt x="1613179" y="0"/>
                  </a:lnTo>
                  <a:lnTo>
                    <a:pt x="1573784" y="0"/>
                  </a:lnTo>
                  <a:lnTo>
                    <a:pt x="1573784" y="49834"/>
                  </a:lnTo>
                  <a:lnTo>
                    <a:pt x="1585163" y="49834"/>
                  </a:lnTo>
                  <a:lnTo>
                    <a:pt x="1585163" y="33680"/>
                  </a:lnTo>
                  <a:lnTo>
                    <a:pt x="1617218" y="33680"/>
                  </a:lnTo>
                  <a:lnTo>
                    <a:pt x="1622031" y="32232"/>
                  </a:lnTo>
                  <a:lnTo>
                    <a:pt x="1628584" y="26492"/>
                  </a:lnTo>
                  <a:lnTo>
                    <a:pt x="1629244" y="24790"/>
                  </a:lnTo>
                  <a:lnTo>
                    <a:pt x="1630222" y="22313"/>
                  </a:lnTo>
                  <a:lnTo>
                    <a:pt x="1630222" y="13284"/>
                  </a:lnTo>
                  <a:close/>
                </a:path>
                <a:path w="1703704" h="4023360">
                  <a:moveTo>
                    <a:pt x="1691589" y="0"/>
                  </a:moveTo>
                  <a:lnTo>
                    <a:pt x="1635137" y="0"/>
                  </a:lnTo>
                  <a:lnTo>
                    <a:pt x="1635137" y="9499"/>
                  </a:lnTo>
                  <a:lnTo>
                    <a:pt x="1635137" y="9702"/>
                  </a:lnTo>
                  <a:lnTo>
                    <a:pt x="1657845" y="9702"/>
                  </a:lnTo>
                  <a:lnTo>
                    <a:pt x="1657845" y="49834"/>
                  </a:lnTo>
                  <a:lnTo>
                    <a:pt x="1669224" y="49834"/>
                  </a:lnTo>
                  <a:lnTo>
                    <a:pt x="1669224" y="9702"/>
                  </a:lnTo>
                  <a:lnTo>
                    <a:pt x="1691589" y="9702"/>
                  </a:lnTo>
                  <a:lnTo>
                    <a:pt x="1691589" y="0"/>
                  </a:lnTo>
                  <a:close/>
                </a:path>
                <a:path w="1703704" h="4023360">
                  <a:moveTo>
                    <a:pt x="1703108" y="39395"/>
                  </a:moveTo>
                  <a:lnTo>
                    <a:pt x="1691513" y="39395"/>
                  </a:lnTo>
                  <a:lnTo>
                    <a:pt x="1691513" y="49834"/>
                  </a:lnTo>
                  <a:lnTo>
                    <a:pt x="1703108" y="49834"/>
                  </a:lnTo>
                  <a:lnTo>
                    <a:pt x="1703108" y="39395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25338" y="1669211"/>
              <a:ext cx="145961" cy="658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A53211-08EA-456D-A234-BB9C78D86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" y="1644"/>
            <a:ext cx="10692406" cy="648006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Произвольный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Calibri</vt:lpstr>
      <vt:lpstr>Lucida Sans Unicode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ДЕТСКАЯ КОЛЛЕКЦИЯ ДЕВОЧКИ.cdr</dc:title>
  <dc:creator>Шепелюк Наталия</dc:creator>
  <cp:lastModifiedBy>Шепелюк Наталия</cp:lastModifiedBy>
  <cp:revision>1</cp:revision>
  <dcterms:created xsi:type="dcterms:W3CDTF">2025-04-08T07:33:27Z</dcterms:created>
  <dcterms:modified xsi:type="dcterms:W3CDTF">2025-04-08T07:34:49Z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2025-04-08T00:00:00Z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2025-04-08T00:00:00Z</vt:filetime>
  </property>
  <property fmtid="{D5CDD505-2E9C-101B-9397-08002B2CF9AE}" pid="5" name="Producer">
    <vt:lpwstr>iLovePDF</vt:lpwstr>
  </property>
</Properties>
</file>