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0693400" cy="6121400"/>
  <p:notesSz cx="10693400" cy="6121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1897634"/>
            <a:ext cx="9089390" cy="1285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427984"/>
            <a:ext cx="7485380" cy="1530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244856"/>
            <a:ext cx="9624060" cy="979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407922"/>
            <a:ext cx="9624060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5692902"/>
            <a:ext cx="3421888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95"/>
            <a:ext cx="10693400" cy="61192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4"/>
            <a:ext cx="10693400" cy="61209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2026-06-03T11:57:16Z</dcterms:created>
  <dcterms:modified xsi:type="dcterms:W3CDTF">2026-06-03T11:57:16Z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2026-06-03T00:00:00Z</vt:filetime>
  </property>
  <property fmtid="{D5CDD505-2E9C-101B-9397-08002B2CF9AE}" pid="3" name="LastSaved">
    <vt:filetime>2026-06-03T00:00:00Z</vt:filetime>
  </property>
  <property fmtid="{D5CDD505-2E9C-101B-9397-08002B2CF9AE}" pid="4" name="Producer">
    <vt:lpwstr>3-Heights(TM) PDF Security Shell 4.8.25.2 (http://www.pdf-tools.com)</vt:lpwstr>
  </property>
</Properties>
</file>