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693400" cy="6121400"/>
  <p:notesSz cx="10693400" cy="6121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97634"/>
            <a:ext cx="9089390" cy="1285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427984"/>
            <a:ext cx="7485380" cy="153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244856"/>
            <a:ext cx="9624060" cy="979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407922"/>
            <a:ext cx="9624060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5692902"/>
            <a:ext cx="3421888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4.jpg"/><Relationship Id="rId3" Type="http://schemas.openxmlformats.org/officeDocument/2006/relationships/image" Target="../media/image185.png"/><Relationship Id="rId4" Type="http://schemas.openxmlformats.org/officeDocument/2006/relationships/image" Target="../media/image186.png"/><Relationship Id="rId5" Type="http://schemas.openxmlformats.org/officeDocument/2006/relationships/image" Target="../media/image187.png"/><Relationship Id="rId6" Type="http://schemas.openxmlformats.org/officeDocument/2006/relationships/image" Target="../media/image188.png"/><Relationship Id="rId7" Type="http://schemas.openxmlformats.org/officeDocument/2006/relationships/image" Target="../media/image189.png"/><Relationship Id="rId8" Type="http://schemas.openxmlformats.org/officeDocument/2006/relationships/image" Target="../media/image190.png"/><Relationship Id="rId9" Type="http://schemas.openxmlformats.org/officeDocument/2006/relationships/image" Target="../media/image191.png"/><Relationship Id="rId10" Type="http://schemas.openxmlformats.org/officeDocument/2006/relationships/image" Target="../media/image192.png"/><Relationship Id="rId11" Type="http://schemas.openxmlformats.org/officeDocument/2006/relationships/image" Target="../media/image193.png"/><Relationship Id="rId12" Type="http://schemas.openxmlformats.org/officeDocument/2006/relationships/image" Target="../media/image194.png"/><Relationship Id="rId13" Type="http://schemas.openxmlformats.org/officeDocument/2006/relationships/image" Target="../media/image195.png"/><Relationship Id="rId14" Type="http://schemas.openxmlformats.org/officeDocument/2006/relationships/image" Target="../media/image196.png"/><Relationship Id="rId15" Type="http://schemas.openxmlformats.org/officeDocument/2006/relationships/image" Target="../media/image197.png"/><Relationship Id="rId16" Type="http://schemas.openxmlformats.org/officeDocument/2006/relationships/image" Target="../media/image198.png"/><Relationship Id="rId17" Type="http://schemas.openxmlformats.org/officeDocument/2006/relationships/image" Target="../media/image199.png"/><Relationship Id="rId18" Type="http://schemas.openxmlformats.org/officeDocument/2006/relationships/image" Target="../media/image200.png"/><Relationship Id="rId19" Type="http://schemas.openxmlformats.org/officeDocument/2006/relationships/image" Target="../media/image201.png"/><Relationship Id="rId20" Type="http://schemas.openxmlformats.org/officeDocument/2006/relationships/image" Target="../media/image202.png"/><Relationship Id="rId21" Type="http://schemas.openxmlformats.org/officeDocument/2006/relationships/image" Target="../media/image203.png"/><Relationship Id="rId22" Type="http://schemas.openxmlformats.org/officeDocument/2006/relationships/image" Target="../media/image204.png"/><Relationship Id="rId23" Type="http://schemas.openxmlformats.org/officeDocument/2006/relationships/image" Target="../media/image205.png"/><Relationship Id="rId24" Type="http://schemas.openxmlformats.org/officeDocument/2006/relationships/image" Target="../media/image206.png"/><Relationship Id="rId25" Type="http://schemas.openxmlformats.org/officeDocument/2006/relationships/image" Target="../media/image207.png"/><Relationship Id="rId26" Type="http://schemas.openxmlformats.org/officeDocument/2006/relationships/image" Target="../media/image208.png"/><Relationship Id="rId27" Type="http://schemas.openxmlformats.org/officeDocument/2006/relationships/image" Target="../media/image209.png"/><Relationship Id="rId28" Type="http://schemas.openxmlformats.org/officeDocument/2006/relationships/image" Target="../media/image210.png"/><Relationship Id="rId29" Type="http://schemas.openxmlformats.org/officeDocument/2006/relationships/image" Target="../media/image211.png"/><Relationship Id="rId30" Type="http://schemas.openxmlformats.org/officeDocument/2006/relationships/image" Target="../media/image212.png"/><Relationship Id="rId31" Type="http://schemas.openxmlformats.org/officeDocument/2006/relationships/image" Target="../media/image213.png"/><Relationship Id="rId32" Type="http://schemas.openxmlformats.org/officeDocument/2006/relationships/image" Target="../media/image214.png"/><Relationship Id="rId33" Type="http://schemas.openxmlformats.org/officeDocument/2006/relationships/image" Target="../media/image21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9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20" Type="http://schemas.openxmlformats.org/officeDocument/2006/relationships/image" Target="../media/image57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png"/><Relationship Id="rId18" Type="http://schemas.openxmlformats.org/officeDocument/2006/relationships/image" Target="../media/image77.png"/><Relationship Id="rId19" Type="http://schemas.openxmlformats.org/officeDocument/2006/relationships/image" Target="../media/image78.png"/><Relationship Id="rId20" Type="http://schemas.openxmlformats.org/officeDocument/2006/relationships/image" Target="../media/image79.png"/><Relationship Id="rId21" Type="http://schemas.openxmlformats.org/officeDocument/2006/relationships/image" Target="../media/image80.png"/><Relationship Id="rId22" Type="http://schemas.openxmlformats.org/officeDocument/2006/relationships/image" Target="../media/image81.png"/><Relationship Id="rId23" Type="http://schemas.openxmlformats.org/officeDocument/2006/relationships/image" Target="../media/image82.png"/><Relationship Id="rId24" Type="http://schemas.openxmlformats.org/officeDocument/2006/relationships/image" Target="../media/image83.png"/><Relationship Id="rId25" Type="http://schemas.openxmlformats.org/officeDocument/2006/relationships/image" Target="../media/image84.png"/><Relationship Id="rId26" Type="http://schemas.openxmlformats.org/officeDocument/2006/relationships/image" Target="../media/image85.png"/><Relationship Id="rId27" Type="http://schemas.openxmlformats.org/officeDocument/2006/relationships/image" Target="../media/image86.png"/><Relationship Id="rId28" Type="http://schemas.openxmlformats.org/officeDocument/2006/relationships/image" Target="../media/image87.png"/><Relationship Id="rId29" Type="http://schemas.openxmlformats.org/officeDocument/2006/relationships/image" Target="../media/image88.png"/><Relationship Id="rId30" Type="http://schemas.openxmlformats.org/officeDocument/2006/relationships/image" Target="../media/image89.png"/><Relationship Id="rId31" Type="http://schemas.openxmlformats.org/officeDocument/2006/relationships/image" Target="../media/image90.png"/><Relationship Id="rId32" Type="http://schemas.openxmlformats.org/officeDocument/2006/relationships/image" Target="../media/image9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jp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.png"/><Relationship Id="rId10" Type="http://schemas.openxmlformats.org/officeDocument/2006/relationships/image" Target="../media/image99.png"/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openxmlformats.org/officeDocument/2006/relationships/image" Target="../media/image102.png"/><Relationship Id="rId14" Type="http://schemas.openxmlformats.org/officeDocument/2006/relationships/image" Target="../media/image103.png"/><Relationship Id="rId15" Type="http://schemas.openxmlformats.org/officeDocument/2006/relationships/image" Target="../media/image104.png"/><Relationship Id="rId16" Type="http://schemas.openxmlformats.org/officeDocument/2006/relationships/image" Target="../media/image105.png"/><Relationship Id="rId17" Type="http://schemas.openxmlformats.org/officeDocument/2006/relationships/image" Target="../media/image106.png"/><Relationship Id="rId18" Type="http://schemas.openxmlformats.org/officeDocument/2006/relationships/image" Target="../media/image107.png"/><Relationship Id="rId19" Type="http://schemas.openxmlformats.org/officeDocument/2006/relationships/image" Target="../media/image108.png"/><Relationship Id="rId20" Type="http://schemas.openxmlformats.org/officeDocument/2006/relationships/image" Target="../media/image109.png"/><Relationship Id="rId21" Type="http://schemas.openxmlformats.org/officeDocument/2006/relationships/image" Target="../media/image110.png"/><Relationship Id="rId22" Type="http://schemas.openxmlformats.org/officeDocument/2006/relationships/image" Target="../media/image111.png"/><Relationship Id="rId23" Type="http://schemas.openxmlformats.org/officeDocument/2006/relationships/image" Target="../media/image11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jpg"/><Relationship Id="rId3" Type="http://schemas.openxmlformats.org/officeDocument/2006/relationships/image" Target="../media/image9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Relationship Id="rId10" Type="http://schemas.openxmlformats.org/officeDocument/2006/relationships/image" Target="../media/image94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123.png"/><Relationship Id="rId15" Type="http://schemas.openxmlformats.org/officeDocument/2006/relationships/image" Target="../media/image124.png"/><Relationship Id="rId16" Type="http://schemas.openxmlformats.org/officeDocument/2006/relationships/image" Target="../media/image12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jp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9" Type="http://schemas.openxmlformats.org/officeDocument/2006/relationships/image" Target="../media/image133.png"/><Relationship Id="rId10" Type="http://schemas.openxmlformats.org/officeDocument/2006/relationships/image" Target="../media/image134.png"/><Relationship Id="rId11" Type="http://schemas.openxmlformats.org/officeDocument/2006/relationships/image" Target="../media/image135.png"/><Relationship Id="rId12" Type="http://schemas.openxmlformats.org/officeDocument/2006/relationships/image" Target="../media/image136.png"/><Relationship Id="rId13" Type="http://schemas.openxmlformats.org/officeDocument/2006/relationships/image" Target="../media/image137.png"/><Relationship Id="rId14" Type="http://schemas.openxmlformats.org/officeDocument/2006/relationships/image" Target="../media/image138.png"/><Relationship Id="rId15" Type="http://schemas.openxmlformats.org/officeDocument/2006/relationships/image" Target="../media/image94.png"/><Relationship Id="rId16" Type="http://schemas.openxmlformats.org/officeDocument/2006/relationships/image" Target="../media/image139.png"/><Relationship Id="rId17" Type="http://schemas.openxmlformats.org/officeDocument/2006/relationships/image" Target="../media/image140.png"/><Relationship Id="rId18" Type="http://schemas.openxmlformats.org/officeDocument/2006/relationships/image" Target="../media/image141.png"/><Relationship Id="rId19" Type="http://schemas.openxmlformats.org/officeDocument/2006/relationships/image" Target="../media/image142.png"/><Relationship Id="rId20" Type="http://schemas.openxmlformats.org/officeDocument/2006/relationships/image" Target="../media/image143.png"/><Relationship Id="rId21" Type="http://schemas.openxmlformats.org/officeDocument/2006/relationships/image" Target="../media/image144.png"/><Relationship Id="rId22" Type="http://schemas.openxmlformats.org/officeDocument/2006/relationships/image" Target="../media/image145.png"/><Relationship Id="rId23" Type="http://schemas.openxmlformats.org/officeDocument/2006/relationships/image" Target="../media/image146.png"/><Relationship Id="rId24" Type="http://schemas.openxmlformats.org/officeDocument/2006/relationships/image" Target="../media/image147.png"/><Relationship Id="rId25" Type="http://schemas.openxmlformats.org/officeDocument/2006/relationships/image" Target="../media/image148.png"/><Relationship Id="rId26" Type="http://schemas.openxmlformats.org/officeDocument/2006/relationships/image" Target="../media/image14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0.jpg"/><Relationship Id="rId3" Type="http://schemas.openxmlformats.org/officeDocument/2006/relationships/image" Target="../media/image151.png"/><Relationship Id="rId4" Type="http://schemas.openxmlformats.org/officeDocument/2006/relationships/image" Target="../media/image90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27.png"/><Relationship Id="rId8" Type="http://schemas.openxmlformats.org/officeDocument/2006/relationships/image" Target="../media/image154.png"/><Relationship Id="rId9" Type="http://schemas.openxmlformats.org/officeDocument/2006/relationships/image" Target="../media/image155.png"/><Relationship Id="rId10" Type="http://schemas.openxmlformats.org/officeDocument/2006/relationships/image" Target="../media/image156.png"/><Relationship Id="rId11" Type="http://schemas.openxmlformats.org/officeDocument/2006/relationships/image" Target="../media/image157.png"/><Relationship Id="rId12" Type="http://schemas.openxmlformats.org/officeDocument/2006/relationships/image" Target="../media/image158.png"/><Relationship Id="rId13" Type="http://schemas.openxmlformats.org/officeDocument/2006/relationships/image" Target="../media/image159.png"/><Relationship Id="rId14" Type="http://schemas.openxmlformats.org/officeDocument/2006/relationships/image" Target="../media/image160.png"/><Relationship Id="rId15" Type="http://schemas.openxmlformats.org/officeDocument/2006/relationships/image" Target="../media/image161.png"/><Relationship Id="rId16" Type="http://schemas.openxmlformats.org/officeDocument/2006/relationships/image" Target="../media/image162.png"/><Relationship Id="rId17" Type="http://schemas.openxmlformats.org/officeDocument/2006/relationships/image" Target="../media/image163.png"/><Relationship Id="rId18" Type="http://schemas.openxmlformats.org/officeDocument/2006/relationships/image" Target="../media/image164.png"/><Relationship Id="rId19" Type="http://schemas.openxmlformats.org/officeDocument/2006/relationships/image" Target="../media/image165.png"/><Relationship Id="rId20" Type="http://schemas.openxmlformats.org/officeDocument/2006/relationships/image" Target="../media/image166.png"/><Relationship Id="rId21" Type="http://schemas.openxmlformats.org/officeDocument/2006/relationships/image" Target="../media/image167.png"/><Relationship Id="rId22" Type="http://schemas.openxmlformats.org/officeDocument/2006/relationships/image" Target="../media/image168.png"/><Relationship Id="rId23" Type="http://schemas.openxmlformats.org/officeDocument/2006/relationships/image" Target="../media/image169.png"/><Relationship Id="rId24" Type="http://schemas.openxmlformats.org/officeDocument/2006/relationships/image" Target="../media/image17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1.jpg"/><Relationship Id="rId3" Type="http://schemas.openxmlformats.org/officeDocument/2006/relationships/image" Target="../media/image172.png"/><Relationship Id="rId4" Type="http://schemas.openxmlformats.org/officeDocument/2006/relationships/image" Target="../media/image154.png"/><Relationship Id="rId5" Type="http://schemas.openxmlformats.org/officeDocument/2006/relationships/image" Target="../media/image152.png"/><Relationship Id="rId6" Type="http://schemas.openxmlformats.org/officeDocument/2006/relationships/image" Target="../media/image173.png"/><Relationship Id="rId7" Type="http://schemas.openxmlformats.org/officeDocument/2006/relationships/image" Target="../media/image174.png"/><Relationship Id="rId8" Type="http://schemas.openxmlformats.org/officeDocument/2006/relationships/image" Target="../media/image175.png"/><Relationship Id="rId9" Type="http://schemas.openxmlformats.org/officeDocument/2006/relationships/image" Target="../media/image176.png"/><Relationship Id="rId10" Type="http://schemas.openxmlformats.org/officeDocument/2006/relationships/image" Target="../media/image177.png"/><Relationship Id="rId11" Type="http://schemas.openxmlformats.org/officeDocument/2006/relationships/image" Target="../media/image178.png"/><Relationship Id="rId12" Type="http://schemas.openxmlformats.org/officeDocument/2006/relationships/image" Target="../media/image179.png"/><Relationship Id="rId13" Type="http://schemas.openxmlformats.org/officeDocument/2006/relationships/image" Target="../media/image180.png"/><Relationship Id="rId14" Type="http://schemas.openxmlformats.org/officeDocument/2006/relationships/image" Target="../media/image181.png"/><Relationship Id="rId15" Type="http://schemas.openxmlformats.org/officeDocument/2006/relationships/image" Target="../media/image182.png"/><Relationship Id="rId16" Type="http://schemas.openxmlformats.org/officeDocument/2006/relationships/image" Target="../media/image18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" y="3485"/>
            <a:ext cx="10691077" cy="6116518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5764263" y="1211364"/>
            <a:ext cx="4131945" cy="469265"/>
          </a:xfrm>
          <a:custGeom>
            <a:avLst/>
            <a:gdLst/>
            <a:ahLst/>
            <a:cxnLst/>
            <a:rect l="l" t="t" r="r" b="b"/>
            <a:pathLst>
              <a:path w="4131945" h="469264">
                <a:moveTo>
                  <a:pt x="494931" y="145859"/>
                </a:moveTo>
                <a:lnTo>
                  <a:pt x="490181" y="106464"/>
                </a:lnTo>
                <a:lnTo>
                  <a:pt x="452208" y="48564"/>
                </a:lnTo>
                <a:lnTo>
                  <a:pt x="380034" y="16916"/>
                </a:lnTo>
                <a:lnTo>
                  <a:pt x="339102" y="7518"/>
                </a:lnTo>
                <a:lnTo>
                  <a:pt x="296176" y="1879"/>
                </a:lnTo>
                <a:lnTo>
                  <a:pt x="251294" y="0"/>
                </a:lnTo>
                <a:lnTo>
                  <a:pt x="203708" y="1625"/>
                </a:lnTo>
                <a:lnTo>
                  <a:pt x="158762" y="6489"/>
                </a:lnTo>
                <a:lnTo>
                  <a:pt x="116433" y="14605"/>
                </a:lnTo>
                <a:lnTo>
                  <a:pt x="76746" y="25946"/>
                </a:lnTo>
                <a:lnTo>
                  <a:pt x="19177" y="66713"/>
                </a:lnTo>
                <a:lnTo>
                  <a:pt x="0" y="137121"/>
                </a:lnTo>
                <a:lnTo>
                  <a:pt x="1841" y="160197"/>
                </a:lnTo>
                <a:lnTo>
                  <a:pt x="16586" y="197345"/>
                </a:lnTo>
                <a:lnTo>
                  <a:pt x="45110" y="222872"/>
                </a:lnTo>
                <a:lnTo>
                  <a:pt x="81572" y="239128"/>
                </a:lnTo>
                <a:lnTo>
                  <a:pt x="125107" y="247154"/>
                </a:lnTo>
                <a:lnTo>
                  <a:pt x="176314" y="250837"/>
                </a:lnTo>
                <a:lnTo>
                  <a:pt x="204851" y="251294"/>
                </a:lnTo>
                <a:lnTo>
                  <a:pt x="245821" y="251294"/>
                </a:lnTo>
                <a:lnTo>
                  <a:pt x="274231" y="252120"/>
                </a:lnTo>
                <a:lnTo>
                  <a:pt x="319430" y="256616"/>
                </a:lnTo>
                <a:lnTo>
                  <a:pt x="357162" y="278841"/>
                </a:lnTo>
                <a:lnTo>
                  <a:pt x="358355" y="286245"/>
                </a:lnTo>
                <a:lnTo>
                  <a:pt x="356425" y="300012"/>
                </a:lnTo>
                <a:lnTo>
                  <a:pt x="327494" y="327774"/>
                </a:lnTo>
                <a:lnTo>
                  <a:pt x="274281" y="339559"/>
                </a:lnTo>
                <a:lnTo>
                  <a:pt x="253479" y="340334"/>
                </a:lnTo>
                <a:lnTo>
                  <a:pt x="231267" y="339712"/>
                </a:lnTo>
                <a:lnTo>
                  <a:pt x="191236" y="334657"/>
                </a:lnTo>
                <a:lnTo>
                  <a:pt x="147840" y="313232"/>
                </a:lnTo>
                <a:lnTo>
                  <a:pt x="139306" y="282422"/>
                </a:lnTo>
                <a:lnTo>
                  <a:pt x="0" y="282968"/>
                </a:lnTo>
                <a:lnTo>
                  <a:pt x="4940" y="322160"/>
                </a:lnTo>
                <a:lnTo>
                  <a:pt x="44551" y="379933"/>
                </a:lnTo>
                <a:lnTo>
                  <a:pt x="79209" y="398513"/>
                </a:lnTo>
                <a:lnTo>
                  <a:pt x="119659" y="411784"/>
                </a:lnTo>
                <a:lnTo>
                  <a:pt x="161836" y="421259"/>
                </a:lnTo>
                <a:lnTo>
                  <a:pt x="205701" y="426935"/>
                </a:lnTo>
                <a:lnTo>
                  <a:pt x="251294" y="428828"/>
                </a:lnTo>
                <a:lnTo>
                  <a:pt x="296849" y="426974"/>
                </a:lnTo>
                <a:lnTo>
                  <a:pt x="340118" y="421398"/>
                </a:lnTo>
                <a:lnTo>
                  <a:pt x="381101" y="412089"/>
                </a:lnTo>
                <a:lnTo>
                  <a:pt x="419811" y="399059"/>
                </a:lnTo>
                <a:lnTo>
                  <a:pt x="476148" y="355561"/>
                </a:lnTo>
                <a:lnTo>
                  <a:pt x="494931" y="284607"/>
                </a:lnTo>
                <a:lnTo>
                  <a:pt x="493229" y="263042"/>
                </a:lnTo>
                <a:lnTo>
                  <a:pt x="467893" y="214693"/>
                </a:lnTo>
                <a:lnTo>
                  <a:pt x="419950" y="188010"/>
                </a:lnTo>
                <a:lnTo>
                  <a:pt x="379780" y="180060"/>
                </a:lnTo>
                <a:lnTo>
                  <a:pt x="332930" y="176377"/>
                </a:lnTo>
                <a:lnTo>
                  <a:pt x="307009" y="175907"/>
                </a:lnTo>
                <a:lnTo>
                  <a:pt x="247472" y="176453"/>
                </a:lnTo>
                <a:lnTo>
                  <a:pt x="226974" y="175945"/>
                </a:lnTo>
                <a:lnTo>
                  <a:pt x="172072" y="168249"/>
                </a:lnTo>
                <a:lnTo>
                  <a:pt x="138747" y="135483"/>
                </a:lnTo>
                <a:lnTo>
                  <a:pt x="140792" y="124523"/>
                </a:lnTo>
                <a:lnTo>
                  <a:pt x="171526" y="101066"/>
                </a:lnTo>
                <a:lnTo>
                  <a:pt x="228993" y="90817"/>
                </a:lnTo>
                <a:lnTo>
                  <a:pt x="251841" y="90131"/>
                </a:lnTo>
                <a:lnTo>
                  <a:pt x="273113" y="91694"/>
                </a:lnTo>
                <a:lnTo>
                  <a:pt x="310680" y="99212"/>
                </a:lnTo>
                <a:lnTo>
                  <a:pt x="350088" y="122034"/>
                </a:lnTo>
                <a:lnTo>
                  <a:pt x="357809" y="145859"/>
                </a:lnTo>
                <a:lnTo>
                  <a:pt x="494931" y="145859"/>
                </a:lnTo>
                <a:close/>
              </a:path>
              <a:path w="4131945" h="469264">
                <a:moveTo>
                  <a:pt x="998054" y="12014"/>
                </a:moveTo>
                <a:lnTo>
                  <a:pt x="520611" y="12014"/>
                </a:lnTo>
                <a:lnTo>
                  <a:pt x="520611" y="121272"/>
                </a:lnTo>
                <a:lnTo>
                  <a:pt x="520611" y="121818"/>
                </a:lnTo>
                <a:lnTo>
                  <a:pt x="693229" y="121818"/>
                </a:lnTo>
                <a:lnTo>
                  <a:pt x="693229" y="416267"/>
                </a:lnTo>
                <a:lnTo>
                  <a:pt x="827620" y="416267"/>
                </a:lnTo>
                <a:lnTo>
                  <a:pt x="827620" y="121818"/>
                </a:lnTo>
                <a:lnTo>
                  <a:pt x="998054" y="121818"/>
                </a:lnTo>
                <a:lnTo>
                  <a:pt x="998054" y="12014"/>
                </a:lnTo>
                <a:close/>
              </a:path>
              <a:path w="4131945" h="469264">
                <a:moveTo>
                  <a:pt x="1457490" y="416267"/>
                </a:moveTo>
                <a:lnTo>
                  <a:pt x="1419885" y="346887"/>
                </a:lnTo>
                <a:lnTo>
                  <a:pt x="1370457" y="255663"/>
                </a:lnTo>
                <a:lnTo>
                  <a:pt x="1305331" y="135483"/>
                </a:lnTo>
                <a:lnTo>
                  <a:pt x="1238427" y="12014"/>
                </a:lnTo>
                <a:lnTo>
                  <a:pt x="1234605" y="12014"/>
                </a:lnTo>
                <a:lnTo>
                  <a:pt x="1234605" y="255663"/>
                </a:lnTo>
                <a:lnTo>
                  <a:pt x="1104036" y="255663"/>
                </a:lnTo>
                <a:lnTo>
                  <a:pt x="1169593" y="135483"/>
                </a:lnTo>
                <a:lnTo>
                  <a:pt x="1234605" y="255663"/>
                </a:lnTo>
                <a:lnTo>
                  <a:pt x="1234605" y="12014"/>
                </a:lnTo>
                <a:lnTo>
                  <a:pt x="1100213" y="12014"/>
                </a:lnTo>
                <a:lnTo>
                  <a:pt x="881138" y="416267"/>
                </a:lnTo>
                <a:lnTo>
                  <a:pt x="1017181" y="416267"/>
                </a:lnTo>
                <a:lnTo>
                  <a:pt x="1054874" y="346887"/>
                </a:lnTo>
                <a:lnTo>
                  <a:pt x="1283766" y="346887"/>
                </a:lnTo>
                <a:lnTo>
                  <a:pt x="1321460" y="416267"/>
                </a:lnTo>
                <a:lnTo>
                  <a:pt x="1457490" y="416267"/>
                </a:lnTo>
                <a:close/>
              </a:path>
              <a:path w="4131945" h="469264">
                <a:moveTo>
                  <a:pt x="1985746" y="12014"/>
                </a:moveTo>
                <a:lnTo>
                  <a:pt x="1851355" y="12014"/>
                </a:lnTo>
                <a:lnTo>
                  <a:pt x="1851355" y="259486"/>
                </a:lnTo>
                <a:lnTo>
                  <a:pt x="1760867" y="168795"/>
                </a:lnTo>
                <a:lnTo>
                  <a:pt x="1604441" y="12014"/>
                </a:lnTo>
                <a:lnTo>
                  <a:pt x="1469504" y="12014"/>
                </a:lnTo>
                <a:lnTo>
                  <a:pt x="1469504" y="416267"/>
                </a:lnTo>
                <a:lnTo>
                  <a:pt x="1604441" y="416267"/>
                </a:lnTo>
                <a:lnTo>
                  <a:pt x="1604441" y="168795"/>
                </a:lnTo>
                <a:lnTo>
                  <a:pt x="1851355" y="416267"/>
                </a:lnTo>
                <a:lnTo>
                  <a:pt x="1985746" y="416267"/>
                </a:lnTo>
                <a:lnTo>
                  <a:pt x="1985746" y="259486"/>
                </a:lnTo>
                <a:lnTo>
                  <a:pt x="1985746" y="12014"/>
                </a:lnTo>
                <a:close/>
              </a:path>
              <a:path w="4131945" h="469264">
                <a:moveTo>
                  <a:pt x="3138957" y="416267"/>
                </a:moveTo>
                <a:lnTo>
                  <a:pt x="3101352" y="346887"/>
                </a:lnTo>
                <a:lnTo>
                  <a:pt x="3051924" y="255663"/>
                </a:lnTo>
                <a:lnTo>
                  <a:pt x="2986798" y="135483"/>
                </a:lnTo>
                <a:lnTo>
                  <a:pt x="2919895" y="12014"/>
                </a:lnTo>
                <a:lnTo>
                  <a:pt x="2916072" y="12014"/>
                </a:lnTo>
                <a:lnTo>
                  <a:pt x="2916072" y="255663"/>
                </a:lnTo>
                <a:lnTo>
                  <a:pt x="2785516" y="255663"/>
                </a:lnTo>
                <a:lnTo>
                  <a:pt x="2851061" y="135483"/>
                </a:lnTo>
                <a:lnTo>
                  <a:pt x="2916072" y="255663"/>
                </a:lnTo>
                <a:lnTo>
                  <a:pt x="2916072" y="12014"/>
                </a:lnTo>
                <a:lnTo>
                  <a:pt x="2781681" y="12014"/>
                </a:lnTo>
                <a:lnTo>
                  <a:pt x="2564803" y="412267"/>
                </a:lnTo>
                <a:lnTo>
                  <a:pt x="2564803" y="317931"/>
                </a:lnTo>
                <a:lnTo>
                  <a:pt x="2510726" y="317931"/>
                </a:lnTo>
                <a:lnTo>
                  <a:pt x="2510612" y="260438"/>
                </a:lnTo>
                <a:lnTo>
                  <a:pt x="2510498" y="192316"/>
                </a:lnTo>
                <a:lnTo>
                  <a:pt x="2510396" y="134670"/>
                </a:lnTo>
                <a:lnTo>
                  <a:pt x="2510345" y="108712"/>
                </a:lnTo>
                <a:lnTo>
                  <a:pt x="2510231" y="40919"/>
                </a:lnTo>
                <a:lnTo>
                  <a:pt x="2510180" y="12014"/>
                </a:lnTo>
                <a:lnTo>
                  <a:pt x="2385085" y="12014"/>
                </a:lnTo>
                <a:lnTo>
                  <a:pt x="2385085" y="109258"/>
                </a:lnTo>
                <a:lnTo>
                  <a:pt x="2385085" y="317931"/>
                </a:lnTo>
                <a:lnTo>
                  <a:pt x="2185682" y="317931"/>
                </a:lnTo>
                <a:lnTo>
                  <a:pt x="2199449" y="288404"/>
                </a:lnTo>
                <a:lnTo>
                  <a:pt x="2211832" y="260438"/>
                </a:lnTo>
                <a:lnTo>
                  <a:pt x="2232393" y="209219"/>
                </a:lnTo>
                <a:lnTo>
                  <a:pt x="2247887" y="160070"/>
                </a:lnTo>
                <a:lnTo>
                  <a:pt x="2258771" y="109258"/>
                </a:lnTo>
                <a:lnTo>
                  <a:pt x="2258885" y="108712"/>
                </a:lnTo>
                <a:lnTo>
                  <a:pt x="2385085" y="109258"/>
                </a:lnTo>
                <a:lnTo>
                  <a:pt x="2385085" y="12014"/>
                </a:lnTo>
                <a:lnTo>
                  <a:pt x="2141436" y="12014"/>
                </a:lnTo>
                <a:lnTo>
                  <a:pt x="2140826" y="40919"/>
                </a:lnTo>
                <a:lnTo>
                  <a:pt x="2139035" y="68630"/>
                </a:lnTo>
                <a:lnTo>
                  <a:pt x="2131872" y="120459"/>
                </a:lnTo>
                <a:lnTo>
                  <a:pt x="2120188" y="168871"/>
                </a:lnTo>
                <a:lnTo>
                  <a:pt x="2104288" y="215226"/>
                </a:lnTo>
                <a:lnTo>
                  <a:pt x="2083396" y="263588"/>
                </a:lnTo>
                <a:lnTo>
                  <a:pt x="2056765" y="317931"/>
                </a:lnTo>
                <a:lnTo>
                  <a:pt x="2016340" y="317931"/>
                </a:lnTo>
                <a:lnTo>
                  <a:pt x="2016340" y="468706"/>
                </a:lnTo>
                <a:lnTo>
                  <a:pt x="2142528" y="468706"/>
                </a:lnTo>
                <a:lnTo>
                  <a:pt x="2142528" y="416267"/>
                </a:lnTo>
                <a:lnTo>
                  <a:pt x="2438616" y="416814"/>
                </a:lnTo>
                <a:lnTo>
                  <a:pt x="2438616" y="468706"/>
                </a:lnTo>
                <a:lnTo>
                  <a:pt x="2564803" y="468706"/>
                </a:lnTo>
                <a:lnTo>
                  <a:pt x="2564803" y="416267"/>
                </a:lnTo>
                <a:lnTo>
                  <a:pt x="2698648" y="416267"/>
                </a:lnTo>
                <a:lnTo>
                  <a:pt x="2736342" y="346887"/>
                </a:lnTo>
                <a:lnTo>
                  <a:pt x="2965234" y="346887"/>
                </a:lnTo>
                <a:lnTo>
                  <a:pt x="3002927" y="416267"/>
                </a:lnTo>
                <a:lnTo>
                  <a:pt x="3138957" y="416267"/>
                </a:lnTo>
                <a:close/>
              </a:path>
              <a:path w="4131945" h="469264">
                <a:moveTo>
                  <a:pt x="3628428" y="146405"/>
                </a:moveTo>
                <a:lnTo>
                  <a:pt x="3627069" y="127076"/>
                </a:lnTo>
                <a:lnTo>
                  <a:pt x="3623081" y="109156"/>
                </a:lnTo>
                <a:lnTo>
                  <a:pt x="3623030" y="108927"/>
                </a:lnTo>
                <a:lnTo>
                  <a:pt x="3594963" y="61887"/>
                </a:lnTo>
                <a:lnTo>
                  <a:pt x="3564648" y="38265"/>
                </a:lnTo>
                <a:lnTo>
                  <a:pt x="3525951" y="21551"/>
                </a:lnTo>
                <a:lnTo>
                  <a:pt x="3507155" y="16979"/>
                </a:lnTo>
                <a:lnTo>
                  <a:pt x="3507155" y="149136"/>
                </a:lnTo>
                <a:lnTo>
                  <a:pt x="3506571" y="158534"/>
                </a:lnTo>
                <a:lnTo>
                  <a:pt x="3481324" y="187210"/>
                </a:lnTo>
                <a:lnTo>
                  <a:pt x="3441776" y="190106"/>
                </a:lnTo>
                <a:lnTo>
                  <a:pt x="3285909" y="190106"/>
                </a:lnTo>
                <a:lnTo>
                  <a:pt x="3285909" y="105981"/>
                </a:lnTo>
                <a:lnTo>
                  <a:pt x="3456089" y="105981"/>
                </a:lnTo>
                <a:lnTo>
                  <a:pt x="3497872" y="119087"/>
                </a:lnTo>
                <a:lnTo>
                  <a:pt x="3507117" y="148590"/>
                </a:lnTo>
                <a:lnTo>
                  <a:pt x="3507155" y="149136"/>
                </a:lnTo>
                <a:lnTo>
                  <a:pt x="3507155" y="16979"/>
                </a:lnTo>
                <a:lnTo>
                  <a:pt x="3504222" y="16256"/>
                </a:lnTo>
                <a:lnTo>
                  <a:pt x="3481019" y="13081"/>
                </a:lnTo>
                <a:lnTo>
                  <a:pt x="3456355" y="12014"/>
                </a:lnTo>
                <a:lnTo>
                  <a:pt x="3150971" y="12014"/>
                </a:lnTo>
                <a:lnTo>
                  <a:pt x="3150971" y="416267"/>
                </a:lnTo>
                <a:lnTo>
                  <a:pt x="3285909" y="416267"/>
                </a:lnTo>
                <a:lnTo>
                  <a:pt x="3285909" y="285711"/>
                </a:lnTo>
                <a:lnTo>
                  <a:pt x="3461270" y="285711"/>
                </a:lnTo>
                <a:lnTo>
                  <a:pt x="3530638" y="276771"/>
                </a:lnTo>
                <a:lnTo>
                  <a:pt x="3583635" y="249923"/>
                </a:lnTo>
                <a:lnTo>
                  <a:pt x="3617226" y="206705"/>
                </a:lnTo>
                <a:lnTo>
                  <a:pt x="3622344" y="190106"/>
                </a:lnTo>
                <a:lnTo>
                  <a:pt x="3625621" y="179514"/>
                </a:lnTo>
                <a:lnTo>
                  <a:pt x="3628377" y="149136"/>
                </a:lnTo>
                <a:lnTo>
                  <a:pt x="3628428" y="146405"/>
                </a:lnTo>
                <a:close/>
              </a:path>
              <a:path w="4131945" h="469264">
                <a:moveTo>
                  <a:pt x="4131564" y="12014"/>
                </a:moveTo>
                <a:lnTo>
                  <a:pt x="3654107" y="12014"/>
                </a:lnTo>
                <a:lnTo>
                  <a:pt x="3654107" y="121272"/>
                </a:lnTo>
                <a:lnTo>
                  <a:pt x="3654107" y="121818"/>
                </a:lnTo>
                <a:lnTo>
                  <a:pt x="3826726" y="121818"/>
                </a:lnTo>
                <a:lnTo>
                  <a:pt x="3826726" y="416267"/>
                </a:lnTo>
                <a:lnTo>
                  <a:pt x="3961117" y="416267"/>
                </a:lnTo>
                <a:lnTo>
                  <a:pt x="3961117" y="121818"/>
                </a:lnTo>
                <a:lnTo>
                  <a:pt x="4131564" y="121818"/>
                </a:lnTo>
                <a:lnTo>
                  <a:pt x="4131564" y="1201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704419" y="1828190"/>
            <a:ext cx="671830" cy="428625"/>
          </a:xfrm>
          <a:custGeom>
            <a:avLst/>
            <a:gdLst/>
            <a:ahLst/>
            <a:cxnLst/>
            <a:rect l="l" t="t" r="r" b="b"/>
            <a:pathLst>
              <a:path w="671829" h="428625">
                <a:moveTo>
                  <a:pt x="502031" y="281343"/>
                </a:moveTo>
                <a:lnTo>
                  <a:pt x="495198" y="251091"/>
                </a:lnTo>
                <a:lnTo>
                  <a:pt x="480174" y="226441"/>
                </a:lnTo>
                <a:lnTo>
                  <a:pt x="456958" y="207391"/>
                </a:lnTo>
                <a:lnTo>
                  <a:pt x="425551" y="193929"/>
                </a:lnTo>
                <a:lnTo>
                  <a:pt x="454228" y="181991"/>
                </a:lnTo>
                <a:lnTo>
                  <a:pt x="474713" y="165811"/>
                </a:lnTo>
                <a:lnTo>
                  <a:pt x="487006" y="145389"/>
                </a:lnTo>
                <a:lnTo>
                  <a:pt x="491109" y="120726"/>
                </a:lnTo>
                <a:lnTo>
                  <a:pt x="488708" y="96126"/>
                </a:lnTo>
                <a:lnTo>
                  <a:pt x="469595" y="56515"/>
                </a:lnTo>
                <a:lnTo>
                  <a:pt x="432981" y="29349"/>
                </a:lnTo>
                <a:lnTo>
                  <a:pt x="388594" y="12280"/>
                </a:lnTo>
                <a:lnTo>
                  <a:pt x="338328" y="4152"/>
                </a:lnTo>
                <a:lnTo>
                  <a:pt x="283845" y="469"/>
                </a:lnTo>
                <a:lnTo>
                  <a:pt x="255117" y="0"/>
                </a:lnTo>
                <a:lnTo>
                  <a:pt x="208076" y="1765"/>
                </a:lnTo>
                <a:lnTo>
                  <a:pt x="163118" y="7035"/>
                </a:lnTo>
                <a:lnTo>
                  <a:pt x="120256" y="15836"/>
                </a:lnTo>
                <a:lnTo>
                  <a:pt x="79476" y="28130"/>
                </a:lnTo>
                <a:lnTo>
                  <a:pt x="44704" y="45364"/>
                </a:lnTo>
                <a:lnTo>
                  <a:pt x="4965" y="98767"/>
                </a:lnTo>
                <a:lnTo>
                  <a:pt x="0" y="134937"/>
                </a:lnTo>
                <a:lnTo>
                  <a:pt x="127825" y="134937"/>
                </a:lnTo>
                <a:lnTo>
                  <a:pt x="130136" y="123964"/>
                </a:lnTo>
                <a:lnTo>
                  <a:pt x="137109" y="114528"/>
                </a:lnTo>
                <a:lnTo>
                  <a:pt x="184531" y="95351"/>
                </a:lnTo>
                <a:lnTo>
                  <a:pt x="229603" y="89763"/>
                </a:lnTo>
                <a:lnTo>
                  <a:pt x="255117" y="89052"/>
                </a:lnTo>
                <a:lnTo>
                  <a:pt x="277418" y="89890"/>
                </a:lnTo>
                <a:lnTo>
                  <a:pt x="316611" y="94945"/>
                </a:lnTo>
                <a:lnTo>
                  <a:pt x="357466" y="111379"/>
                </a:lnTo>
                <a:lnTo>
                  <a:pt x="365467" y="128930"/>
                </a:lnTo>
                <a:lnTo>
                  <a:pt x="364299" y="136550"/>
                </a:lnTo>
                <a:lnTo>
                  <a:pt x="322021" y="163893"/>
                </a:lnTo>
                <a:lnTo>
                  <a:pt x="284607" y="166624"/>
                </a:lnTo>
                <a:lnTo>
                  <a:pt x="183553" y="166624"/>
                </a:lnTo>
                <a:lnTo>
                  <a:pt x="183553" y="245287"/>
                </a:lnTo>
                <a:lnTo>
                  <a:pt x="284607" y="245287"/>
                </a:lnTo>
                <a:lnTo>
                  <a:pt x="299554" y="245478"/>
                </a:lnTo>
                <a:lnTo>
                  <a:pt x="341934" y="250101"/>
                </a:lnTo>
                <a:lnTo>
                  <a:pt x="367652" y="272237"/>
                </a:lnTo>
                <a:lnTo>
                  <a:pt x="367652" y="282435"/>
                </a:lnTo>
                <a:lnTo>
                  <a:pt x="348691" y="318287"/>
                </a:lnTo>
                <a:lnTo>
                  <a:pt x="298132" y="336118"/>
                </a:lnTo>
                <a:lnTo>
                  <a:pt x="255117" y="338696"/>
                </a:lnTo>
                <a:lnTo>
                  <a:pt x="229603" y="337731"/>
                </a:lnTo>
                <a:lnTo>
                  <a:pt x="184531" y="328307"/>
                </a:lnTo>
                <a:lnTo>
                  <a:pt x="148717" y="308737"/>
                </a:lnTo>
                <a:lnTo>
                  <a:pt x="127825" y="258394"/>
                </a:lnTo>
                <a:lnTo>
                  <a:pt x="0" y="258394"/>
                </a:lnTo>
                <a:lnTo>
                  <a:pt x="4089" y="298335"/>
                </a:lnTo>
                <a:lnTo>
                  <a:pt x="36855" y="362115"/>
                </a:lnTo>
                <a:lnTo>
                  <a:pt x="101968" y="404482"/>
                </a:lnTo>
                <a:lnTo>
                  <a:pt x="145719" y="417715"/>
                </a:lnTo>
                <a:lnTo>
                  <a:pt x="196761" y="425653"/>
                </a:lnTo>
                <a:lnTo>
                  <a:pt x="255117" y="428294"/>
                </a:lnTo>
                <a:lnTo>
                  <a:pt x="307416" y="426110"/>
                </a:lnTo>
                <a:lnTo>
                  <a:pt x="354533" y="419557"/>
                </a:lnTo>
                <a:lnTo>
                  <a:pt x="396455" y="408635"/>
                </a:lnTo>
                <a:lnTo>
                  <a:pt x="433197" y="393331"/>
                </a:lnTo>
                <a:lnTo>
                  <a:pt x="484543" y="348132"/>
                </a:lnTo>
                <a:lnTo>
                  <a:pt x="502031" y="282435"/>
                </a:lnTo>
                <a:lnTo>
                  <a:pt x="502031" y="281343"/>
                </a:lnTo>
                <a:close/>
              </a:path>
              <a:path w="671829" h="428625">
                <a:moveTo>
                  <a:pt x="671385" y="262102"/>
                </a:moveTo>
                <a:lnTo>
                  <a:pt x="536448" y="262102"/>
                </a:lnTo>
                <a:lnTo>
                  <a:pt x="536448" y="415772"/>
                </a:lnTo>
                <a:lnTo>
                  <a:pt x="671385" y="415772"/>
                </a:lnTo>
                <a:lnTo>
                  <a:pt x="671385" y="262102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240867" y="1840102"/>
            <a:ext cx="1220470" cy="404495"/>
          </a:xfrm>
          <a:custGeom>
            <a:avLst/>
            <a:gdLst/>
            <a:ahLst/>
            <a:cxnLst/>
            <a:rect l="l" t="t" r="r" b="b"/>
            <a:pathLst>
              <a:path w="1220470" h="404494">
                <a:moveTo>
                  <a:pt x="485101" y="0"/>
                </a:moveTo>
                <a:lnTo>
                  <a:pt x="350723" y="0"/>
                </a:lnTo>
                <a:lnTo>
                  <a:pt x="350723" y="143510"/>
                </a:lnTo>
                <a:lnTo>
                  <a:pt x="134937" y="143510"/>
                </a:lnTo>
                <a:lnTo>
                  <a:pt x="134937" y="0"/>
                </a:lnTo>
                <a:lnTo>
                  <a:pt x="0" y="0"/>
                </a:lnTo>
                <a:lnTo>
                  <a:pt x="0" y="143510"/>
                </a:lnTo>
                <a:lnTo>
                  <a:pt x="0" y="250190"/>
                </a:lnTo>
                <a:lnTo>
                  <a:pt x="350723" y="250190"/>
                </a:lnTo>
                <a:lnTo>
                  <a:pt x="350723" y="403860"/>
                </a:lnTo>
                <a:lnTo>
                  <a:pt x="485101" y="403860"/>
                </a:lnTo>
                <a:lnTo>
                  <a:pt x="485101" y="250190"/>
                </a:lnTo>
                <a:lnTo>
                  <a:pt x="485101" y="143510"/>
                </a:lnTo>
                <a:lnTo>
                  <a:pt x="485101" y="0"/>
                </a:lnTo>
                <a:close/>
              </a:path>
              <a:path w="1220470" h="404494">
                <a:moveTo>
                  <a:pt x="1073454" y="404355"/>
                </a:moveTo>
                <a:lnTo>
                  <a:pt x="1035850" y="334975"/>
                </a:lnTo>
                <a:lnTo>
                  <a:pt x="986421" y="243751"/>
                </a:lnTo>
                <a:lnTo>
                  <a:pt x="921283" y="123571"/>
                </a:lnTo>
                <a:lnTo>
                  <a:pt x="854392" y="114"/>
                </a:lnTo>
                <a:lnTo>
                  <a:pt x="850569" y="114"/>
                </a:lnTo>
                <a:lnTo>
                  <a:pt x="850569" y="243751"/>
                </a:lnTo>
                <a:lnTo>
                  <a:pt x="720001" y="243751"/>
                </a:lnTo>
                <a:lnTo>
                  <a:pt x="785558" y="123571"/>
                </a:lnTo>
                <a:lnTo>
                  <a:pt x="850569" y="243751"/>
                </a:lnTo>
                <a:lnTo>
                  <a:pt x="850569" y="114"/>
                </a:lnTo>
                <a:lnTo>
                  <a:pt x="716178" y="114"/>
                </a:lnTo>
                <a:lnTo>
                  <a:pt x="497128" y="404355"/>
                </a:lnTo>
                <a:lnTo>
                  <a:pt x="633145" y="404355"/>
                </a:lnTo>
                <a:lnTo>
                  <a:pt x="670839" y="334975"/>
                </a:lnTo>
                <a:lnTo>
                  <a:pt x="899731" y="334975"/>
                </a:lnTo>
                <a:lnTo>
                  <a:pt x="937425" y="404355"/>
                </a:lnTo>
                <a:lnTo>
                  <a:pt x="1073454" y="404355"/>
                </a:lnTo>
                <a:close/>
              </a:path>
              <a:path w="1220470" h="404494">
                <a:moveTo>
                  <a:pt x="1220406" y="250190"/>
                </a:moveTo>
                <a:lnTo>
                  <a:pt x="1085469" y="250190"/>
                </a:lnTo>
                <a:lnTo>
                  <a:pt x="1085469" y="403860"/>
                </a:lnTo>
                <a:lnTo>
                  <a:pt x="1220406" y="403860"/>
                </a:lnTo>
                <a:lnTo>
                  <a:pt x="1220406" y="25019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8326335" y="1840102"/>
            <a:ext cx="485140" cy="403860"/>
          </a:xfrm>
          <a:custGeom>
            <a:avLst/>
            <a:gdLst/>
            <a:ahLst/>
            <a:cxnLst/>
            <a:rect l="l" t="t" r="r" b="b"/>
            <a:pathLst>
              <a:path w="485140" h="403860">
                <a:moveTo>
                  <a:pt x="485101" y="0"/>
                </a:moveTo>
                <a:lnTo>
                  <a:pt x="350723" y="0"/>
                </a:lnTo>
                <a:lnTo>
                  <a:pt x="350723" y="143510"/>
                </a:lnTo>
                <a:lnTo>
                  <a:pt x="134937" y="143510"/>
                </a:lnTo>
                <a:lnTo>
                  <a:pt x="134937" y="0"/>
                </a:lnTo>
                <a:lnTo>
                  <a:pt x="0" y="0"/>
                </a:lnTo>
                <a:lnTo>
                  <a:pt x="0" y="143510"/>
                </a:lnTo>
                <a:lnTo>
                  <a:pt x="0" y="250190"/>
                </a:lnTo>
                <a:lnTo>
                  <a:pt x="350723" y="250190"/>
                </a:lnTo>
                <a:lnTo>
                  <a:pt x="350723" y="403860"/>
                </a:lnTo>
                <a:lnTo>
                  <a:pt x="485101" y="403860"/>
                </a:lnTo>
                <a:lnTo>
                  <a:pt x="485101" y="250190"/>
                </a:lnTo>
                <a:lnTo>
                  <a:pt x="485101" y="143510"/>
                </a:lnTo>
                <a:lnTo>
                  <a:pt x="485101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856243" y="1840217"/>
            <a:ext cx="493395" cy="404495"/>
          </a:xfrm>
          <a:custGeom>
            <a:avLst/>
            <a:gdLst/>
            <a:ahLst/>
            <a:cxnLst/>
            <a:rect l="l" t="t" r="r" b="b"/>
            <a:pathLst>
              <a:path w="493395" h="404494">
                <a:moveTo>
                  <a:pt x="493293" y="0"/>
                </a:moveTo>
                <a:lnTo>
                  <a:pt x="358901" y="0"/>
                </a:lnTo>
                <a:lnTo>
                  <a:pt x="134924" y="250736"/>
                </a:lnTo>
                <a:lnTo>
                  <a:pt x="134924" y="0"/>
                </a:lnTo>
                <a:lnTo>
                  <a:pt x="0" y="0"/>
                </a:lnTo>
                <a:lnTo>
                  <a:pt x="0" y="404240"/>
                </a:lnTo>
                <a:lnTo>
                  <a:pt x="134924" y="404240"/>
                </a:lnTo>
                <a:lnTo>
                  <a:pt x="358901" y="152958"/>
                </a:lnTo>
                <a:lnTo>
                  <a:pt x="358901" y="404240"/>
                </a:lnTo>
                <a:lnTo>
                  <a:pt x="493293" y="404240"/>
                </a:lnTo>
                <a:lnTo>
                  <a:pt x="493293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394329" y="1739696"/>
            <a:ext cx="493395" cy="504825"/>
          </a:xfrm>
          <a:custGeom>
            <a:avLst/>
            <a:gdLst/>
            <a:ahLst/>
            <a:cxnLst/>
            <a:rect l="l" t="t" r="r" b="b"/>
            <a:pathLst>
              <a:path w="493395" h="504825">
                <a:moveTo>
                  <a:pt x="134937" y="100520"/>
                </a:moveTo>
                <a:lnTo>
                  <a:pt x="0" y="100520"/>
                </a:lnTo>
                <a:lnTo>
                  <a:pt x="0" y="504761"/>
                </a:lnTo>
                <a:lnTo>
                  <a:pt x="134937" y="504761"/>
                </a:lnTo>
                <a:lnTo>
                  <a:pt x="271762" y="351256"/>
                </a:lnTo>
                <a:lnTo>
                  <a:pt x="134937" y="351256"/>
                </a:lnTo>
                <a:lnTo>
                  <a:pt x="134937" y="100520"/>
                </a:lnTo>
                <a:close/>
              </a:path>
              <a:path w="493395" h="504825">
                <a:moveTo>
                  <a:pt x="493293" y="253479"/>
                </a:moveTo>
                <a:lnTo>
                  <a:pt x="358914" y="253479"/>
                </a:lnTo>
                <a:lnTo>
                  <a:pt x="358914" y="504761"/>
                </a:lnTo>
                <a:lnTo>
                  <a:pt x="493293" y="504761"/>
                </a:lnTo>
                <a:lnTo>
                  <a:pt x="493293" y="253479"/>
                </a:lnTo>
                <a:close/>
              </a:path>
              <a:path w="493395" h="504825">
                <a:moveTo>
                  <a:pt x="493293" y="100520"/>
                </a:moveTo>
                <a:lnTo>
                  <a:pt x="358914" y="100520"/>
                </a:lnTo>
                <a:lnTo>
                  <a:pt x="134937" y="351256"/>
                </a:lnTo>
                <a:lnTo>
                  <a:pt x="271762" y="351256"/>
                </a:lnTo>
                <a:lnTo>
                  <a:pt x="358914" y="253479"/>
                </a:lnTo>
                <a:lnTo>
                  <a:pt x="493293" y="253479"/>
                </a:lnTo>
                <a:lnTo>
                  <a:pt x="493293" y="100520"/>
                </a:lnTo>
                <a:close/>
              </a:path>
              <a:path w="493395" h="504825">
                <a:moveTo>
                  <a:pt x="183006" y="0"/>
                </a:moveTo>
                <a:lnTo>
                  <a:pt x="110350" y="0"/>
                </a:lnTo>
                <a:lnTo>
                  <a:pt x="112446" y="25367"/>
                </a:lnTo>
                <a:lnTo>
                  <a:pt x="112464" y="25586"/>
                </a:lnTo>
                <a:lnTo>
                  <a:pt x="119255" y="47388"/>
                </a:lnTo>
                <a:lnTo>
                  <a:pt x="119360" y="47728"/>
                </a:lnTo>
                <a:lnTo>
                  <a:pt x="147497" y="81673"/>
                </a:lnTo>
                <a:lnTo>
                  <a:pt x="191066" y="101950"/>
                </a:lnTo>
                <a:lnTo>
                  <a:pt x="246379" y="108712"/>
                </a:lnTo>
                <a:lnTo>
                  <a:pt x="274484" y="107021"/>
                </a:lnTo>
                <a:lnTo>
                  <a:pt x="274680" y="107021"/>
                </a:lnTo>
                <a:lnTo>
                  <a:pt x="300045" y="101950"/>
                </a:lnTo>
                <a:lnTo>
                  <a:pt x="300203" y="101950"/>
                </a:lnTo>
                <a:lnTo>
                  <a:pt x="323246" y="93345"/>
                </a:lnTo>
                <a:lnTo>
                  <a:pt x="343344" y="81394"/>
                </a:lnTo>
                <a:lnTo>
                  <a:pt x="359715" y="66063"/>
                </a:lnTo>
                <a:lnTo>
                  <a:pt x="364144" y="58991"/>
                </a:lnTo>
                <a:lnTo>
                  <a:pt x="245833" y="58991"/>
                </a:lnTo>
                <a:lnTo>
                  <a:pt x="232772" y="57934"/>
                </a:lnTo>
                <a:lnTo>
                  <a:pt x="192993" y="33082"/>
                </a:lnTo>
                <a:lnTo>
                  <a:pt x="184116" y="12051"/>
                </a:lnTo>
                <a:lnTo>
                  <a:pt x="183006" y="0"/>
                </a:lnTo>
                <a:close/>
              </a:path>
              <a:path w="493395" h="504825">
                <a:moveTo>
                  <a:pt x="380771" y="0"/>
                </a:moveTo>
                <a:lnTo>
                  <a:pt x="308101" y="0"/>
                </a:lnTo>
                <a:lnTo>
                  <a:pt x="306992" y="12051"/>
                </a:lnTo>
                <a:lnTo>
                  <a:pt x="303664" y="23079"/>
                </a:lnTo>
                <a:lnTo>
                  <a:pt x="270344" y="54760"/>
                </a:lnTo>
                <a:lnTo>
                  <a:pt x="245833" y="58991"/>
                </a:lnTo>
                <a:lnTo>
                  <a:pt x="364144" y="58991"/>
                </a:lnTo>
                <a:lnTo>
                  <a:pt x="371411" y="47388"/>
                </a:lnTo>
                <a:lnTo>
                  <a:pt x="378361" y="25586"/>
                </a:lnTo>
                <a:lnTo>
                  <a:pt x="378431" y="25367"/>
                </a:lnTo>
                <a:lnTo>
                  <a:pt x="380771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612000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287111" y="1039228"/>
            <a:ext cx="1578610" cy="222885"/>
            <a:chOff x="5287111" y="1039228"/>
            <a:chExt cx="1578610" cy="222885"/>
          </a:xfrm>
        </p:grpSpPr>
        <p:sp>
          <p:nvSpPr>
            <p:cNvPr id="4" name="object 4" descr=""/>
            <p:cNvSpPr/>
            <p:nvPr/>
          </p:nvSpPr>
          <p:spPr>
            <a:xfrm>
              <a:off x="5287112" y="1039228"/>
              <a:ext cx="830580" cy="222885"/>
            </a:xfrm>
            <a:custGeom>
              <a:avLst/>
              <a:gdLst/>
              <a:ahLst/>
              <a:cxnLst/>
              <a:rect l="l" t="t" r="r" b="b"/>
              <a:pathLst>
                <a:path w="830579" h="222884">
                  <a:moveTo>
                    <a:pt x="277088" y="90932"/>
                  </a:moveTo>
                  <a:lnTo>
                    <a:pt x="261150" y="53708"/>
                  </a:lnTo>
                  <a:lnTo>
                    <a:pt x="231902" y="24892"/>
                  </a:lnTo>
                  <a:lnTo>
                    <a:pt x="191147" y="6362"/>
                  </a:lnTo>
                  <a:lnTo>
                    <a:pt x="141833" y="0"/>
                  </a:lnTo>
                  <a:lnTo>
                    <a:pt x="122542" y="914"/>
                  </a:lnTo>
                  <a:lnTo>
                    <a:pt x="69913" y="14439"/>
                  </a:lnTo>
                  <a:lnTo>
                    <a:pt x="28943" y="42303"/>
                  </a:lnTo>
                  <a:lnTo>
                    <a:pt x="4673" y="81356"/>
                  </a:lnTo>
                  <a:lnTo>
                    <a:pt x="0" y="111518"/>
                  </a:lnTo>
                  <a:lnTo>
                    <a:pt x="1168" y="126746"/>
                  </a:lnTo>
                  <a:lnTo>
                    <a:pt x="18872" y="168135"/>
                  </a:lnTo>
                  <a:lnTo>
                    <a:pt x="54813" y="200202"/>
                  </a:lnTo>
                  <a:lnTo>
                    <a:pt x="104343" y="219113"/>
                  </a:lnTo>
                  <a:lnTo>
                    <a:pt x="141833" y="222758"/>
                  </a:lnTo>
                  <a:lnTo>
                    <a:pt x="159105" y="222072"/>
                  </a:lnTo>
                  <a:lnTo>
                    <a:pt x="205600" y="211607"/>
                  </a:lnTo>
                  <a:lnTo>
                    <a:pt x="242430" y="189661"/>
                  </a:lnTo>
                  <a:lnTo>
                    <a:pt x="267500" y="157886"/>
                  </a:lnTo>
                  <a:lnTo>
                    <a:pt x="203314" y="132397"/>
                  </a:lnTo>
                  <a:lnTo>
                    <a:pt x="198755" y="140627"/>
                  </a:lnTo>
                  <a:lnTo>
                    <a:pt x="193116" y="147840"/>
                  </a:lnTo>
                  <a:lnTo>
                    <a:pt x="151790" y="168122"/>
                  </a:lnTo>
                  <a:lnTo>
                    <a:pt x="142125" y="168706"/>
                  </a:lnTo>
                  <a:lnTo>
                    <a:pt x="133388" y="168287"/>
                  </a:lnTo>
                  <a:lnTo>
                    <a:pt x="94678" y="153708"/>
                  </a:lnTo>
                  <a:lnTo>
                    <a:pt x="74371" y="120103"/>
                  </a:lnTo>
                  <a:lnTo>
                    <a:pt x="73774" y="111518"/>
                  </a:lnTo>
                  <a:lnTo>
                    <a:pt x="74383" y="102958"/>
                  </a:lnTo>
                  <a:lnTo>
                    <a:pt x="94996" y="69316"/>
                  </a:lnTo>
                  <a:lnTo>
                    <a:pt x="133743" y="54483"/>
                  </a:lnTo>
                  <a:lnTo>
                    <a:pt x="142125" y="54051"/>
                  </a:lnTo>
                  <a:lnTo>
                    <a:pt x="150126" y="54051"/>
                  </a:lnTo>
                  <a:lnTo>
                    <a:pt x="189445" y="71056"/>
                  </a:lnTo>
                  <a:lnTo>
                    <a:pt x="203885" y="90932"/>
                  </a:lnTo>
                  <a:lnTo>
                    <a:pt x="277088" y="90932"/>
                  </a:lnTo>
                  <a:close/>
                </a:path>
                <a:path w="830579" h="222884">
                  <a:moveTo>
                    <a:pt x="520128" y="5435"/>
                  </a:moveTo>
                  <a:lnTo>
                    <a:pt x="445503" y="5435"/>
                  </a:lnTo>
                  <a:lnTo>
                    <a:pt x="385457" y="111810"/>
                  </a:lnTo>
                  <a:lnTo>
                    <a:pt x="327126" y="5435"/>
                  </a:lnTo>
                  <a:lnTo>
                    <a:pt x="252488" y="5435"/>
                  </a:lnTo>
                  <a:lnTo>
                    <a:pt x="338848" y="151549"/>
                  </a:lnTo>
                  <a:lnTo>
                    <a:pt x="339039" y="155371"/>
                  </a:lnTo>
                  <a:lnTo>
                    <a:pt x="318452" y="165849"/>
                  </a:lnTo>
                  <a:lnTo>
                    <a:pt x="307962" y="165849"/>
                  </a:lnTo>
                  <a:lnTo>
                    <a:pt x="307962" y="217601"/>
                  </a:lnTo>
                  <a:lnTo>
                    <a:pt x="356400" y="214210"/>
                  </a:lnTo>
                  <a:lnTo>
                    <a:pt x="398208" y="201129"/>
                  </a:lnTo>
                  <a:lnTo>
                    <a:pt x="413766" y="185013"/>
                  </a:lnTo>
                  <a:lnTo>
                    <a:pt x="520128" y="5435"/>
                  </a:lnTo>
                  <a:close/>
                </a:path>
                <a:path w="830579" h="222884">
                  <a:moveTo>
                    <a:pt x="830097" y="5435"/>
                  </a:moveTo>
                  <a:lnTo>
                    <a:pt x="751459" y="5435"/>
                  </a:lnTo>
                  <a:lnTo>
                    <a:pt x="680542" y="150977"/>
                  </a:lnTo>
                  <a:lnTo>
                    <a:pt x="608495" y="5435"/>
                  </a:lnTo>
                  <a:lnTo>
                    <a:pt x="527850" y="5435"/>
                  </a:lnTo>
                  <a:lnTo>
                    <a:pt x="527850" y="217030"/>
                  </a:lnTo>
                  <a:lnTo>
                    <a:pt x="598474" y="217030"/>
                  </a:lnTo>
                  <a:lnTo>
                    <a:pt x="598474" y="120383"/>
                  </a:lnTo>
                  <a:lnTo>
                    <a:pt x="648233" y="217030"/>
                  </a:lnTo>
                  <a:lnTo>
                    <a:pt x="713143" y="217030"/>
                  </a:lnTo>
                  <a:lnTo>
                    <a:pt x="759752" y="121526"/>
                  </a:lnTo>
                  <a:lnTo>
                    <a:pt x="759752" y="217030"/>
                  </a:lnTo>
                  <a:lnTo>
                    <a:pt x="830097" y="217030"/>
                  </a:lnTo>
                  <a:lnTo>
                    <a:pt x="830097" y="5435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0945" y="1044664"/>
              <a:ext cx="243039" cy="21159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376556" y="1044663"/>
              <a:ext cx="489584" cy="212090"/>
            </a:xfrm>
            <a:custGeom>
              <a:avLst/>
              <a:gdLst/>
              <a:ahLst/>
              <a:cxnLst/>
              <a:rect l="l" t="t" r="r" b="b"/>
              <a:pathLst>
                <a:path w="489584" h="212090">
                  <a:moveTo>
                    <a:pt x="301663" y="211594"/>
                  </a:moveTo>
                  <a:lnTo>
                    <a:pt x="281978" y="175285"/>
                  </a:lnTo>
                  <a:lnTo>
                    <a:pt x="256108" y="127533"/>
                  </a:lnTo>
                  <a:lnTo>
                    <a:pt x="222021" y="64630"/>
                  </a:lnTo>
                  <a:lnTo>
                    <a:pt x="187007" y="0"/>
                  </a:lnTo>
                  <a:lnTo>
                    <a:pt x="185000" y="0"/>
                  </a:lnTo>
                  <a:lnTo>
                    <a:pt x="185000" y="127533"/>
                  </a:lnTo>
                  <a:lnTo>
                    <a:pt x="116662" y="127533"/>
                  </a:lnTo>
                  <a:lnTo>
                    <a:pt x="150977" y="64630"/>
                  </a:lnTo>
                  <a:lnTo>
                    <a:pt x="185000" y="127533"/>
                  </a:lnTo>
                  <a:lnTo>
                    <a:pt x="185000" y="0"/>
                  </a:lnTo>
                  <a:lnTo>
                    <a:pt x="114655" y="0"/>
                  </a:lnTo>
                  <a:lnTo>
                    <a:pt x="0" y="211594"/>
                  </a:lnTo>
                  <a:lnTo>
                    <a:pt x="71196" y="211594"/>
                  </a:lnTo>
                  <a:lnTo>
                    <a:pt x="90932" y="175285"/>
                  </a:lnTo>
                  <a:lnTo>
                    <a:pt x="210718" y="175285"/>
                  </a:lnTo>
                  <a:lnTo>
                    <a:pt x="230466" y="211594"/>
                  </a:lnTo>
                  <a:lnTo>
                    <a:pt x="301663" y="211594"/>
                  </a:lnTo>
                  <a:close/>
                </a:path>
                <a:path w="489584" h="212090">
                  <a:moveTo>
                    <a:pt x="396875" y="109232"/>
                  </a:moveTo>
                  <a:lnTo>
                    <a:pt x="297091" y="109232"/>
                  </a:lnTo>
                  <a:lnTo>
                    <a:pt x="297091" y="148399"/>
                  </a:lnTo>
                  <a:lnTo>
                    <a:pt x="396875" y="148399"/>
                  </a:lnTo>
                  <a:lnTo>
                    <a:pt x="396875" y="109232"/>
                  </a:lnTo>
                  <a:close/>
                </a:path>
                <a:path w="489584" h="212090">
                  <a:moveTo>
                    <a:pt x="488962" y="49949"/>
                  </a:moveTo>
                  <a:lnTo>
                    <a:pt x="418045" y="49949"/>
                  </a:lnTo>
                  <a:lnTo>
                    <a:pt x="418045" y="211239"/>
                  </a:lnTo>
                  <a:lnTo>
                    <a:pt x="488962" y="211239"/>
                  </a:lnTo>
                  <a:lnTo>
                    <a:pt x="488962" y="49949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6794601" y="1039228"/>
            <a:ext cx="1196975" cy="222885"/>
            <a:chOff x="6794601" y="1039228"/>
            <a:chExt cx="1196975" cy="222885"/>
          </a:xfrm>
        </p:grpSpPr>
        <p:sp>
          <p:nvSpPr>
            <p:cNvPr id="8" name="object 8" descr=""/>
            <p:cNvSpPr/>
            <p:nvPr/>
          </p:nvSpPr>
          <p:spPr>
            <a:xfrm>
              <a:off x="6794601" y="1040091"/>
              <a:ext cx="554355" cy="222250"/>
            </a:xfrm>
            <a:custGeom>
              <a:avLst/>
              <a:gdLst/>
              <a:ahLst/>
              <a:cxnLst/>
              <a:rect l="l" t="t" r="r" b="b"/>
              <a:pathLst>
                <a:path w="554354" h="222250">
                  <a:moveTo>
                    <a:pt x="259626" y="4991"/>
                  </a:moveTo>
                  <a:lnTo>
                    <a:pt x="0" y="4991"/>
                  </a:lnTo>
                  <a:lnTo>
                    <a:pt x="0" y="54521"/>
                  </a:lnTo>
                  <a:lnTo>
                    <a:pt x="188722" y="54521"/>
                  </a:lnTo>
                  <a:lnTo>
                    <a:pt x="188722" y="215811"/>
                  </a:lnTo>
                  <a:lnTo>
                    <a:pt x="259626" y="215811"/>
                  </a:lnTo>
                  <a:lnTo>
                    <a:pt x="259626" y="54521"/>
                  </a:lnTo>
                  <a:lnTo>
                    <a:pt x="259626" y="4991"/>
                  </a:lnTo>
                  <a:close/>
                </a:path>
                <a:path w="554354" h="222250">
                  <a:moveTo>
                    <a:pt x="554151" y="111226"/>
                  </a:moveTo>
                  <a:lnTo>
                    <a:pt x="553034" y="95885"/>
                  </a:lnTo>
                  <a:lnTo>
                    <a:pt x="552831" y="94907"/>
                  </a:lnTo>
                  <a:lnTo>
                    <a:pt x="549719" y="81280"/>
                  </a:lnTo>
                  <a:lnTo>
                    <a:pt x="549681" y="81102"/>
                  </a:lnTo>
                  <a:lnTo>
                    <a:pt x="544169" y="67437"/>
                  </a:lnTo>
                  <a:lnTo>
                    <a:pt x="544093" y="67246"/>
                  </a:lnTo>
                  <a:lnTo>
                    <a:pt x="536448" y="54470"/>
                  </a:lnTo>
                  <a:lnTo>
                    <a:pt x="536359" y="54330"/>
                  </a:lnTo>
                  <a:lnTo>
                    <a:pt x="536282" y="54190"/>
                  </a:lnTo>
                  <a:lnTo>
                    <a:pt x="536155" y="54038"/>
                  </a:lnTo>
                  <a:lnTo>
                    <a:pt x="501764" y="22352"/>
                  </a:lnTo>
                  <a:lnTo>
                    <a:pt x="480085" y="11836"/>
                  </a:lnTo>
                  <a:lnTo>
                    <a:pt x="480085" y="111226"/>
                  </a:lnTo>
                  <a:lnTo>
                    <a:pt x="479513" y="119799"/>
                  </a:lnTo>
                  <a:lnTo>
                    <a:pt x="460387" y="153200"/>
                  </a:lnTo>
                  <a:lnTo>
                    <a:pt x="424243" y="167995"/>
                  </a:lnTo>
                  <a:lnTo>
                    <a:pt x="416331" y="168414"/>
                  </a:lnTo>
                  <a:lnTo>
                    <a:pt x="408266" y="167995"/>
                  </a:lnTo>
                  <a:lnTo>
                    <a:pt x="371970" y="153200"/>
                  </a:lnTo>
                  <a:lnTo>
                    <a:pt x="352844" y="119799"/>
                  </a:lnTo>
                  <a:lnTo>
                    <a:pt x="352272" y="111226"/>
                  </a:lnTo>
                  <a:lnTo>
                    <a:pt x="352831" y="102793"/>
                  </a:lnTo>
                  <a:lnTo>
                    <a:pt x="371678" y="69316"/>
                  </a:lnTo>
                  <a:lnTo>
                    <a:pt x="407708" y="54470"/>
                  </a:lnTo>
                  <a:lnTo>
                    <a:pt x="415759" y="54038"/>
                  </a:lnTo>
                  <a:lnTo>
                    <a:pt x="423748" y="54470"/>
                  </a:lnTo>
                  <a:lnTo>
                    <a:pt x="460108" y="69062"/>
                  </a:lnTo>
                  <a:lnTo>
                    <a:pt x="479513" y="102793"/>
                  </a:lnTo>
                  <a:lnTo>
                    <a:pt x="480085" y="111226"/>
                  </a:lnTo>
                  <a:lnTo>
                    <a:pt x="480085" y="11836"/>
                  </a:lnTo>
                  <a:lnTo>
                    <a:pt x="470535" y="8128"/>
                  </a:lnTo>
                  <a:lnTo>
                    <a:pt x="453313" y="3619"/>
                  </a:lnTo>
                  <a:lnTo>
                    <a:pt x="435152" y="914"/>
                  </a:lnTo>
                  <a:lnTo>
                    <a:pt x="416039" y="0"/>
                  </a:lnTo>
                  <a:lnTo>
                    <a:pt x="397522" y="914"/>
                  </a:lnTo>
                  <a:lnTo>
                    <a:pt x="346417" y="14439"/>
                  </a:lnTo>
                  <a:lnTo>
                    <a:pt x="305981" y="42303"/>
                  </a:lnTo>
                  <a:lnTo>
                    <a:pt x="287731" y="67246"/>
                  </a:lnTo>
                  <a:lnTo>
                    <a:pt x="287604" y="67437"/>
                  </a:lnTo>
                  <a:lnTo>
                    <a:pt x="281825" y="81102"/>
                  </a:lnTo>
                  <a:lnTo>
                    <a:pt x="281749" y="81280"/>
                  </a:lnTo>
                  <a:lnTo>
                    <a:pt x="278244" y="95885"/>
                  </a:lnTo>
                  <a:lnTo>
                    <a:pt x="281749" y="140944"/>
                  </a:lnTo>
                  <a:lnTo>
                    <a:pt x="306082" y="179768"/>
                  </a:lnTo>
                  <a:lnTo>
                    <a:pt x="346557" y="207454"/>
                  </a:lnTo>
                  <a:lnTo>
                    <a:pt x="397802" y="220992"/>
                  </a:lnTo>
                  <a:lnTo>
                    <a:pt x="416331" y="221894"/>
                  </a:lnTo>
                  <a:lnTo>
                    <a:pt x="435432" y="220992"/>
                  </a:lnTo>
                  <a:lnTo>
                    <a:pt x="486956" y="207454"/>
                  </a:lnTo>
                  <a:lnTo>
                    <a:pt x="526491" y="179768"/>
                  </a:lnTo>
                  <a:lnTo>
                    <a:pt x="536155" y="167995"/>
                  </a:lnTo>
                  <a:lnTo>
                    <a:pt x="536282" y="167843"/>
                  </a:lnTo>
                  <a:lnTo>
                    <a:pt x="544093" y="154876"/>
                  </a:lnTo>
                  <a:lnTo>
                    <a:pt x="549681" y="141122"/>
                  </a:lnTo>
                  <a:lnTo>
                    <a:pt x="553034" y="126568"/>
                  </a:lnTo>
                  <a:lnTo>
                    <a:pt x="554151" y="111226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6182" y="1044384"/>
              <a:ext cx="251637" cy="21159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625550" y="1039228"/>
              <a:ext cx="365760" cy="222885"/>
            </a:xfrm>
            <a:custGeom>
              <a:avLst/>
              <a:gdLst/>
              <a:ahLst/>
              <a:cxnLst/>
              <a:rect l="l" t="t" r="r" b="b"/>
              <a:pathLst>
                <a:path w="365759" h="222884">
                  <a:moveTo>
                    <a:pt x="277075" y="90932"/>
                  </a:moveTo>
                  <a:lnTo>
                    <a:pt x="261137" y="53708"/>
                  </a:lnTo>
                  <a:lnTo>
                    <a:pt x="231889" y="24892"/>
                  </a:lnTo>
                  <a:lnTo>
                    <a:pt x="191135" y="6362"/>
                  </a:lnTo>
                  <a:lnTo>
                    <a:pt x="141820" y="0"/>
                  </a:lnTo>
                  <a:lnTo>
                    <a:pt x="122529" y="914"/>
                  </a:lnTo>
                  <a:lnTo>
                    <a:pt x="69900" y="14439"/>
                  </a:lnTo>
                  <a:lnTo>
                    <a:pt x="28943" y="42303"/>
                  </a:lnTo>
                  <a:lnTo>
                    <a:pt x="4673" y="81356"/>
                  </a:lnTo>
                  <a:lnTo>
                    <a:pt x="0" y="111518"/>
                  </a:lnTo>
                  <a:lnTo>
                    <a:pt x="1168" y="126746"/>
                  </a:lnTo>
                  <a:lnTo>
                    <a:pt x="18872" y="168135"/>
                  </a:lnTo>
                  <a:lnTo>
                    <a:pt x="54813" y="200202"/>
                  </a:lnTo>
                  <a:lnTo>
                    <a:pt x="104330" y="219113"/>
                  </a:lnTo>
                  <a:lnTo>
                    <a:pt x="141820" y="222758"/>
                  </a:lnTo>
                  <a:lnTo>
                    <a:pt x="159092" y="222072"/>
                  </a:lnTo>
                  <a:lnTo>
                    <a:pt x="205587" y="211607"/>
                  </a:lnTo>
                  <a:lnTo>
                    <a:pt x="242417" y="189661"/>
                  </a:lnTo>
                  <a:lnTo>
                    <a:pt x="267487" y="157886"/>
                  </a:lnTo>
                  <a:lnTo>
                    <a:pt x="203301" y="132397"/>
                  </a:lnTo>
                  <a:lnTo>
                    <a:pt x="198742" y="140627"/>
                  </a:lnTo>
                  <a:lnTo>
                    <a:pt x="193103" y="147840"/>
                  </a:lnTo>
                  <a:lnTo>
                    <a:pt x="151777" y="168122"/>
                  </a:lnTo>
                  <a:lnTo>
                    <a:pt x="142113" y="168706"/>
                  </a:lnTo>
                  <a:lnTo>
                    <a:pt x="133375" y="168287"/>
                  </a:lnTo>
                  <a:lnTo>
                    <a:pt x="94665" y="153708"/>
                  </a:lnTo>
                  <a:lnTo>
                    <a:pt x="74358" y="120103"/>
                  </a:lnTo>
                  <a:lnTo>
                    <a:pt x="73761" y="111518"/>
                  </a:lnTo>
                  <a:lnTo>
                    <a:pt x="74371" y="102958"/>
                  </a:lnTo>
                  <a:lnTo>
                    <a:pt x="94996" y="69316"/>
                  </a:lnTo>
                  <a:lnTo>
                    <a:pt x="133731" y="54483"/>
                  </a:lnTo>
                  <a:lnTo>
                    <a:pt x="142113" y="54051"/>
                  </a:lnTo>
                  <a:lnTo>
                    <a:pt x="150114" y="54051"/>
                  </a:lnTo>
                  <a:lnTo>
                    <a:pt x="189433" y="71056"/>
                  </a:lnTo>
                  <a:lnTo>
                    <a:pt x="203873" y="90932"/>
                  </a:lnTo>
                  <a:lnTo>
                    <a:pt x="277075" y="90932"/>
                  </a:lnTo>
                  <a:close/>
                </a:path>
                <a:path w="365759" h="222884">
                  <a:moveTo>
                    <a:pt x="365429" y="136664"/>
                  </a:moveTo>
                  <a:lnTo>
                    <a:pt x="294805" y="136664"/>
                  </a:lnTo>
                  <a:lnTo>
                    <a:pt x="294805" y="216674"/>
                  </a:lnTo>
                  <a:lnTo>
                    <a:pt x="365429" y="216674"/>
                  </a:lnTo>
                  <a:lnTo>
                    <a:pt x="365429" y="136664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7920355" y="1044384"/>
            <a:ext cx="810260" cy="212090"/>
            <a:chOff x="7920355" y="1044384"/>
            <a:chExt cx="810260" cy="212090"/>
          </a:xfrm>
        </p:grpSpPr>
        <p:sp>
          <p:nvSpPr>
            <p:cNvPr id="12" name="object 12" descr=""/>
            <p:cNvSpPr/>
            <p:nvPr/>
          </p:nvSpPr>
          <p:spPr>
            <a:xfrm>
              <a:off x="7920355" y="1044663"/>
              <a:ext cx="561975" cy="212090"/>
            </a:xfrm>
            <a:custGeom>
              <a:avLst/>
              <a:gdLst/>
              <a:ahLst/>
              <a:cxnLst/>
              <a:rect l="l" t="t" r="r" b="b"/>
              <a:pathLst>
                <a:path w="561975" h="212090">
                  <a:moveTo>
                    <a:pt x="253911" y="419"/>
                  </a:moveTo>
                  <a:lnTo>
                    <a:pt x="183565" y="419"/>
                  </a:lnTo>
                  <a:lnTo>
                    <a:pt x="183565" y="75349"/>
                  </a:lnTo>
                  <a:lnTo>
                    <a:pt x="70624" y="75349"/>
                  </a:lnTo>
                  <a:lnTo>
                    <a:pt x="70624" y="419"/>
                  </a:lnTo>
                  <a:lnTo>
                    <a:pt x="0" y="419"/>
                  </a:lnTo>
                  <a:lnTo>
                    <a:pt x="0" y="75349"/>
                  </a:lnTo>
                  <a:lnTo>
                    <a:pt x="0" y="131229"/>
                  </a:lnTo>
                  <a:lnTo>
                    <a:pt x="183565" y="131229"/>
                  </a:lnTo>
                  <a:lnTo>
                    <a:pt x="183565" y="211239"/>
                  </a:lnTo>
                  <a:lnTo>
                    <a:pt x="253911" y="211239"/>
                  </a:lnTo>
                  <a:lnTo>
                    <a:pt x="253911" y="131229"/>
                  </a:lnTo>
                  <a:lnTo>
                    <a:pt x="253911" y="75349"/>
                  </a:lnTo>
                  <a:lnTo>
                    <a:pt x="253911" y="419"/>
                  </a:lnTo>
                  <a:close/>
                </a:path>
                <a:path w="561975" h="212090">
                  <a:moveTo>
                    <a:pt x="561873" y="211594"/>
                  </a:moveTo>
                  <a:lnTo>
                    <a:pt x="542188" y="175285"/>
                  </a:lnTo>
                  <a:lnTo>
                    <a:pt x="516318" y="127533"/>
                  </a:lnTo>
                  <a:lnTo>
                    <a:pt x="482219" y="64630"/>
                  </a:lnTo>
                  <a:lnTo>
                    <a:pt x="447205" y="0"/>
                  </a:lnTo>
                  <a:lnTo>
                    <a:pt x="445211" y="0"/>
                  </a:lnTo>
                  <a:lnTo>
                    <a:pt x="445211" y="127533"/>
                  </a:lnTo>
                  <a:lnTo>
                    <a:pt x="376859" y="127533"/>
                  </a:lnTo>
                  <a:lnTo>
                    <a:pt x="411175" y="64630"/>
                  </a:lnTo>
                  <a:lnTo>
                    <a:pt x="445211" y="127533"/>
                  </a:lnTo>
                  <a:lnTo>
                    <a:pt x="445211" y="0"/>
                  </a:lnTo>
                  <a:lnTo>
                    <a:pt x="374865" y="0"/>
                  </a:lnTo>
                  <a:lnTo>
                    <a:pt x="260197" y="211594"/>
                  </a:lnTo>
                  <a:lnTo>
                    <a:pt x="331393" y="211594"/>
                  </a:lnTo>
                  <a:lnTo>
                    <a:pt x="351129" y="175285"/>
                  </a:lnTo>
                  <a:lnTo>
                    <a:pt x="470941" y="175285"/>
                  </a:lnTo>
                  <a:lnTo>
                    <a:pt x="490677" y="211594"/>
                  </a:lnTo>
                  <a:lnTo>
                    <a:pt x="561873" y="211594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8507" y="1044384"/>
              <a:ext cx="251625" cy="211594"/>
            </a:xfrm>
            <a:prstGeom prst="rect">
              <a:avLst/>
            </a:prstGeom>
          </p:spPr>
        </p:pic>
      </p:grpSp>
      <p:sp>
        <p:nvSpPr>
          <p:cNvPr id="14" name="object 14" descr=""/>
          <p:cNvSpPr/>
          <p:nvPr/>
        </p:nvSpPr>
        <p:spPr>
          <a:xfrm>
            <a:off x="5277954" y="1378204"/>
            <a:ext cx="517525" cy="123189"/>
          </a:xfrm>
          <a:custGeom>
            <a:avLst/>
            <a:gdLst/>
            <a:ahLst/>
            <a:cxnLst/>
            <a:rect l="l" t="t" r="r" b="b"/>
            <a:pathLst>
              <a:path w="517525" h="123190">
                <a:moveTo>
                  <a:pt x="175196" y="122872"/>
                </a:moveTo>
                <a:lnTo>
                  <a:pt x="133845" y="122872"/>
                </a:lnTo>
                <a:lnTo>
                  <a:pt x="122377" y="101790"/>
                </a:lnTo>
                <a:lnTo>
                  <a:pt x="52806" y="101790"/>
                </a:lnTo>
                <a:lnTo>
                  <a:pt x="41351" y="122872"/>
                </a:lnTo>
                <a:lnTo>
                  <a:pt x="0" y="122872"/>
                </a:lnTo>
                <a:lnTo>
                  <a:pt x="66586" y="0"/>
                </a:lnTo>
                <a:lnTo>
                  <a:pt x="108597" y="0"/>
                </a:lnTo>
                <a:lnTo>
                  <a:pt x="175196" y="122872"/>
                </a:lnTo>
                <a:close/>
              </a:path>
              <a:path w="517525" h="123190">
                <a:moveTo>
                  <a:pt x="87680" y="37528"/>
                </a:moveTo>
                <a:lnTo>
                  <a:pt x="67754" y="74053"/>
                </a:lnTo>
                <a:lnTo>
                  <a:pt x="107442" y="74053"/>
                </a:lnTo>
                <a:lnTo>
                  <a:pt x="87680" y="37528"/>
                </a:lnTo>
                <a:close/>
              </a:path>
              <a:path w="517525" h="123190">
                <a:moveTo>
                  <a:pt x="271665" y="0"/>
                </a:moveTo>
                <a:lnTo>
                  <a:pt x="313042" y="13360"/>
                </a:lnTo>
                <a:lnTo>
                  <a:pt x="317411" y="19507"/>
                </a:lnTo>
                <a:lnTo>
                  <a:pt x="321792" y="25653"/>
                </a:lnTo>
                <a:lnTo>
                  <a:pt x="323976" y="32765"/>
                </a:lnTo>
                <a:lnTo>
                  <a:pt x="323976" y="40843"/>
                </a:lnTo>
                <a:lnTo>
                  <a:pt x="323976" y="41516"/>
                </a:lnTo>
                <a:lnTo>
                  <a:pt x="302928" y="77071"/>
                </a:lnTo>
                <a:lnTo>
                  <a:pt x="273164" y="83185"/>
                </a:lnTo>
                <a:lnTo>
                  <a:pt x="219862" y="83185"/>
                </a:lnTo>
                <a:lnTo>
                  <a:pt x="219862" y="122872"/>
                </a:lnTo>
                <a:lnTo>
                  <a:pt x="178841" y="122872"/>
                </a:lnTo>
                <a:lnTo>
                  <a:pt x="178841" y="0"/>
                </a:lnTo>
                <a:lnTo>
                  <a:pt x="271665" y="0"/>
                </a:lnTo>
                <a:close/>
              </a:path>
              <a:path w="517525" h="123190">
                <a:moveTo>
                  <a:pt x="264363" y="54127"/>
                </a:moveTo>
                <a:lnTo>
                  <a:pt x="270116" y="54127"/>
                </a:lnTo>
                <a:lnTo>
                  <a:pt x="274408" y="53962"/>
                </a:lnTo>
                <a:lnTo>
                  <a:pt x="277228" y="53632"/>
                </a:lnTo>
                <a:lnTo>
                  <a:pt x="280047" y="53301"/>
                </a:lnTo>
                <a:lnTo>
                  <a:pt x="282397" y="52247"/>
                </a:lnTo>
                <a:lnTo>
                  <a:pt x="284289" y="50482"/>
                </a:lnTo>
                <a:lnTo>
                  <a:pt x="286169" y="48704"/>
                </a:lnTo>
                <a:lnTo>
                  <a:pt x="287108" y="45770"/>
                </a:lnTo>
                <a:lnTo>
                  <a:pt x="287108" y="41681"/>
                </a:lnTo>
                <a:lnTo>
                  <a:pt x="287108" y="37464"/>
                </a:lnTo>
                <a:lnTo>
                  <a:pt x="269786" y="28397"/>
                </a:lnTo>
                <a:lnTo>
                  <a:pt x="264363" y="28397"/>
                </a:lnTo>
                <a:lnTo>
                  <a:pt x="258876" y="28397"/>
                </a:lnTo>
                <a:lnTo>
                  <a:pt x="256667" y="28397"/>
                </a:lnTo>
                <a:lnTo>
                  <a:pt x="252793" y="28422"/>
                </a:lnTo>
                <a:lnTo>
                  <a:pt x="247256" y="28473"/>
                </a:lnTo>
                <a:lnTo>
                  <a:pt x="242429" y="28514"/>
                </a:lnTo>
                <a:lnTo>
                  <a:pt x="236254" y="28541"/>
                </a:lnTo>
                <a:lnTo>
                  <a:pt x="228732" y="28557"/>
                </a:lnTo>
                <a:lnTo>
                  <a:pt x="219862" y="28562"/>
                </a:lnTo>
                <a:lnTo>
                  <a:pt x="219862" y="54127"/>
                </a:lnTo>
                <a:lnTo>
                  <a:pt x="264198" y="54127"/>
                </a:lnTo>
                <a:lnTo>
                  <a:pt x="264363" y="54127"/>
                </a:lnTo>
                <a:close/>
              </a:path>
              <a:path w="517525" h="123190">
                <a:moveTo>
                  <a:pt x="331774" y="0"/>
                </a:moveTo>
                <a:lnTo>
                  <a:pt x="476910" y="0"/>
                </a:lnTo>
              </a:path>
              <a:path w="517525" h="123190">
                <a:moveTo>
                  <a:pt x="476910" y="0"/>
                </a:moveTo>
                <a:lnTo>
                  <a:pt x="476910" y="33375"/>
                </a:lnTo>
                <a:lnTo>
                  <a:pt x="425094" y="33375"/>
                </a:lnTo>
                <a:lnTo>
                  <a:pt x="425094" y="122872"/>
                </a:lnTo>
                <a:lnTo>
                  <a:pt x="384251" y="122872"/>
                </a:lnTo>
                <a:lnTo>
                  <a:pt x="384251" y="33375"/>
                </a:lnTo>
                <a:lnTo>
                  <a:pt x="331774" y="33375"/>
                </a:lnTo>
                <a:lnTo>
                  <a:pt x="331774" y="0"/>
                </a:lnTo>
                <a:lnTo>
                  <a:pt x="476910" y="0"/>
                </a:lnTo>
                <a:close/>
              </a:path>
              <a:path w="517525" h="123190">
                <a:moveTo>
                  <a:pt x="481228" y="92163"/>
                </a:moveTo>
                <a:lnTo>
                  <a:pt x="481228" y="122872"/>
                </a:lnTo>
                <a:lnTo>
                  <a:pt x="517258" y="122872"/>
                </a:lnTo>
                <a:lnTo>
                  <a:pt x="517258" y="92163"/>
                </a:lnTo>
                <a:lnTo>
                  <a:pt x="481228" y="92163"/>
                </a:lnTo>
                <a:close/>
              </a:path>
            </a:pathLst>
          </a:custGeom>
          <a:ln w="3175">
            <a:solidFill>
              <a:srgbClr val="37343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54281" y="1373175"/>
            <a:ext cx="389991" cy="132765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5287365" y="1698917"/>
            <a:ext cx="4720590" cy="1035685"/>
            <a:chOff x="5287365" y="1698917"/>
            <a:chExt cx="4720590" cy="1035685"/>
          </a:xfrm>
        </p:grpSpPr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87365" y="1698917"/>
              <a:ext cx="4720362" cy="103540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87365" y="2267369"/>
              <a:ext cx="403847" cy="9479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44400" y="2269198"/>
              <a:ext cx="254203" cy="9296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9657" y="2267369"/>
              <a:ext cx="501688" cy="10850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73913" y="2269198"/>
              <a:ext cx="149948" cy="73152"/>
            </a:xfrm>
            <a:prstGeom prst="rect">
              <a:avLst/>
            </a:prstGeom>
          </p:spPr>
        </p:pic>
      </p:grpSp>
      <p:sp>
        <p:nvSpPr>
          <p:cNvPr id="22" name="object 22" descr=""/>
          <p:cNvSpPr/>
          <p:nvPr/>
        </p:nvSpPr>
        <p:spPr>
          <a:xfrm>
            <a:off x="5304256" y="3106293"/>
            <a:ext cx="22860" cy="86360"/>
          </a:xfrm>
          <a:custGeom>
            <a:avLst/>
            <a:gdLst/>
            <a:ahLst/>
            <a:cxnLst/>
            <a:rect l="l" t="t" r="r" b="b"/>
            <a:pathLst>
              <a:path w="22860" h="86360">
                <a:moveTo>
                  <a:pt x="0" y="86360"/>
                </a:moveTo>
                <a:lnTo>
                  <a:pt x="22860" y="86360"/>
                </a:lnTo>
                <a:lnTo>
                  <a:pt x="2286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5304256" y="2882950"/>
            <a:ext cx="1828800" cy="318770"/>
            <a:chOff x="5304256" y="2882950"/>
            <a:chExt cx="1828800" cy="318770"/>
          </a:xfrm>
        </p:grpSpPr>
        <p:sp>
          <p:nvSpPr>
            <p:cNvPr id="24" name="object 24" descr=""/>
            <p:cNvSpPr/>
            <p:nvPr/>
          </p:nvSpPr>
          <p:spPr>
            <a:xfrm>
              <a:off x="5304256" y="3085973"/>
              <a:ext cx="93345" cy="106680"/>
            </a:xfrm>
            <a:custGeom>
              <a:avLst/>
              <a:gdLst/>
              <a:ahLst/>
              <a:cxnLst/>
              <a:rect l="l" t="t" r="r" b="b"/>
              <a:pathLst>
                <a:path w="93345" h="106680">
                  <a:moveTo>
                    <a:pt x="92811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0104" y="20320"/>
                  </a:lnTo>
                  <a:lnTo>
                    <a:pt x="70104" y="106680"/>
                  </a:lnTo>
                  <a:lnTo>
                    <a:pt x="92811" y="106680"/>
                  </a:lnTo>
                  <a:lnTo>
                    <a:pt x="92811" y="20320"/>
                  </a:lnTo>
                  <a:lnTo>
                    <a:pt x="92811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04256" y="2882950"/>
              <a:ext cx="1828787" cy="318211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409869" y="3083356"/>
              <a:ext cx="325120" cy="111125"/>
            </a:xfrm>
            <a:custGeom>
              <a:avLst/>
              <a:gdLst/>
              <a:ahLst/>
              <a:cxnLst/>
              <a:rect l="l" t="t" r="r" b="b"/>
              <a:pathLst>
                <a:path w="325120" h="111125">
                  <a:moveTo>
                    <a:pt x="102108" y="2133"/>
                  </a:moveTo>
                  <a:lnTo>
                    <a:pt x="28956" y="2133"/>
                  </a:lnTo>
                  <a:lnTo>
                    <a:pt x="26936" y="31330"/>
                  </a:lnTo>
                  <a:lnTo>
                    <a:pt x="23850" y="59105"/>
                  </a:lnTo>
                  <a:lnTo>
                    <a:pt x="17894" y="80060"/>
                  </a:lnTo>
                  <a:lnTo>
                    <a:pt x="7315" y="88849"/>
                  </a:lnTo>
                  <a:lnTo>
                    <a:pt x="4267" y="89001"/>
                  </a:lnTo>
                  <a:lnTo>
                    <a:pt x="1981" y="88696"/>
                  </a:lnTo>
                  <a:lnTo>
                    <a:pt x="0" y="88087"/>
                  </a:lnTo>
                  <a:lnTo>
                    <a:pt x="0" y="108204"/>
                  </a:lnTo>
                  <a:lnTo>
                    <a:pt x="4267" y="109728"/>
                  </a:lnTo>
                  <a:lnTo>
                    <a:pt x="8229" y="110185"/>
                  </a:lnTo>
                  <a:lnTo>
                    <a:pt x="11887" y="110185"/>
                  </a:lnTo>
                  <a:lnTo>
                    <a:pt x="29794" y="102844"/>
                  </a:lnTo>
                  <a:lnTo>
                    <a:pt x="40652" y="83426"/>
                  </a:lnTo>
                  <a:lnTo>
                    <a:pt x="46647" y="55524"/>
                  </a:lnTo>
                  <a:lnTo>
                    <a:pt x="49987" y="22707"/>
                  </a:lnTo>
                  <a:lnTo>
                    <a:pt x="79248" y="22707"/>
                  </a:lnTo>
                  <a:lnTo>
                    <a:pt x="79248" y="108813"/>
                  </a:lnTo>
                  <a:lnTo>
                    <a:pt x="102108" y="108813"/>
                  </a:lnTo>
                  <a:lnTo>
                    <a:pt x="102108" y="2133"/>
                  </a:lnTo>
                  <a:close/>
                </a:path>
                <a:path w="325120" h="111125">
                  <a:moveTo>
                    <a:pt x="232410" y="55473"/>
                  </a:moveTo>
                  <a:lnTo>
                    <a:pt x="228866" y="34594"/>
                  </a:lnTo>
                  <a:lnTo>
                    <a:pt x="220814" y="21183"/>
                  </a:lnTo>
                  <a:lnTo>
                    <a:pt x="218236" y="16878"/>
                  </a:lnTo>
                  <a:lnTo>
                    <a:pt x="208940" y="10439"/>
                  </a:lnTo>
                  <a:lnTo>
                    <a:pt x="208940" y="55473"/>
                  </a:lnTo>
                  <a:lnTo>
                    <a:pt x="206844" y="68745"/>
                  </a:lnTo>
                  <a:lnTo>
                    <a:pt x="200609" y="79654"/>
                  </a:lnTo>
                  <a:lnTo>
                    <a:pt x="190220" y="87045"/>
                  </a:lnTo>
                  <a:lnTo>
                    <a:pt x="175717" y="89763"/>
                  </a:lnTo>
                  <a:lnTo>
                    <a:pt x="161112" y="87045"/>
                  </a:lnTo>
                  <a:lnTo>
                    <a:pt x="150685" y="79654"/>
                  </a:lnTo>
                  <a:lnTo>
                    <a:pt x="144424" y="68745"/>
                  </a:lnTo>
                  <a:lnTo>
                    <a:pt x="142341" y="55473"/>
                  </a:lnTo>
                  <a:lnTo>
                    <a:pt x="144424" y="42214"/>
                  </a:lnTo>
                  <a:lnTo>
                    <a:pt x="150685" y="31305"/>
                  </a:lnTo>
                  <a:lnTo>
                    <a:pt x="161112" y="23914"/>
                  </a:lnTo>
                  <a:lnTo>
                    <a:pt x="175717" y="21183"/>
                  </a:lnTo>
                  <a:lnTo>
                    <a:pt x="190220" y="23914"/>
                  </a:lnTo>
                  <a:lnTo>
                    <a:pt x="200609" y="31305"/>
                  </a:lnTo>
                  <a:lnTo>
                    <a:pt x="206844" y="42214"/>
                  </a:lnTo>
                  <a:lnTo>
                    <a:pt x="208940" y="55473"/>
                  </a:lnTo>
                  <a:lnTo>
                    <a:pt x="208940" y="10439"/>
                  </a:lnTo>
                  <a:lnTo>
                    <a:pt x="200520" y="4597"/>
                  </a:lnTo>
                  <a:lnTo>
                    <a:pt x="175717" y="0"/>
                  </a:lnTo>
                  <a:lnTo>
                    <a:pt x="150914" y="4597"/>
                  </a:lnTo>
                  <a:lnTo>
                    <a:pt x="133197" y="16878"/>
                  </a:lnTo>
                  <a:lnTo>
                    <a:pt x="122567" y="34594"/>
                  </a:lnTo>
                  <a:lnTo>
                    <a:pt x="119024" y="55473"/>
                  </a:lnTo>
                  <a:lnTo>
                    <a:pt x="122567" y="76365"/>
                  </a:lnTo>
                  <a:lnTo>
                    <a:pt x="133197" y="94068"/>
                  </a:lnTo>
                  <a:lnTo>
                    <a:pt x="150914" y="106362"/>
                  </a:lnTo>
                  <a:lnTo>
                    <a:pt x="175717" y="110947"/>
                  </a:lnTo>
                  <a:lnTo>
                    <a:pt x="200520" y="106362"/>
                  </a:lnTo>
                  <a:lnTo>
                    <a:pt x="218224" y="94068"/>
                  </a:lnTo>
                  <a:lnTo>
                    <a:pt x="220814" y="89763"/>
                  </a:lnTo>
                  <a:lnTo>
                    <a:pt x="228854" y="76365"/>
                  </a:lnTo>
                  <a:lnTo>
                    <a:pt x="232410" y="55473"/>
                  </a:lnTo>
                  <a:close/>
                </a:path>
                <a:path w="325120" h="111125">
                  <a:moveTo>
                    <a:pt x="324764" y="2133"/>
                  </a:moveTo>
                  <a:lnTo>
                    <a:pt x="236524" y="2133"/>
                  </a:lnTo>
                  <a:lnTo>
                    <a:pt x="236524" y="22707"/>
                  </a:lnTo>
                  <a:lnTo>
                    <a:pt x="269290" y="22707"/>
                  </a:lnTo>
                  <a:lnTo>
                    <a:pt x="269290" y="108813"/>
                  </a:lnTo>
                  <a:lnTo>
                    <a:pt x="291998" y="108813"/>
                  </a:lnTo>
                  <a:lnTo>
                    <a:pt x="291998" y="22707"/>
                  </a:lnTo>
                  <a:lnTo>
                    <a:pt x="324764" y="22707"/>
                  </a:lnTo>
                  <a:lnTo>
                    <a:pt x="324764" y="2133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/>
          <p:nvPr/>
        </p:nvSpPr>
        <p:spPr>
          <a:xfrm>
            <a:off x="5298313" y="3279952"/>
            <a:ext cx="648970" cy="111125"/>
          </a:xfrm>
          <a:custGeom>
            <a:avLst/>
            <a:gdLst/>
            <a:ahLst/>
            <a:cxnLst/>
            <a:rect l="l" t="t" r="r" b="b"/>
            <a:pathLst>
              <a:path w="648970" h="111125">
                <a:moveTo>
                  <a:pt x="88544" y="81686"/>
                </a:moveTo>
                <a:lnTo>
                  <a:pt x="83096" y="85521"/>
                </a:lnTo>
                <a:lnTo>
                  <a:pt x="76542" y="88277"/>
                </a:lnTo>
                <a:lnTo>
                  <a:pt x="69126" y="89966"/>
                </a:lnTo>
                <a:lnTo>
                  <a:pt x="61112" y="90525"/>
                </a:lnTo>
                <a:lnTo>
                  <a:pt x="47358" y="88544"/>
                </a:lnTo>
                <a:lnTo>
                  <a:pt x="35255" y="82410"/>
                </a:lnTo>
                <a:lnTo>
                  <a:pt x="26670" y="71882"/>
                </a:lnTo>
                <a:lnTo>
                  <a:pt x="23469" y="56692"/>
                </a:lnTo>
                <a:lnTo>
                  <a:pt x="26708" y="40144"/>
                </a:lnTo>
                <a:lnTo>
                  <a:pt x="35255" y="28829"/>
                </a:lnTo>
                <a:lnTo>
                  <a:pt x="47320" y="22339"/>
                </a:lnTo>
                <a:lnTo>
                  <a:pt x="61112" y="20269"/>
                </a:lnTo>
                <a:lnTo>
                  <a:pt x="68491" y="20840"/>
                </a:lnTo>
                <a:lnTo>
                  <a:pt x="75590" y="22466"/>
                </a:lnTo>
                <a:lnTo>
                  <a:pt x="82105" y="25095"/>
                </a:lnTo>
                <a:lnTo>
                  <a:pt x="87782" y="28651"/>
                </a:lnTo>
                <a:lnTo>
                  <a:pt x="87782" y="6858"/>
                </a:lnTo>
                <a:lnTo>
                  <a:pt x="80657" y="3860"/>
                </a:lnTo>
                <a:lnTo>
                  <a:pt x="73113" y="1714"/>
                </a:lnTo>
                <a:lnTo>
                  <a:pt x="65278" y="431"/>
                </a:lnTo>
                <a:lnTo>
                  <a:pt x="57302" y="0"/>
                </a:lnTo>
                <a:lnTo>
                  <a:pt x="36347" y="3378"/>
                </a:lnTo>
                <a:lnTo>
                  <a:pt x="18021" y="13716"/>
                </a:lnTo>
                <a:lnTo>
                  <a:pt x="5003" y="31381"/>
                </a:lnTo>
                <a:lnTo>
                  <a:pt x="0" y="56692"/>
                </a:lnTo>
                <a:lnTo>
                  <a:pt x="4991" y="80860"/>
                </a:lnTo>
                <a:lnTo>
                  <a:pt x="18110" y="97764"/>
                </a:lnTo>
                <a:lnTo>
                  <a:pt x="36576" y="107708"/>
                </a:lnTo>
                <a:lnTo>
                  <a:pt x="57607" y="110947"/>
                </a:lnTo>
                <a:lnTo>
                  <a:pt x="65913" y="110502"/>
                </a:lnTo>
                <a:lnTo>
                  <a:pt x="73875" y="109181"/>
                </a:lnTo>
                <a:lnTo>
                  <a:pt x="81432" y="107035"/>
                </a:lnTo>
                <a:lnTo>
                  <a:pt x="88544" y="104089"/>
                </a:lnTo>
                <a:lnTo>
                  <a:pt x="88544" y="81686"/>
                </a:lnTo>
                <a:close/>
              </a:path>
              <a:path w="648970" h="111125">
                <a:moveTo>
                  <a:pt x="211836" y="55473"/>
                </a:moveTo>
                <a:lnTo>
                  <a:pt x="208292" y="34594"/>
                </a:lnTo>
                <a:lnTo>
                  <a:pt x="200240" y="21183"/>
                </a:lnTo>
                <a:lnTo>
                  <a:pt x="197662" y="16878"/>
                </a:lnTo>
                <a:lnTo>
                  <a:pt x="188366" y="10439"/>
                </a:lnTo>
                <a:lnTo>
                  <a:pt x="188366" y="55473"/>
                </a:lnTo>
                <a:lnTo>
                  <a:pt x="186270" y="68745"/>
                </a:lnTo>
                <a:lnTo>
                  <a:pt x="180035" y="79654"/>
                </a:lnTo>
                <a:lnTo>
                  <a:pt x="169646" y="87045"/>
                </a:lnTo>
                <a:lnTo>
                  <a:pt x="155143" y="89763"/>
                </a:lnTo>
                <a:lnTo>
                  <a:pt x="140538" y="87045"/>
                </a:lnTo>
                <a:lnTo>
                  <a:pt x="130111" y="79654"/>
                </a:lnTo>
                <a:lnTo>
                  <a:pt x="123850" y="68745"/>
                </a:lnTo>
                <a:lnTo>
                  <a:pt x="121767" y="55473"/>
                </a:lnTo>
                <a:lnTo>
                  <a:pt x="123850" y="42214"/>
                </a:lnTo>
                <a:lnTo>
                  <a:pt x="130111" y="31305"/>
                </a:lnTo>
                <a:lnTo>
                  <a:pt x="140538" y="23914"/>
                </a:lnTo>
                <a:lnTo>
                  <a:pt x="155143" y="21183"/>
                </a:lnTo>
                <a:lnTo>
                  <a:pt x="169646" y="23914"/>
                </a:lnTo>
                <a:lnTo>
                  <a:pt x="180035" y="31305"/>
                </a:lnTo>
                <a:lnTo>
                  <a:pt x="186270" y="42214"/>
                </a:lnTo>
                <a:lnTo>
                  <a:pt x="188366" y="55473"/>
                </a:lnTo>
                <a:lnTo>
                  <a:pt x="188366" y="10439"/>
                </a:lnTo>
                <a:lnTo>
                  <a:pt x="179946" y="4597"/>
                </a:lnTo>
                <a:lnTo>
                  <a:pt x="155143" y="0"/>
                </a:lnTo>
                <a:lnTo>
                  <a:pt x="130340" y="4597"/>
                </a:lnTo>
                <a:lnTo>
                  <a:pt x="112623" y="16878"/>
                </a:lnTo>
                <a:lnTo>
                  <a:pt x="101993" y="34594"/>
                </a:lnTo>
                <a:lnTo>
                  <a:pt x="98450" y="55473"/>
                </a:lnTo>
                <a:lnTo>
                  <a:pt x="101993" y="76365"/>
                </a:lnTo>
                <a:lnTo>
                  <a:pt x="112623" y="94068"/>
                </a:lnTo>
                <a:lnTo>
                  <a:pt x="130340" y="106362"/>
                </a:lnTo>
                <a:lnTo>
                  <a:pt x="155143" y="110947"/>
                </a:lnTo>
                <a:lnTo>
                  <a:pt x="179946" y="106362"/>
                </a:lnTo>
                <a:lnTo>
                  <a:pt x="197650" y="94068"/>
                </a:lnTo>
                <a:lnTo>
                  <a:pt x="200240" y="89763"/>
                </a:lnTo>
                <a:lnTo>
                  <a:pt x="208280" y="76365"/>
                </a:lnTo>
                <a:lnTo>
                  <a:pt x="211836" y="55473"/>
                </a:lnTo>
                <a:close/>
              </a:path>
              <a:path w="648970" h="111125">
                <a:moveTo>
                  <a:pt x="311353" y="81686"/>
                </a:moveTo>
                <a:lnTo>
                  <a:pt x="305904" y="85521"/>
                </a:lnTo>
                <a:lnTo>
                  <a:pt x="299351" y="88277"/>
                </a:lnTo>
                <a:lnTo>
                  <a:pt x="291934" y="89966"/>
                </a:lnTo>
                <a:lnTo>
                  <a:pt x="283921" y="90525"/>
                </a:lnTo>
                <a:lnTo>
                  <a:pt x="270167" y="88544"/>
                </a:lnTo>
                <a:lnTo>
                  <a:pt x="258064" y="82410"/>
                </a:lnTo>
                <a:lnTo>
                  <a:pt x="249478" y="71882"/>
                </a:lnTo>
                <a:lnTo>
                  <a:pt x="246278" y="56692"/>
                </a:lnTo>
                <a:lnTo>
                  <a:pt x="249516" y="40144"/>
                </a:lnTo>
                <a:lnTo>
                  <a:pt x="258064" y="28829"/>
                </a:lnTo>
                <a:lnTo>
                  <a:pt x="270129" y="22339"/>
                </a:lnTo>
                <a:lnTo>
                  <a:pt x="283921" y="20269"/>
                </a:lnTo>
                <a:lnTo>
                  <a:pt x="291299" y="20840"/>
                </a:lnTo>
                <a:lnTo>
                  <a:pt x="298399" y="22466"/>
                </a:lnTo>
                <a:lnTo>
                  <a:pt x="304914" y="25095"/>
                </a:lnTo>
                <a:lnTo>
                  <a:pt x="310591" y="28651"/>
                </a:lnTo>
                <a:lnTo>
                  <a:pt x="310591" y="6858"/>
                </a:lnTo>
                <a:lnTo>
                  <a:pt x="303466" y="3860"/>
                </a:lnTo>
                <a:lnTo>
                  <a:pt x="295922" y="1714"/>
                </a:lnTo>
                <a:lnTo>
                  <a:pt x="288086" y="431"/>
                </a:lnTo>
                <a:lnTo>
                  <a:pt x="280111" y="0"/>
                </a:lnTo>
                <a:lnTo>
                  <a:pt x="259156" y="3378"/>
                </a:lnTo>
                <a:lnTo>
                  <a:pt x="240830" y="13716"/>
                </a:lnTo>
                <a:lnTo>
                  <a:pt x="227812" y="31381"/>
                </a:lnTo>
                <a:lnTo>
                  <a:pt x="222808" y="56692"/>
                </a:lnTo>
                <a:lnTo>
                  <a:pt x="227799" y="80860"/>
                </a:lnTo>
                <a:lnTo>
                  <a:pt x="240919" y="97764"/>
                </a:lnTo>
                <a:lnTo>
                  <a:pt x="259384" y="107708"/>
                </a:lnTo>
                <a:lnTo>
                  <a:pt x="280416" y="110947"/>
                </a:lnTo>
                <a:lnTo>
                  <a:pt x="288721" y="110502"/>
                </a:lnTo>
                <a:lnTo>
                  <a:pt x="296684" y="109181"/>
                </a:lnTo>
                <a:lnTo>
                  <a:pt x="304241" y="107035"/>
                </a:lnTo>
                <a:lnTo>
                  <a:pt x="311353" y="104089"/>
                </a:lnTo>
                <a:lnTo>
                  <a:pt x="311353" y="81686"/>
                </a:lnTo>
                <a:close/>
              </a:path>
              <a:path w="648970" h="111125">
                <a:moveTo>
                  <a:pt x="407212" y="2133"/>
                </a:moveTo>
                <a:lnTo>
                  <a:pt x="318973" y="2133"/>
                </a:lnTo>
                <a:lnTo>
                  <a:pt x="318973" y="22707"/>
                </a:lnTo>
                <a:lnTo>
                  <a:pt x="351739" y="22707"/>
                </a:lnTo>
                <a:lnTo>
                  <a:pt x="351739" y="108813"/>
                </a:lnTo>
                <a:lnTo>
                  <a:pt x="374446" y="108813"/>
                </a:lnTo>
                <a:lnTo>
                  <a:pt x="374446" y="22707"/>
                </a:lnTo>
                <a:lnTo>
                  <a:pt x="407212" y="22707"/>
                </a:lnTo>
                <a:lnTo>
                  <a:pt x="407212" y="2133"/>
                </a:lnTo>
                <a:close/>
              </a:path>
              <a:path w="648970" h="111125">
                <a:moveTo>
                  <a:pt x="509320" y="108813"/>
                </a:moveTo>
                <a:lnTo>
                  <a:pt x="501180" y="88849"/>
                </a:lnTo>
                <a:lnTo>
                  <a:pt x="493496" y="69951"/>
                </a:lnTo>
                <a:lnTo>
                  <a:pt x="474510" y="23317"/>
                </a:lnTo>
                <a:lnTo>
                  <a:pt x="470763" y="14122"/>
                </a:lnTo>
                <a:lnTo>
                  <a:pt x="470763" y="69951"/>
                </a:lnTo>
                <a:lnTo>
                  <a:pt x="436321" y="69951"/>
                </a:lnTo>
                <a:lnTo>
                  <a:pt x="451104" y="31699"/>
                </a:lnTo>
                <a:lnTo>
                  <a:pt x="452018" y="29565"/>
                </a:lnTo>
                <a:lnTo>
                  <a:pt x="452780" y="27432"/>
                </a:lnTo>
                <a:lnTo>
                  <a:pt x="453542" y="23317"/>
                </a:lnTo>
                <a:lnTo>
                  <a:pt x="454304" y="27432"/>
                </a:lnTo>
                <a:lnTo>
                  <a:pt x="455828" y="31699"/>
                </a:lnTo>
                <a:lnTo>
                  <a:pt x="470763" y="69951"/>
                </a:lnTo>
                <a:lnTo>
                  <a:pt x="470763" y="14122"/>
                </a:lnTo>
                <a:lnTo>
                  <a:pt x="465886" y="2133"/>
                </a:lnTo>
                <a:lnTo>
                  <a:pt x="441198" y="2133"/>
                </a:lnTo>
                <a:lnTo>
                  <a:pt x="397611" y="108813"/>
                </a:lnTo>
                <a:lnTo>
                  <a:pt x="421233" y="108813"/>
                </a:lnTo>
                <a:lnTo>
                  <a:pt x="429158" y="88849"/>
                </a:lnTo>
                <a:lnTo>
                  <a:pt x="477926" y="88849"/>
                </a:lnTo>
                <a:lnTo>
                  <a:pt x="485698" y="108813"/>
                </a:lnTo>
                <a:lnTo>
                  <a:pt x="509320" y="108813"/>
                </a:lnTo>
                <a:close/>
              </a:path>
              <a:path w="648970" h="111125">
                <a:moveTo>
                  <a:pt x="608990" y="78943"/>
                </a:moveTo>
                <a:lnTo>
                  <a:pt x="607275" y="68618"/>
                </a:lnTo>
                <a:lnTo>
                  <a:pt x="603808" y="62788"/>
                </a:lnTo>
                <a:lnTo>
                  <a:pt x="602716" y="60947"/>
                </a:lnTo>
                <a:lnTo>
                  <a:pt x="596188" y="55651"/>
                </a:lnTo>
                <a:lnTo>
                  <a:pt x="588568" y="52425"/>
                </a:lnTo>
                <a:lnTo>
                  <a:pt x="595071" y="49199"/>
                </a:lnTo>
                <a:lnTo>
                  <a:pt x="599135" y="45262"/>
                </a:lnTo>
                <a:lnTo>
                  <a:pt x="600189" y="44259"/>
                </a:lnTo>
                <a:lnTo>
                  <a:pt x="603516" y="37579"/>
                </a:lnTo>
                <a:lnTo>
                  <a:pt x="586130" y="5054"/>
                </a:lnTo>
                <a:lnTo>
                  <a:pt x="586130" y="65227"/>
                </a:lnTo>
                <a:lnTo>
                  <a:pt x="586130" y="88087"/>
                </a:lnTo>
                <a:lnTo>
                  <a:pt x="576986" y="90220"/>
                </a:lnTo>
                <a:lnTo>
                  <a:pt x="543915" y="90220"/>
                </a:lnTo>
                <a:lnTo>
                  <a:pt x="543915" y="62788"/>
                </a:lnTo>
                <a:lnTo>
                  <a:pt x="577138" y="62788"/>
                </a:lnTo>
                <a:lnTo>
                  <a:pt x="586130" y="65227"/>
                </a:lnTo>
                <a:lnTo>
                  <a:pt x="586130" y="5054"/>
                </a:lnTo>
                <a:lnTo>
                  <a:pt x="583184" y="3784"/>
                </a:lnTo>
                <a:lnTo>
                  <a:pt x="582015" y="3670"/>
                </a:lnTo>
                <a:lnTo>
                  <a:pt x="582015" y="24688"/>
                </a:lnTo>
                <a:lnTo>
                  <a:pt x="582015" y="41300"/>
                </a:lnTo>
                <a:lnTo>
                  <a:pt x="575767" y="45262"/>
                </a:lnTo>
                <a:lnTo>
                  <a:pt x="544068" y="45262"/>
                </a:lnTo>
                <a:lnTo>
                  <a:pt x="544068" y="20878"/>
                </a:lnTo>
                <a:lnTo>
                  <a:pt x="575919" y="20878"/>
                </a:lnTo>
                <a:lnTo>
                  <a:pt x="582015" y="24688"/>
                </a:lnTo>
                <a:lnTo>
                  <a:pt x="582015" y="3670"/>
                </a:lnTo>
                <a:lnTo>
                  <a:pt x="567842" y="2133"/>
                </a:lnTo>
                <a:lnTo>
                  <a:pt x="521208" y="2133"/>
                </a:lnTo>
                <a:lnTo>
                  <a:pt x="521208" y="108813"/>
                </a:lnTo>
                <a:lnTo>
                  <a:pt x="567080" y="108813"/>
                </a:lnTo>
                <a:lnTo>
                  <a:pt x="581469" y="107556"/>
                </a:lnTo>
                <a:lnTo>
                  <a:pt x="594995" y="102971"/>
                </a:lnTo>
                <a:lnTo>
                  <a:pt x="605053" y="93840"/>
                </a:lnTo>
                <a:lnTo>
                  <a:pt x="606005" y="90220"/>
                </a:lnTo>
                <a:lnTo>
                  <a:pt x="608990" y="78943"/>
                </a:lnTo>
                <a:close/>
              </a:path>
              <a:path w="648970" h="111125">
                <a:moveTo>
                  <a:pt x="648766" y="89763"/>
                </a:moveTo>
                <a:lnTo>
                  <a:pt x="642823" y="85801"/>
                </a:lnTo>
                <a:lnTo>
                  <a:pt x="629107" y="85801"/>
                </a:lnTo>
                <a:lnTo>
                  <a:pt x="623011" y="89763"/>
                </a:lnTo>
                <a:lnTo>
                  <a:pt x="623011" y="106832"/>
                </a:lnTo>
                <a:lnTo>
                  <a:pt x="629107" y="110794"/>
                </a:lnTo>
                <a:lnTo>
                  <a:pt x="642823" y="110794"/>
                </a:lnTo>
                <a:lnTo>
                  <a:pt x="648766" y="106832"/>
                </a:lnTo>
                <a:lnTo>
                  <a:pt x="648766" y="89763"/>
                </a:lnTo>
                <a:close/>
              </a:path>
              <a:path w="648970" h="111125">
                <a:moveTo>
                  <a:pt x="648766" y="43434"/>
                </a:moveTo>
                <a:lnTo>
                  <a:pt x="642823" y="39471"/>
                </a:lnTo>
                <a:lnTo>
                  <a:pt x="629107" y="39471"/>
                </a:lnTo>
                <a:lnTo>
                  <a:pt x="623011" y="43434"/>
                </a:lnTo>
                <a:lnTo>
                  <a:pt x="623011" y="60655"/>
                </a:lnTo>
                <a:lnTo>
                  <a:pt x="629107" y="64465"/>
                </a:lnTo>
                <a:lnTo>
                  <a:pt x="642823" y="64465"/>
                </a:lnTo>
                <a:lnTo>
                  <a:pt x="648766" y="60655"/>
                </a:lnTo>
                <a:lnTo>
                  <a:pt x="648766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97219" y="3272942"/>
            <a:ext cx="413613" cy="124968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6460515" y="3279952"/>
            <a:ext cx="941705" cy="111125"/>
            <a:chOff x="6460515" y="3279952"/>
            <a:chExt cx="941705" cy="111125"/>
          </a:xfrm>
        </p:grpSpPr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0515" y="3279952"/>
              <a:ext cx="329641" cy="110947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6813016" y="3279952"/>
              <a:ext cx="589280" cy="111125"/>
            </a:xfrm>
            <a:custGeom>
              <a:avLst/>
              <a:gdLst/>
              <a:ahLst/>
              <a:cxnLst/>
              <a:rect l="l" t="t" r="r" b="b"/>
              <a:pathLst>
                <a:path w="589279" h="111125">
                  <a:moveTo>
                    <a:pt x="93573" y="2133"/>
                  </a:moveTo>
                  <a:lnTo>
                    <a:pt x="72085" y="2133"/>
                  </a:lnTo>
                  <a:lnTo>
                    <a:pt x="22402" y="71780"/>
                  </a:lnTo>
                  <a:lnTo>
                    <a:pt x="22860" y="62026"/>
                  </a:lnTo>
                  <a:lnTo>
                    <a:pt x="22860" y="2133"/>
                  </a:lnTo>
                  <a:lnTo>
                    <a:pt x="0" y="2133"/>
                  </a:lnTo>
                  <a:lnTo>
                    <a:pt x="0" y="108813"/>
                  </a:lnTo>
                  <a:lnTo>
                    <a:pt x="21488" y="108813"/>
                  </a:lnTo>
                  <a:lnTo>
                    <a:pt x="71170" y="39166"/>
                  </a:lnTo>
                  <a:lnTo>
                    <a:pt x="70713" y="48920"/>
                  </a:lnTo>
                  <a:lnTo>
                    <a:pt x="70713" y="108813"/>
                  </a:lnTo>
                  <a:lnTo>
                    <a:pt x="93573" y="108813"/>
                  </a:lnTo>
                  <a:lnTo>
                    <a:pt x="93573" y="2133"/>
                  </a:lnTo>
                  <a:close/>
                </a:path>
                <a:path w="589279" h="111125">
                  <a:moveTo>
                    <a:pt x="199644" y="56845"/>
                  </a:moveTo>
                  <a:lnTo>
                    <a:pt x="194691" y="31254"/>
                  </a:lnTo>
                  <a:lnTo>
                    <a:pt x="181711" y="13563"/>
                  </a:lnTo>
                  <a:lnTo>
                    <a:pt x="163436" y="3314"/>
                  </a:lnTo>
                  <a:lnTo>
                    <a:pt x="142646" y="0"/>
                  </a:lnTo>
                  <a:lnTo>
                    <a:pt x="134556" y="431"/>
                  </a:lnTo>
                  <a:lnTo>
                    <a:pt x="126619" y="1714"/>
                  </a:lnTo>
                  <a:lnTo>
                    <a:pt x="118999" y="3860"/>
                  </a:lnTo>
                  <a:lnTo>
                    <a:pt x="111861" y="6858"/>
                  </a:lnTo>
                  <a:lnTo>
                    <a:pt x="111861" y="28651"/>
                  </a:lnTo>
                  <a:lnTo>
                    <a:pt x="117830" y="25082"/>
                  </a:lnTo>
                  <a:lnTo>
                    <a:pt x="124701" y="22555"/>
                  </a:lnTo>
                  <a:lnTo>
                    <a:pt x="131953" y="21069"/>
                  </a:lnTo>
                  <a:lnTo>
                    <a:pt x="139141" y="20574"/>
                  </a:lnTo>
                  <a:lnTo>
                    <a:pt x="151739" y="21894"/>
                  </a:lnTo>
                  <a:lnTo>
                    <a:pt x="162801" y="26047"/>
                  </a:lnTo>
                  <a:lnTo>
                    <a:pt x="171284" y="33718"/>
                  </a:lnTo>
                  <a:lnTo>
                    <a:pt x="176174" y="45567"/>
                  </a:lnTo>
                  <a:lnTo>
                    <a:pt x="128473" y="45567"/>
                  </a:lnTo>
                  <a:lnTo>
                    <a:pt x="128473" y="65227"/>
                  </a:lnTo>
                  <a:lnTo>
                    <a:pt x="176631" y="65227"/>
                  </a:lnTo>
                  <a:lnTo>
                    <a:pt x="171831" y="77330"/>
                  </a:lnTo>
                  <a:lnTo>
                    <a:pt x="163080" y="85064"/>
                  </a:lnTo>
                  <a:lnTo>
                    <a:pt x="151612" y="89166"/>
                  </a:lnTo>
                  <a:lnTo>
                    <a:pt x="138684" y="90373"/>
                  </a:lnTo>
                  <a:lnTo>
                    <a:pt x="131368" y="89877"/>
                  </a:lnTo>
                  <a:lnTo>
                    <a:pt x="124294" y="88303"/>
                  </a:lnTo>
                  <a:lnTo>
                    <a:pt x="117690" y="85559"/>
                  </a:lnTo>
                  <a:lnTo>
                    <a:pt x="111861" y="81534"/>
                  </a:lnTo>
                  <a:lnTo>
                    <a:pt x="111861" y="104089"/>
                  </a:lnTo>
                  <a:lnTo>
                    <a:pt x="118948" y="107035"/>
                  </a:lnTo>
                  <a:lnTo>
                    <a:pt x="126428" y="109181"/>
                  </a:lnTo>
                  <a:lnTo>
                    <a:pt x="134162" y="110502"/>
                  </a:lnTo>
                  <a:lnTo>
                    <a:pt x="142036" y="110947"/>
                  </a:lnTo>
                  <a:lnTo>
                    <a:pt x="163118" y="107835"/>
                  </a:lnTo>
                  <a:lnTo>
                    <a:pt x="181584" y="98132"/>
                  </a:lnTo>
                  <a:lnTo>
                    <a:pt x="194665" y="81318"/>
                  </a:lnTo>
                  <a:lnTo>
                    <a:pt x="199644" y="56845"/>
                  </a:lnTo>
                  <a:close/>
                </a:path>
                <a:path w="589279" h="111125">
                  <a:moveTo>
                    <a:pt x="299300" y="81686"/>
                  </a:moveTo>
                  <a:lnTo>
                    <a:pt x="293852" y="85521"/>
                  </a:lnTo>
                  <a:lnTo>
                    <a:pt x="287299" y="88277"/>
                  </a:lnTo>
                  <a:lnTo>
                    <a:pt x="279882" y="89966"/>
                  </a:lnTo>
                  <a:lnTo>
                    <a:pt x="271881" y="90525"/>
                  </a:lnTo>
                  <a:lnTo>
                    <a:pt x="258114" y="88544"/>
                  </a:lnTo>
                  <a:lnTo>
                    <a:pt x="246011" y="82410"/>
                  </a:lnTo>
                  <a:lnTo>
                    <a:pt x="237426" y="71882"/>
                  </a:lnTo>
                  <a:lnTo>
                    <a:pt x="234226" y="56692"/>
                  </a:lnTo>
                  <a:lnTo>
                    <a:pt x="237464" y="40144"/>
                  </a:lnTo>
                  <a:lnTo>
                    <a:pt x="246024" y="28829"/>
                  </a:lnTo>
                  <a:lnTo>
                    <a:pt x="258089" y="22339"/>
                  </a:lnTo>
                  <a:lnTo>
                    <a:pt x="271881" y="20269"/>
                  </a:lnTo>
                  <a:lnTo>
                    <a:pt x="279247" y="20840"/>
                  </a:lnTo>
                  <a:lnTo>
                    <a:pt x="286346" y="22466"/>
                  </a:lnTo>
                  <a:lnTo>
                    <a:pt x="292862" y="25095"/>
                  </a:lnTo>
                  <a:lnTo>
                    <a:pt x="298538" y="28651"/>
                  </a:lnTo>
                  <a:lnTo>
                    <a:pt x="298538" y="6858"/>
                  </a:lnTo>
                  <a:lnTo>
                    <a:pt x="291414" y="3860"/>
                  </a:lnTo>
                  <a:lnTo>
                    <a:pt x="283870" y="1714"/>
                  </a:lnTo>
                  <a:lnTo>
                    <a:pt x="276034" y="431"/>
                  </a:lnTo>
                  <a:lnTo>
                    <a:pt x="268058" y="0"/>
                  </a:lnTo>
                  <a:lnTo>
                    <a:pt x="247103" y="3378"/>
                  </a:lnTo>
                  <a:lnTo>
                    <a:pt x="228777" y="13716"/>
                  </a:lnTo>
                  <a:lnTo>
                    <a:pt x="215760" y="31381"/>
                  </a:lnTo>
                  <a:lnTo>
                    <a:pt x="210756" y="56692"/>
                  </a:lnTo>
                  <a:lnTo>
                    <a:pt x="215747" y="80860"/>
                  </a:lnTo>
                  <a:lnTo>
                    <a:pt x="228866" y="97764"/>
                  </a:lnTo>
                  <a:lnTo>
                    <a:pt x="247332" y="107708"/>
                  </a:lnTo>
                  <a:lnTo>
                    <a:pt x="268363" y="110947"/>
                  </a:lnTo>
                  <a:lnTo>
                    <a:pt x="276669" y="110502"/>
                  </a:lnTo>
                  <a:lnTo>
                    <a:pt x="284632" y="109181"/>
                  </a:lnTo>
                  <a:lnTo>
                    <a:pt x="292188" y="107035"/>
                  </a:lnTo>
                  <a:lnTo>
                    <a:pt x="299300" y="104089"/>
                  </a:lnTo>
                  <a:lnTo>
                    <a:pt x="299300" y="81686"/>
                  </a:lnTo>
                  <a:close/>
                </a:path>
                <a:path w="589279" h="111125">
                  <a:moveTo>
                    <a:pt x="395160" y="2133"/>
                  </a:moveTo>
                  <a:lnTo>
                    <a:pt x="306920" y="2133"/>
                  </a:lnTo>
                  <a:lnTo>
                    <a:pt x="306920" y="22707"/>
                  </a:lnTo>
                  <a:lnTo>
                    <a:pt x="339699" y="22707"/>
                  </a:lnTo>
                  <a:lnTo>
                    <a:pt x="339699" y="108813"/>
                  </a:lnTo>
                  <a:lnTo>
                    <a:pt x="362407" y="108813"/>
                  </a:lnTo>
                  <a:lnTo>
                    <a:pt x="362407" y="22707"/>
                  </a:lnTo>
                  <a:lnTo>
                    <a:pt x="395160" y="22707"/>
                  </a:lnTo>
                  <a:lnTo>
                    <a:pt x="395160" y="2133"/>
                  </a:lnTo>
                  <a:close/>
                </a:path>
                <a:path w="589279" h="111125">
                  <a:moveTo>
                    <a:pt x="484619" y="88696"/>
                  </a:moveTo>
                  <a:lnTo>
                    <a:pt x="431431" y="88696"/>
                  </a:lnTo>
                  <a:lnTo>
                    <a:pt x="431431" y="64922"/>
                  </a:lnTo>
                  <a:lnTo>
                    <a:pt x="479132" y="64922"/>
                  </a:lnTo>
                  <a:lnTo>
                    <a:pt x="479132" y="44958"/>
                  </a:lnTo>
                  <a:lnTo>
                    <a:pt x="431431" y="44958"/>
                  </a:lnTo>
                  <a:lnTo>
                    <a:pt x="431431" y="22250"/>
                  </a:lnTo>
                  <a:lnTo>
                    <a:pt x="483704" y="22250"/>
                  </a:lnTo>
                  <a:lnTo>
                    <a:pt x="483704" y="2133"/>
                  </a:lnTo>
                  <a:lnTo>
                    <a:pt x="408571" y="2133"/>
                  </a:lnTo>
                  <a:lnTo>
                    <a:pt x="408571" y="108813"/>
                  </a:lnTo>
                  <a:lnTo>
                    <a:pt x="484619" y="108813"/>
                  </a:lnTo>
                  <a:lnTo>
                    <a:pt x="484619" y="88696"/>
                  </a:lnTo>
                  <a:close/>
                </a:path>
                <a:path w="589279" h="111125">
                  <a:moveTo>
                    <a:pt x="588860" y="37947"/>
                  </a:moveTo>
                  <a:lnTo>
                    <a:pt x="585597" y="22250"/>
                  </a:lnTo>
                  <a:lnTo>
                    <a:pt x="585279" y="20726"/>
                  </a:lnTo>
                  <a:lnTo>
                    <a:pt x="575500" y="9702"/>
                  </a:lnTo>
                  <a:lnTo>
                    <a:pt x="565543" y="5727"/>
                  </a:lnTo>
                  <a:lnTo>
                    <a:pt x="565543" y="37947"/>
                  </a:lnTo>
                  <a:lnTo>
                    <a:pt x="563803" y="45681"/>
                  </a:lnTo>
                  <a:lnTo>
                    <a:pt x="559117" y="50482"/>
                  </a:lnTo>
                  <a:lnTo>
                    <a:pt x="552234" y="52959"/>
                  </a:lnTo>
                  <a:lnTo>
                    <a:pt x="543902" y="53644"/>
                  </a:lnTo>
                  <a:lnTo>
                    <a:pt x="525462" y="53644"/>
                  </a:lnTo>
                  <a:lnTo>
                    <a:pt x="525462" y="22250"/>
                  </a:lnTo>
                  <a:lnTo>
                    <a:pt x="543902" y="22250"/>
                  </a:lnTo>
                  <a:lnTo>
                    <a:pt x="552234" y="22936"/>
                  </a:lnTo>
                  <a:lnTo>
                    <a:pt x="559117" y="25361"/>
                  </a:lnTo>
                  <a:lnTo>
                    <a:pt x="563803" y="30162"/>
                  </a:lnTo>
                  <a:lnTo>
                    <a:pt x="565543" y="37947"/>
                  </a:lnTo>
                  <a:lnTo>
                    <a:pt x="565543" y="5727"/>
                  </a:lnTo>
                  <a:lnTo>
                    <a:pt x="560882" y="3860"/>
                  </a:lnTo>
                  <a:lnTo>
                    <a:pt x="542836" y="2133"/>
                  </a:lnTo>
                  <a:lnTo>
                    <a:pt x="502602" y="2133"/>
                  </a:lnTo>
                  <a:lnTo>
                    <a:pt x="502602" y="108813"/>
                  </a:lnTo>
                  <a:lnTo>
                    <a:pt x="525462" y="108813"/>
                  </a:lnTo>
                  <a:lnTo>
                    <a:pt x="525462" y="73761"/>
                  </a:lnTo>
                  <a:lnTo>
                    <a:pt x="542836" y="73761"/>
                  </a:lnTo>
                  <a:lnTo>
                    <a:pt x="560882" y="72047"/>
                  </a:lnTo>
                  <a:lnTo>
                    <a:pt x="575500" y="66205"/>
                  </a:lnTo>
                  <a:lnTo>
                    <a:pt x="585279" y="55181"/>
                  </a:lnTo>
                  <a:lnTo>
                    <a:pt x="585597" y="53644"/>
                  </a:lnTo>
                  <a:lnTo>
                    <a:pt x="588860" y="37947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2330030" y="4654029"/>
            <a:ext cx="1769745" cy="119380"/>
            <a:chOff x="2330030" y="4654029"/>
            <a:chExt cx="1769745" cy="119380"/>
          </a:xfrm>
        </p:grpSpPr>
        <p:sp>
          <p:nvSpPr>
            <p:cNvPr id="33" name="object 33" descr=""/>
            <p:cNvSpPr/>
            <p:nvPr/>
          </p:nvSpPr>
          <p:spPr>
            <a:xfrm>
              <a:off x="2330030" y="4654029"/>
              <a:ext cx="1115060" cy="119380"/>
            </a:xfrm>
            <a:custGeom>
              <a:avLst/>
              <a:gdLst/>
              <a:ahLst/>
              <a:cxnLst/>
              <a:rect l="l" t="t" r="r" b="b"/>
              <a:pathLst>
                <a:path w="1115060" h="119379">
                  <a:moveTo>
                    <a:pt x="94183" y="84709"/>
                  </a:moveTo>
                  <a:lnTo>
                    <a:pt x="72275" y="56261"/>
                  </a:lnTo>
                  <a:lnTo>
                    <a:pt x="79248" y="52793"/>
                  </a:lnTo>
                  <a:lnTo>
                    <a:pt x="83616" y="48577"/>
                  </a:lnTo>
                  <a:lnTo>
                    <a:pt x="84734" y="47498"/>
                  </a:lnTo>
                  <a:lnTo>
                    <a:pt x="88315" y="40335"/>
                  </a:lnTo>
                  <a:lnTo>
                    <a:pt x="89611" y="31242"/>
                  </a:lnTo>
                  <a:lnTo>
                    <a:pt x="87706" y="22402"/>
                  </a:lnTo>
                  <a:lnTo>
                    <a:pt x="86842" y="18453"/>
                  </a:lnTo>
                  <a:lnTo>
                    <a:pt x="78955" y="9423"/>
                  </a:lnTo>
                  <a:lnTo>
                    <a:pt x="69659" y="5435"/>
                  </a:lnTo>
                  <a:lnTo>
                    <a:pt x="69659" y="69989"/>
                  </a:lnTo>
                  <a:lnTo>
                    <a:pt x="69659" y="82092"/>
                  </a:lnTo>
                  <a:lnTo>
                    <a:pt x="67945" y="89649"/>
                  </a:lnTo>
                  <a:lnTo>
                    <a:pt x="63373" y="94119"/>
                  </a:lnTo>
                  <a:lnTo>
                    <a:pt x="56756" y="96266"/>
                  </a:lnTo>
                  <a:lnTo>
                    <a:pt x="48895" y="96812"/>
                  </a:lnTo>
                  <a:lnTo>
                    <a:pt x="24358" y="96812"/>
                  </a:lnTo>
                  <a:lnTo>
                    <a:pt x="24358" y="67386"/>
                  </a:lnTo>
                  <a:lnTo>
                    <a:pt x="60007" y="67386"/>
                  </a:lnTo>
                  <a:lnTo>
                    <a:pt x="69659" y="69989"/>
                  </a:lnTo>
                  <a:lnTo>
                    <a:pt x="69659" y="5435"/>
                  </a:lnTo>
                  <a:lnTo>
                    <a:pt x="66497" y="4064"/>
                  </a:lnTo>
                  <a:lnTo>
                    <a:pt x="65239" y="3937"/>
                  </a:lnTo>
                  <a:lnTo>
                    <a:pt x="65239" y="26492"/>
                  </a:lnTo>
                  <a:lnTo>
                    <a:pt x="65239" y="44323"/>
                  </a:lnTo>
                  <a:lnTo>
                    <a:pt x="58534" y="48577"/>
                  </a:lnTo>
                  <a:lnTo>
                    <a:pt x="24523" y="48577"/>
                  </a:lnTo>
                  <a:lnTo>
                    <a:pt x="24523" y="22402"/>
                  </a:lnTo>
                  <a:lnTo>
                    <a:pt x="58699" y="22402"/>
                  </a:lnTo>
                  <a:lnTo>
                    <a:pt x="65239" y="26492"/>
                  </a:lnTo>
                  <a:lnTo>
                    <a:pt x="65239" y="3937"/>
                  </a:lnTo>
                  <a:lnTo>
                    <a:pt x="50038" y="2298"/>
                  </a:lnTo>
                  <a:lnTo>
                    <a:pt x="0" y="2298"/>
                  </a:lnTo>
                  <a:lnTo>
                    <a:pt x="0" y="116763"/>
                  </a:lnTo>
                  <a:lnTo>
                    <a:pt x="49212" y="116763"/>
                  </a:lnTo>
                  <a:lnTo>
                    <a:pt x="64655" y="115417"/>
                  </a:lnTo>
                  <a:lnTo>
                    <a:pt x="79171" y="110490"/>
                  </a:lnTo>
                  <a:lnTo>
                    <a:pt x="89954" y="100698"/>
                  </a:lnTo>
                  <a:lnTo>
                    <a:pt x="90982" y="96812"/>
                  </a:lnTo>
                  <a:lnTo>
                    <a:pt x="94183" y="84709"/>
                  </a:lnTo>
                  <a:close/>
                </a:path>
                <a:path w="1115060" h="119379">
                  <a:moveTo>
                    <a:pt x="211112" y="2298"/>
                  </a:moveTo>
                  <a:lnTo>
                    <a:pt x="132613" y="2298"/>
                  </a:lnTo>
                  <a:lnTo>
                    <a:pt x="130454" y="33629"/>
                  </a:lnTo>
                  <a:lnTo>
                    <a:pt x="127127" y="63411"/>
                  </a:lnTo>
                  <a:lnTo>
                    <a:pt x="120738" y="85915"/>
                  </a:lnTo>
                  <a:lnTo>
                    <a:pt x="109397" y="95338"/>
                  </a:lnTo>
                  <a:lnTo>
                    <a:pt x="106121" y="95504"/>
                  </a:lnTo>
                  <a:lnTo>
                    <a:pt x="103670" y="95173"/>
                  </a:lnTo>
                  <a:lnTo>
                    <a:pt x="101549" y="94526"/>
                  </a:lnTo>
                  <a:lnTo>
                    <a:pt x="101549" y="116116"/>
                  </a:lnTo>
                  <a:lnTo>
                    <a:pt x="106121" y="117754"/>
                  </a:lnTo>
                  <a:lnTo>
                    <a:pt x="110375" y="118237"/>
                  </a:lnTo>
                  <a:lnTo>
                    <a:pt x="114300" y="118237"/>
                  </a:lnTo>
                  <a:lnTo>
                    <a:pt x="133515" y="110363"/>
                  </a:lnTo>
                  <a:lnTo>
                    <a:pt x="145161" y="89522"/>
                  </a:lnTo>
                  <a:lnTo>
                    <a:pt x="151587" y="59575"/>
                  </a:lnTo>
                  <a:lnTo>
                    <a:pt x="155181" y="24371"/>
                  </a:lnTo>
                  <a:lnTo>
                    <a:pt x="186575" y="24371"/>
                  </a:lnTo>
                  <a:lnTo>
                    <a:pt x="186575" y="116763"/>
                  </a:lnTo>
                  <a:lnTo>
                    <a:pt x="211112" y="116763"/>
                  </a:lnTo>
                  <a:lnTo>
                    <a:pt x="211112" y="2298"/>
                  </a:lnTo>
                  <a:close/>
                </a:path>
                <a:path w="1115060" h="119379">
                  <a:moveTo>
                    <a:pt x="343725" y="116763"/>
                  </a:moveTo>
                  <a:lnTo>
                    <a:pt x="335000" y="95338"/>
                  </a:lnTo>
                  <a:lnTo>
                    <a:pt x="326745" y="75069"/>
                  </a:lnTo>
                  <a:lnTo>
                    <a:pt x="306374" y="25031"/>
                  </a:lnTo>
                  <a:lnTo>
                    <a:pt x="302361" y="15176"/>
                  </a:lnTo>
                  <a:lnTo>
                    <a:pt x="302361" y="75069"/>
                  </a:lnTo>
                  <a:lnTo>
                    <a:pt x="265404" y="75069"/>
                  </a:lnTo>
                  <a:lnTo>
                    <a:pt x="281266" y="34023"/>
                  </a:lnTo>
                  <a:lnTo>
                    <a:pt x="282244" y="31724"/>
                  </a:lnTo>
                  <a:lnTo>
                    <a:pt x="283057" y="29438"/>
                  </a:lnTo>
                  <a:lnTo>
                    <a:pt x="283883" y="25031"/>
                  </a:lnTo>
                  <a:lnTo>
                    <a:pt x="284695" y="29438"/>
                  </a:lnTo>
                  <a:lnTo>
                    <a:pt x="286334" y="34023"/>
                  </a:lnTo>
                  <a:lnTo>
                    <a:pt x="302361" y="75069"/>
                  </a:lnTo>
                  <a:lnTo>
                    <a:pt x="302361" y="15176"/>
                  </a:lnTo>
                  <a:lnTo>
                    <a:pt x="297129" y="2298"/>
                  </a:lnTo>
                  <a:lnTo>
                    <a:pt x="270637" y="2298"/>
                  </a:lnTo>
                  <a:lnTo>
                    <a:pt x="223862" y="116763"/>
                  </a:lnTo>
                  <a:lnTo>
                    <a:pt x="249212" y="116763"/>
                  </a:lnTo>
                  <a:lnTo>
                    <a:pt x="257708" y="95338"/>
                  </a:lnTo>
                  <a:lnTo>
                    <a:pt x="310045" y="95338"/>
                  </a:lnTo>
                  <a:lnTo>
                    <a:pt x="318389" y="116763"/>
                  </a:lnTo>
                  <a:lnTo>
                    <a:pt x="343725" y="116763"/>
                  </a:lnTo>
                  <a:close/>
                </a:path>
                <a:path w="1115060" h="119379">
                  <a:moveTo>
                    <a:pt x="436448" y="2933"/>
                  </a:moveTo>
                  <a:lnTo>
                    <a:pt x="356489" y="2933"/>
                  </a:lnTo>
                  <a:lnTo>
                    <a:pt x="356489" y="24523"/>
                  </a:lnTo>
                  <a:lnTo>
                    <a:pt x="356489" y="117233"/>
                  </a:lnTo>
                  <a:lnTo>
                    <a:pt x="381012" y="117233"/>
                  </a:lnTo>
                  <a:lnTo>
                    <a:pt x="381012" y="24523"/>
                  </a:lnTo>
                  <a:lnTo>
                    <a:pt x="436448" y="24523"/>
                  </a:lnTo>
                  <a:lnTo>
                    <a:pt x="436448" y="2933"/>
                  </a:lnTo>
                  <a:close/>
                </a:path>
                <a:path w="1115060" h="119379">
                  <a:moveTo>
                    <a:pt x="562368" y="59524"/>
                  </a:moveTo>
                  <a:lnTo>
                    <a:pt x="558558" y="37122"/>
                  </a:lnTo>
                  <a:lnTo>
                    <a:pt x="549922" y="22733"/>
                  </a:lnTo>
                  <a:lnTo>
                    <a:pt x="547154" y="18122"/>
                  </a:lnTo>
                  <a:lnTo>
                    <a:pt x="537184" y="11214"/>
                  </a:lnTo>
                  <a:lnTo>
                    <a:pt x="537184" y="59524"/>
                  </a:lnTo>
                  <a:lnTo>
                    <a:pt x="534936" y="73774"/>
                  </a:lnTo>
                  <a:lnTo>
                    <a:pt x="528243" y="85471"/>
                  </a:lnTo>
                  <a:lnTo>
                    <a:pt x="517105" y="93408"/>
                  </a:lnTo>
                  <a:lnTo>
                    <a:pt x="501535" y="96329"/>
                  </a:lnTo>
                  <a:lnTo>
                    <a:pt x="485863" y="93408"/>
                  </a:lnTo>
                  <a:lnTo>
                    <a:pt x="474675" y="85471"/>
                  </a:lnTo>
                  <a:lnTo>
                    <a:pt x="467956" y="73774"/>
                  </a:lnTo>
                  <a:lnTo>
                    <a:pt x="465721" y="59524"/>
                  </a:lnTo>
                  <a:lnTo>
                    <a:pt x="467956" y="45300"/>
                  </a:lnTo>
                  <a:lnTo>
                    <a:pt x="474675" y="33591"/>
                  </a:lnTo>
                  <a:lnTo>
                    <a:pt x="485863" y="25666"/>
                  </a:lnTo>
                  <a:lnTo>
                    <a:pt x="501535" y="22733"/>
                  </a:lnTo>
                  <a:lnTo>
                    <a:pt x="517105" y="25666"/>
                  </a:lnTo>
                  <a:lnTo>
                    <a:pt x="528243" y="33591"/>
                  </a:lnTo>
                  <a:lnTo>
                    <a:pt x="534936" y="45300"/>
                  </a:lnTo>
                  <a:lnTo>
                    <a:pt x="537184" y="59524"/>
                  </a:lnTo>
                  <a:lnTo>
                    <a:pt x="537184" y="11214"/>
                  </a:lnTo>
                  <a:lnTo>
                    <a:pt x="528142" y="4940"/>
                  </a:lnTo>
                  <a:lnTo>
                    <a:pt x="501535" y="0"/>
                  </a:lnTo>
                  <a:lnTo>
                    <a:pt x="474916" y="4940"/>
                  </a:lnTo>
                  <a:lnTo>
                    <a:pt x="455904" y="18122"/>
                  </a:lnTo>
                  <a:lnTo>
                    <a:pt x="444500" y="37122"/>
                  </a:lnTo>
                  <a:lnTo>
                    <a:pt x="440702" y="59524"/>
                  </a:lnTo>
                  <a:lnTo>
                    <a:pt x="444500" y="81940"/>
                  </a:lnTo>
                  <a:lnTo>
                    <a:pt x="455904" y="100952"/>
                  </a:lnTo>
                  <a:lnTo>
                    <a:pt x="474916" y="114122"/>
                  </a:lnTo>
                  <a:lnTo>
                    <a:pt x="501535" y="119049"/>
                  </a:lnTo>
                  <a:lnTo>
                    <a:pt x="528142" y="114122"/>
                  </a:lnTo>
                  <a:lnTo>
                    <a:pt x="547154" y="100952"/>
                  </a:lnTo>
                  <a:lnTo>
                    <a:pt x="549922" y="96329"/>
                  </a:lnTo>
                  <a:lnTo>
                    <a:pt x="558558" y="81940"/>
                  </a:lnTo>
                  <a:lnTo>
                    <a:pt x="562368" y="59524"/>
                  </a:lnTo>
                  <a:close/>
                </a:path>
                <a:path w="1115060" h="119379">
                  <a:moveTo>
                    <a:pt x="695807" y="59524"/>
                  </a:moveTo>
                  <a:lnTo>
                    <a:pt x="691997" y="37122"/>
                  </a:lnTo>
                  <a:lnTo>
                    <a:pt x="683374" y="22733"/>
                  </a:lnTo>
                  <a:lnTo>
                    <a:pt x="680593" y="18122"/>
                  </a:lnTo>
                  <a:lnTo>
                    <a:pt x="670623" y="11214"/>
                  </a:lnTo>
                  <a:lnTo>
                    <a:pt x="670623" y="59524"/>
                  </a:lnTo>
                  <a:lnTo>
                    <a:pt x="668375" y="73774"/>
                  </a:lnTo>
                  <a:lnTo>
                    <a:pt x="661682" y="85471"/>
                  </a:lnTo>
                  <a:lnTo>
                    <a:pt x="650544" y="93408"/>
                  </a:lnTo>
                  <a:lnTo>
                    <a:pt x="634974" y="96329"/>
                  </a:lnTo>
                  <a:lnTo>
                    <a:pt x="619302" y="93408"/>
                  </a:lnTo>
                  <a:lnTo>
                    <a:pt x="608114" y="85471"/>
                  </a:lnTo>
                  <a:lnTo>
                    <a:pt x="601395" y="73774"/>
                  </a:lnTo>
                  <a:lnTo>
                    <a:pt x="599160" y="59524"/>
                  </a:lnTo>
                  <a:lnTo>
                    <a:pt x="601395" y="45300"/>
                  </a:lnTo>
                  <a:lnTo>
                    <a:pt x="608114" y="33591"/>
                  </a:lnTo>
                  <a:lnTo>
                    <a:pt x="619302" y="25666"/>
                  </a:lnTo>
                  <a:lnTo>
                    <a:pt x="634974" y="22733"/>
                  </a:lnTo>
                  <a:lnTo>
                    <a:pt x="650544" y="25666"/>
                  </a:lnTo>
                  <a:lnTo>
                    <a:pt x="661682" y="33591"/>
                  </a:lnTo>
                  <a:lnTo>
                    <a:pt x="668375" y="45300"/>
                  </a:lnTo>
                  <a:lnTo>
                    <a:pt x="670623" y="59524"/>
                  </a:lnTo>
                  <a:lnTo>
                    <a:pt x="670623" y="11214"/>
                  </a:lnTo>
                  <a:lnTo>
                    <a:pt x="661581" y="4940"/>
                  </a:lnTo>
                  <a:lnTo>
                    <a:pt x="634974" y="0"/>
                  </a:lnTo>
                  <a:lnTo>
                    <a:pt x="608355" y="4940"/>
                  </a:lnTo>
                  <a:lnTo>
                    <a:pt x="589343" y="18122"/>
                  </a:lnTo>
                  <a:lnTo>
                    <a:pt x="577938" y="37122"/>
                  </a:lnTo>
                  <a:lnTo>
                    <a:pt x="574141" y="59524"/>
                  </a:lnTo>
                  <a:lnTo>
                    <a:pt x="577938" y="81940"/>
                  </a:lnTo>
                  <a:lnTo>
                    <a:pt x="589343" y="100952"/>
                  </a:lnTo>
                  <a:lnTo>
                    <a:pt x="608355" y="114122"/>
                  </a:lnTo>
                  <a:lnTo>
                    <a:pt x="634974" y="119049"/>
                  </a:lnTo>
                  <a:lnTo>
                    <a:pt x="661581" y="114122"/>
                  </a:lnTo>
                  <a:lnTo>
                    <a:pt x="680593" y="100952"/>
                  </a:lnTo>
                  <a:lnTo>
                    <a:pt x="683361" y="96329"/>
                  </a:lnTo>
                  <a:lnTo>
                    <a:pt x="691997" y="81940"/>
                  </a:lnTo>
                  <a:lnTo>
                    <a:pt x="695807" y="59524"/>
                  </a:lnTo>
                  <a:close/>
                </a:path>
                <a:path w="1115060" h="119379">
                  <a:moveTo>
                    <a:pt x="794905" y="2933"/>
                  </a:moveTo>
                  <a:lnTo>
                    <a:pt x="700227" y="2933"/>
                  </a:lnTo>
                  <a:lnTo>
                    <a:pt x="700227" y="24523"/>
                  </a:lnTo>
                  <a:lnTo>
                    <a:pt x="735380" y="24523"/>
                  </a:lnTo>
                  <a:lnTo>
                    <a:pt x="735380" y="117233"/>
                  </a:lnTo>
                  <a:lnTo>
                    <a:pt x="759752" y="117233"/>
                  </a:lnTo>
                  <a:lnTo>
                    <a:pt x="759752" y="24523"/>
                  </a:lnTo>
                  <a:lnTo>
                    <a:pt x="794905" y="24523"/>
                  </a:lnTo>
                  <a:lnTo>
                    <a:pt x="794905" y="2933"/>
                  </a:lnTo>
                  <a:close/>
                </a:path>
                <a:path w="1115060" h="119379">
                  <a:moveTo>
                    <a:pt x="893838" y="2933"/>
                  </a:moveTo>
                  <a:lnTo>
                    <a:pt x="799160" y="2933"/>
                  </a:lnTo>
                  <a:lnTo>
                    <a:pt x="799160" y="24523"/>
                  </a:lnTo>
                  <a:lnTo>
                    <a:pt x="834313" y="24523"/>
                  </a:lnTo>
                  <a:lnTo>
                    <a:pt x="834313" y="117233"/>
                  </a:lnTo>
                  <a:lnTo>
                    <a:pt x="858685" y="117233"/>
                  </a:lnTo>
                  <a:lnTo>
                    <a:pt x="858685" y="24523"/>
                  </a:lnTo>
                  <a:lnTo>
                    <a:pt x="893838" y="24523"/>
                  </a:lnTo>
                  <a:lnTo>
                    <a:pt x="893838" y="2933"/>
                  </a:lnTo>
                  <a:close/>
                </a:path>
                <a:path w="1115060" h="119379">
                  <a:moveTo>
                    <a:pt x="1003414" y="116763"/>
                  </a:moveTo>
                  <a:lnTo>
                    <a:pt x="994689" y="95338"/>
                  </a:lnTo>
                  <a:lnTo>
                    <a:pt x="986434" y="75069"/>
                  </a:lnTo>
                  <a:lnTo>
                    <a:pt x="966050" y="25031"/>
                  </a:lnTo>
                  <a:lnTo>
                    <a:pt x="962037" y="15189"/>
                  </a:lnTo>
                  <a:lnTo>
                    <a:pt x="962037" y="75069"/>
                  </a:lnTo>
                  <a:lnTo>
                    <a:pt x="925080" y="75069"/>
                  </a:lnTo>
                  <a:lnTo>
                    <a:pt x="940943" y="34023"/>
                  </a:lnTo>
                  <a:lnTo>
                    <a:pt x="941920" y="31724"/>
                  </a:lnTo>
                  <a:lnTo>
                    <a:pt x="942721" y="29438"/>
                  </a:lnTo>
                  <a:lnTo>
                    <a:pt x="943546" y="25031"/>
                  </a:lnTo>
                  <a:lnTo>
                    <a:pt x="944372" y="29438"/>
                  </a:lnTo>
                  <a:lnTo>
                    <a:pt x="946010" y="34023"/>
                  </a:lnTo>
                  <a:lnTo>
                    <a:pt x="962037" y="75069"/>
                  </a:lnTo>
                  <a:lnTo>
                    <a:pt x="962037" y="15189"/>
                  </a:lnTo>
                  <a:lnTo>
                    <a:pt x="956792" y="2298"/>
                  </a:lnTo>
                  <a:lnTo>
                    <a:pt x="930313" y="2298"/>
                  </a:lnTo>
                  <a:lnTo>
                    <a:pt x="883539" y="116763"/>
                  </a:lnTo>
                  <a:lnTo>
                    <a:pt x="908888" y="116763"/>
                  </a:lnTo>
                  <a:lnTo>
                    <a:pt x="917397" y="95338"/>
                  </a:lnTo>
                  <a:lnTo>
                    <a:pt x="969708" y="95338"/>
                  </a:lnTo>
                  <a:lnTo>
                    <a:pt x="978065" y="116763"/>
                  </a:lnTo>
                  <a:lnTo>
                    <a:pt x="1003414" y="116763"/>
                  </a:lnTo>
                  <a:close/>
                </a:path>
                <a:path w="1115060" h="119379">
                  <a:moveTo>
                    <a:pt x="1114933" y="2298"/>
                  </a:moveTo>
                  <a:lnTo>
                    <a:pt x="1036447" y="2298"/>
                  </a:lnTo>
                  <a:lnTo>
                    <a:pt x="1034275" y="33629"/>
                  </a:lnTo>
                  <a:lnTo>
                    <a:pt x="1030960" y="63411"/>
                  </a:lnTo>
                  <a:lnTo>
                    <a:pt x="1024559" y="85915"/>
                  </a:lnTo>
                  <a:lnTo>
                    <a:pt x="1013218" y="95338"/>
                  </a:lnTo>
                  <a:lnTo>
                    <a:pt x="1009954" y="95504"/>
                  </a:lnTo>
                  <a:lnTo>
                    <a:pt x="1007491" y="95173"/>
                  </a:lnTo>
                  <a:lnTo>
                    <a:pt x="1005370" y="94526"/>
                  </a:lnTo>
                  <a:lnTo>
                    <a:pt x="1005370" y="116116"/>
                  </a:lnTo>
                  <a:lnTo>
                    <a:pt x="1009954" y="117754"/>
                  </a:lnTo>
                  <a:lnTo>
                    <a:pt x="1014196" y="118237"/>
                  </a:lnTo>
                  <a:lnTo>
                    <a:pt x="1018120" y="118237"/>
                  </a:lnTo>
                  <a:lnTo>
                    <a:pt x="1037336" y="110363"/>
                  </a:lnTo>
                  <a:lnTo>
                    <a:pt x="1048981" y="89522"/>
                  </a:lnTo>
                  <a:lnTo>
                    <a:pt x="1055420" y="59575"/>
                  </a:lnTo>
                  <a:lnTo>
                    <a:pt x="1059002" y="24371"/>
                  </a:lnTo>
                  <a:lnTo>
                    <a:pt x="1090409" y="24371"/>
                  </a:lnTo>
                  <a:lnTo>
                    <a:pt x="1090409" y="116763"/>
                  </a:lnTo>
                  <a:lnTo>
                    <a:pt x="1114933" y="116763"/>
                  </a:lnTo>
                  <a:lnTo>
                    <a:pt x="1114933" y="2298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69500" y="4656328"/>
              <a:ext cx="213398" cy="114465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3707434" y="4654029"/>
              <a:ext cx="392430" cy="119380"/>
            </a:xfrm>
            <a:custGeom>
              <a:avLst/>
              <a:gdLst/>
              <a:ahLst/>
              <a:cxnLst/>
              <a:rect l="l" t="t" r="r" b="b"/>
              <a:pathLst>
                <a:path w="392429" h="119379">
                  <a:moveTo>
                    <a:pt x="94195" y="84709"/>
                  </a:moveTo>
                  <a:lnTo>
                    <a:pt x="72275" y="56261"/>
                  </a:lnTo>
                  <a:lnTo>
                    <a:pt x="79260" y="52793"/>
                  </a:lnTo>
                  <a:lnTo>
                    <a:pt x="83616" y="48577"/>
                  </a:lnTo>
                  <a:lnTo>
                    <a:pt x="84747" y="47498"/>
                  </a:lnTo>
                  <a:lnTo>
                    <a:pt x="88328" y="40335"/>
                  </a:lnTo>
                  <a:lnTo>
                    <a:pt x="69659" y="5435"/>
                  </a:lnTo>
                  <a:lnTo>
                    <a:pt x="69659" y="69989"/>
                  </a:lnTo>
                  <a:lnTo>
                    <a:pt x="69659" y="82092"/>
                  </a:lnTo>
                  <a:lnTo>
                    <a:pt x="67945" y="89649"/>
                  </a:lnTo>
                  <a:lnTo>
                    <a:pt x="63385" y="94119"/>
                  </a:lnTo>
                  <a:lnTo>
                    <a:pt x="56756" y="96266"/>
                  </a:lnTo>
                  <a:lnTo>
                    <a:pt x="48895" y="96812"/>
                  </a:lnTo>
                  <a:lnTo>
                    <a:pt x="24371" y="96812"/>
                  </a:lnTo>
                  <a:lnTo>
                    <a:pt x="24371" y="67386"/>
                  </a:lnTo>
                  <a:lnTo>
                    <a:pt x="60020" y="67386"/>
                  </a:lnTo>
                  <a:lnTo>
                    <a:pt x="69659" y="69989"/>
                  </a:lnTo>
                  <a:lnTo>
                    <a:pt x="69659" y="5435"/>
                  </a:lnTo>
                  <a:lnTo>
                    <a:pt x="66497" y="4064"/>
                  </a:lnTo>
                  <a:lnTo>
                    <a:pt x="65239" y="3937"/>
                  </a:lnTo>
                  <a:lnTo>
                    <a:pt x="65239" y="26492"/>
                  </a:lnTo>
                  <a:lnTo>
                    <a:pt x="65239" y="44323"/>
                  </a:lnTo>
                  <a:lnTo>
                    <a:pt x="58547" y="48577"/>
                  </a:lnTo>
                  <a:lnTo>
                    <a:pt x="24523" y="48577"/>
                  </a:lnTo>
                  <a:lnTo>
                    <a:pt x="24523" y="22402"/>
                  </a:lnTo>
                  <a:lnTo>
                    <a:pt x="58699" y="22402"/>
                  </a:lnTo>
                  <a:lnTo>
                    <a:pt x="65239" y="26492"/>
                  </a:lnTo>
                  <a:lnTo>
                    <a:pt x="65239" y="3937"/>
                  </a:lnTo>
                  <a:lnTo>
                    <a:pt x="50038" y="2298"/>
                  </a:lnTo>
                  <a:lnTo>
                    <a:pt x="0" y="2298"/>
                  </a:lnTo>
                  <a:lnTo>
                    <a:pt x="0" y="116763"/>
                  </a:lnTo>
                  <a:lnTo>
                    <a:pt x="49225" y="116763"/>
                  </a:lnTo>
                  <a:lnTo>
                    <a:pt x="64668" y="115417"/>
                  </a:lnTo>
                  <a:lnTo>
                    <a:pt x="79184" y="110490"/>
                  </a:lnTo>
                  <a:lnTo>
                    <a:pt x="89966" y="100698"/>
                  </a:lnTo>
                  <a:lnTo>
                    <a:pt x="90995" y="96812"/>
                  </a:lnTo>
                  <a:lnTo>
                    <a:pt x="94195" y="84709"/>
                  </a:lnTo>
                  <a:close/>
                </a:path>
                <a:path w="392429" h="119379">
                  <a:moveTo>
                    <a:pt x="216839" y="116763"/>
                  </a:moveTo>
                  <a:lnTo>
                    <a:pt x="208114" y="95338"/>
                  </a:lnTo>
                  <a:lnTo>
                    <a:pt x="199859" y="75069"/>
                  </a:lnTo>
                  <a:lnTo>
                    <a:pt x="179476" y="25031"/>
                  </a:lnTo>
                  <a:lnTo>
                    <a:pt x="175463" y="15176"/>
                  </a:lnTo>
                  <a:lnTo>
                    <a:pt x="175463" y="75069"/>
                  </a:lnTo>
                  <a:lnTo>
                    <a:pt x="138506" y="75069"/>
                  </a:lnTo>
                  <a:lnTo>
                    <a:pt x="154368" y="34023"/>
                  </a:lnTo>
                  <a:lnTo>
                    <a:pt x="155359" y="31724"/>
                  </a:lnTo>
                  <a:lnTo>
                    <a:pt x="156171" y="29438"/>
                  </a:lnTo>
                  <a:lnTo>
                    <a:pt x="156984" y="25031"/>
                  </a:lnTo>
                  <a:lnTo>
                    <a:pt x="157810" y="29438"/>
                  </a:lnTo>
                  <a:lnTo>
                    <a:pt x="159448" y="34023"/>
                  </a:lnTo>
                  <a:lnTo>
                    <a:pt x="175463" y="75069"/>
                  </a:lnTo>
                  <a:lnTo>
                    <a:pt x="175463" y="15176"/>
                  </a:lnTo>
                  <a:lnTo>
                    <a:pt x="170230" y="2298"/>
                  </a:lnTo>
                  <a:lnTo>
                    <a:pt x="143738" y="2298"/>
                  </a:lnTo>
                  <a:lnTo>
                    <a:pt x="96977" y="116763"/>
                  </a:lnTo>
                  <a:lnTo>
                    <a:pt x="122326" y="116763"/>
                  </a:lnTo>
                  <a:lnTo>
                    <a:pt x="130822" y="95338"/>
                  </a:lnTo>
                  <a:lnTo>
                    <a:pt x="183159" y="95338"/>
                  </a:lnTo>
                  <a:lnTo>
                    <a:pt x="191490" y="116763"/>
                  </a:lnTo>
                  <a:lnTo>
                    <a:pt x="216839" y="116763"/>
                  </a:lnTo>
                  <a:close/>
                </a:path>
                <a:path w="392429" h="119379">
                  <a:moveTo>
                    <a:pt x="392137" y="59524"/>
                  </a:moveTo>
                  <a:lnTo>
                    <a:pt x="388327" y="37122"/>
                  </a:lnTo>
                  <a:lnTo>
                    <a:pt x="379704" y="22733"/>
                  </a:lnTo>
                  <a:lnTo>
                    <a:pt x="376923" y="18122"/>
                  </a:lnTo>
                  <a:lnTo>
                    <a:pt x="367118" y="11328"/>
                  </a:lnTo>
                  <a:lnTo>
                    <a:pt x="367118" y="59524"/>
                  </a:lnTo>
                  <a:lnTo>
                    <a:pt x="364871" y="73774"/>
                  </a:lnTo>
                  <a:lnTo>
                    <a:pt x="358178" y="85471"/>
                  </a:lnTo>
                  <a:lnTo>
                    <a:pt x="347040" y="93408"/>
                  </a:lnTo>
                  <a:lnTo>
                    <a:pt x="331482" y="96329"/>
                  </a:lnTo>
                  <a:lnTo>
                    <a:pt x="315810" y="93408"/>
                  </a:lnTo>
                  <a:lnTo>
                    <a:pt x="304609" y="85471"/>
                  </a:lnTo>
                  <a:lnTo>
                    <a:pt x="297903" y="73774"/>
                  </a:lnTo>
                  <a:lnTo>
                    <a:pt x="297383" y="70485"/>
                  </a:lnTo>
                  <a:lnTo>
                    <a:pt x="295668" y="59524"/>
                  </a:lnTo>
                  <a:lnTo>
                    <a:pt x="297408" y="48412"/>
                  </a:lnTo>
                  <a:lnTo>
                    <a:pt x="297903" y="45300"/>
                  </a:lnTo>
                  <a:lnTo>
                    <a:pt x="304609" y="33591"/>
                  </a:lnTo>
                  <a:lnTo>
                    <a:pt x="315810" y="25666"/>
                  </a:lnTo>
                  <a:lnTo>
                    <a:pt x="331482" y="22733"/>
                  </a:lnTo>
                  <a:lnTo>
                    <a:pt x="347040" y="25666"/>
                  </a:lnTo>
                  <a:lnTo>
                    <a:pt x="358178" y="33591"/>
                  </a:lnTo>
                  <a:lnTo>
                    <a:pt x="364871" y="45300"/>
                  </a:lnTo>
                  <a:lnTo>
                    <a:pt x="367118" y="59524"/>
                  </a:lnTo>
                  <a:lnTo>
                    <a:pt x="367118" y="11328"/>
                  </a:lnTo>
                  <a:lnTo>
                    <a:pt x="357911" y="4940"/>
                  </a:lnTo>
                  <a:lnTo>
                    <a:pt x="331304" y="0"/>
                  </a:lnTo>
                  <a:lnTo>
                    <a:pt x="307657" y="3937"/>
                  </a:lnTo>
                  <a:lnTo>
                    <a:pt x="289953" y="14516"/>
                  </a:lnTo>
                  <a:lnTo>
                    <a:pt x="278155" y="29946"/>
                  </a:lnTo>
                  <a:lnTo>
                    <a:pt x="272275" y="48412"/>
                  </a:lnTo>
                  <a:lnTo>
                    <a:pt x="254127" y="48412"/>
                  </a:lnTo>
                  <a:lnTo>
                    <a:pt x="254127" y="2298"/>
                  </a:lnTo>
                  <a:lnTo>
                    <a:pt x="229590" y="2298"/>
                  </a:lnTo>
                  <a:lnTo>
                    <a:pt x="229590" y="116763"/>
                  </a:lnTo>
                  <a:lnTo>
                    <a:pt x="254127" y="116763"/>
                  </a:lnTo>
                  <a:lnTo>
                    <a:pt x="254127" y="70485"/>
                  </a:lnTo>
                  <a:lnTo>
                    <a:pt x="272275" y="70485"/>
                  </a:lnTo>
                  <a:lnTo>
                    <a:pt x="278066" y="88988"/>
                  </a:lnTo>
                  <a:lnTo>
                    <a:pt x="289839" y="104470"/>
                  </a:lnTo>
                  <a:lnTo>
                    <a:pt x="307568" y="115100"/>
                  </a:lnTo>
                  <a:lnTo>
                    <a:pt x="331304" y="119049"/>
                  </a:lnTo>
                  <a:lnTo>
                    <a:pt x="357911" y="114122"/>
                  </a:lnTo>
                  <a:lnTo>
                    <a:pt x="376923" y="100952"/>
                  </a:lnTo>
                  <a:lnTo>
                    <a:pt x="379691" y="96329"/>
                  </a:lnTo>
                  <a:lnTo>
                    <a:pt x="388327" y="81940"/>
                  </a:lnTo>
                  <a:lnTo>
                    <a:pt x="392137" y="59524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 descr=""/>
          <p:cNvGrpSpPr/>
          <p:nvPr/>
        </p:nvGrpSpPr>
        <p:grpSpPr>
          <a:xfrm>
            <a:off x="4117733" y="4623130"/>
            <a:ext cx="404495" cy="172720"/>
            <a:chOff x="4117733" y="4623130"/>
            <a:chExt cx="404495" cy="172720"/>
          </a:xfrm>
        </p:grpSpPr>
        <p:sp>
          <p:nvSpPr>
            <p:cNvPr id="37" name="object 37" descr=""/>
            <p:cNvSpPr/>
            <p:nvPr/>
          </p:nvSpPr>
          <p:spPr>
            <a:xfrm>
              <a:off x="4117733" y="4656327"/>
              <a:ext cx="280035" cy="139065"/>
            </a:xfrm>
            <a:custGeom>
              <a:avLst/>
              <a:gdLst/>
              <a:ahLst/>
              <a:cxnLst/>
              <a:rect l="l" t="t" r="r" b="b"/>
              <a:pathLst>
                <a:path w="280035" h="139064">
                  <a:moveTo>
                    <a:pt x="161899" y="92075"/>
                  </a:moveTo>
                  <a:lnTo>
                    <a:pt x="147345" y="92075"/>
                  </a:lnTo>
                  <a:lnTo>
                    <a:pt x="147345" y="635"/>
                  </a:lnTo>
                  <a:lnTo>
                    <a:pt x="122974" y="635"/>
                  </a:lnTo>
                  <a:lnTo>
                    <a:pt x="122974" y="92075"/>
                  </a:lnTo>
                  <a:lnTo>
                    <a:pt x="86017" y="92075"/>
                  </a:lnTo>
                  <a:lnTo>
                    <a:pt x="86017" y="635"/>
                  </a:lnTo>
                  <a:lnTo>
                    <a:pt x="61493" y="635"/>
                  </a:lnTo>
                  <a:lnTo>
                    <a:pt x="61493" y="92075"/>
                  </a:lnTo>
                  <a:lnTo>
                    <a:pt x="24536" y="92075"/>
                  </a:lnTo>
                  <a:lnTo>
                    <a:pt x="24536" y="635"/>
                  </a:lnTo>
                  <a:lnTo>
                    <a:pt x="0" y="635"/>
                  </a:lnTo>
                  <a:lnTo>
                    <a:pt x="0" y="92075"/>
                  </a:lnTo>
                  <a:lnTo>
                    <a:pt x="0" y="114935"/>
                  </a:lnTo>
                  <a:lnTo>
                    <a:pt x="140385" y="114935"/>
                  </a:lnTo>
                  <a:lnTo>
                    <a:pt x="140385" y="139065"/>
                  </a:lnTo>
                  <a:lnTo>
                    <a:pt x="161899" y="139065"/>
                  </a:lnTo>
                  <a:lnTo>
                    <a:pt x="161899" y="114935"/>
                  </a:lnTo>
                  <a:lnTo>
                    <a:pt x="161899" y="92075"/>
                  </a:lnTo>
                  <a:close/>
                </a:path>
                <a:path w="280035" h="139064">
                  <a:moveTo>
                    <a:pt x="279476" y="0"/>
                  </a:moveTo>
                  <a:lnTo>
                    <a:pt x="256413" y="0"/>
                  </a:lnTo>
                  <a:lnTo>
                    <a:pt x="203098" y="74726"/>
                  </a:lnTo>
                  <a:lnTo>
                    <a:pt x="203593" y="64262"/>
                  </a:lnTo>
                  <a:lnTo>
                    <a:pt x="203593" y="0"/>
                  </a:lnTo>
                  <a:lnTo>
                    <a:pt x="179070" y="0"/>
                  </a:lnTo>
                  <a:lnTo>
                    <a:pt x="179070" y="114465"/>
                  </a:lnTo>
                  <a:lnTo>
                    <a:pt x="202120" y="114465"/>
                  </a:lnTo>
                  <a:lnTo>
                    <a:pt x="255435" y="39738"/>
                  </a:lnTo>
                  <a:lnTo>
                    <a:pt x="254939" y="50203"/>
                  </a:lnTo>
                  <a:lnTo>
                    <a:pt x="254939" y="114465"/>
                  </a:lnTo>
                  <a:lnTo>
                    <a:pt x="279476" y="114465"/>
                  </a:lnTo>
                  <a:lnTo>
                    <a:pt x="279476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21733" y="4623130"/>
              <a:ext cx="100406" cy="147662"/>
            </a:xfrm>
            <a:prstGeom prst="rect">
              <a:avLst/>
            </a:prstGeom>
          </p:spPr>
        </p:pic>
      </p:grpSp>
      <p:grpSp>
        <p:nvGrpSpPr>
          <p:cNvPr id="39" name="object 39" descr=""/>
          <p:cNvGrpSpPr/>
          <p:nvPr/>
        </p:nvGrpSpPr>
        <p:grpSpPr>
          <a:xfrm>
            <a:off x="4582972" y="4656328"/>
            <a:ext cx="909955" cy="116205"/>
            <a:chOff x="4582972" y="4656328"/>
            <a:chExt cx="909955" cy="116205"/>
          </a:xfrm>
        </p:grpSpPr>
        <p:pic>
          <p:nvPicPr>
            <p:cNvPr id="40" name="object 4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82972" y="4656328"/>
              <a:ext cx="436791" cy="11493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39055" y="4656328"/>
              <a:ext cx="453631" cy="115938"/>
            </a:xfrm>
            <a:prstGeom prst="rect">
              <a:avLst/>
            </a:prstGeom>
          </p:spPr>
        </p:pic>
      </p:grpSp>
      <p:sp>
        <p:nvSpPr>
          <p:cNvPr id="42" name="object 42" descr=""/>
          <p:cNvSpPr/>
          <p:nvPr/>
        </p:nvSpPr>
        <p:spPr>
          <a:xfrm>
            <a:off x="2323642" y="4860899"/>
            <a:ext cx="844550" cy="146050"/>
          </a:xfrm>
          <a:custGeom>
            <a:avLst/>
            <a:gdLst/>
            <a:ahLst/>
            <a:cxnLst/>
            <a:rect l="l" t="t" r="r" b="b"/>
            <a:pathLst>
              <a:path w="844550" h="146050">
                <a:moveTo>
                  <a:pt x="121666" y="63614"/>
                </a:moveTo>
                <a:lnTo>
                  <a:pt x="117856" y="41211"/>
                </a:lnTo>
                <a:lnTo>
                  <a:pt x="109232" y="26822"/>
                </a:lnTo>
                <a:lnTo>
                  <a:pt x="106451" y="22212"/>
                </a:lnTo>
                <a:lnTo>
                  <a:pt x="96481" y="15303"/>
                </a:lnTo>
                <a:lnTo>
                  <a:pt x="96481" y="63614"/>
                </a:lnTo>
                <a:lnTo>
                  <a:pt x="94234" y="77851"/>
                </a:lnTo>
                <a:lnTo>
                  <a:pt x="87541" y="89560"/>
                </a:lnTo>
                <a:lnTo>
                  <a:pt x="76403" y="97497"/>
                </a:lnTo>
                <a:lnTo>
                  <a:pt x="60833" y="100418"/>
                </a:lnTo>
                <a:lnTo>
                  <a:pt x="45161" y="97497"/>
                </a:lnTo>
                <a:lnTo>
                  <a:pt x="33972" y="89560"/>
                </a:lnTo>
                <a:lnTo>
                  <a:pt x="27254" y="77851"/>
                </a:lnTo>
                <a:lnTo>
                  <a:pt x="25019" y="63614"/>
                </a:lnTo>
                <a:lnTo>
                  <a:pt x="27254" y="49390"/>
                </a:lnTo>
                <a:lnTo>
                  <a:pt x="33972" y="37680"/>
                </a:lnTo>
                <a:lnTo>
                  <a:pt x="45161" y="29743"/>
                </a:lnTo>
                <a:lnTo>
                  <a:pt x="60833" y="26822"/>
                </a:lnTo>
                <a:lnTo>
                  <a:pt x="76403" y="29743"/>
                </a:lnTo>
                <a:lnTo>
                  <a:pt x="87541" y="37680"/>
                </a:lnTo>
                <a:lnTo>
                  <a:pt x="94234" y="49390"/>
                </a:lnTo>
                <a:lnTo>
                  <a:pt x="96481" y="63614"/>
                </a:lnTo>
                <a:lnTo>
                  <a:pt x="96481" y="15303"/>
                </a:lnTo>
                <a:lnTo>
                  <a:pt x="87439" y="9029"/>
                </a:lnTo>
                <a:lnTo>
                  <a:pt x="60833" y="4089"/>
                </a:lnTo>
                <a:lnTo>
                  <a:pt x="34213" y="9029"/>
                </a:lnTo>
                <a:lnTo>
                  <a:pt x="15201" y="22212"/>
                </a:lnTo>
                <a:lnTo>
                  <a:pt x="3797" y="41211"/>
                </a:lnTo>
                <a:lnTo>
                  <a:pt x="0" y="63614"/>
                </a:lnTo>
                <a:lnTo>
                  <a:pt x="3797" y="86029"/>
                </a:lnTo>
                <a:lnTo>
                  <a:pt x="15201" y="105029"/>
                </a:lnTo>
                <a:lnTo>
                  <a:pt x="34213" y="118211"/>
                </a:lnTo>
                <a:lnTo>
                  <a:pt x="60833" y="123139"/>
                </a:lnTo>
                <a:lnTo>
                  <a:pt x="87439" y="118211"/>
                </a:lnTo>
                <a:lnTo>
                  <a:pt x="106451" y="105029"/>
                </a:lnTo>
                <a:lnTo>
                  <a:pt x="109232" y="100418"/>
                </a:lnTo>
                <a:lnTo>
                  <a:pt x="117856" y="86029"/>
                </a:lnTo>
                <a:lnTo>
                  <a:pt x="121666" y="63614"/>
                </a:lnTo>
                <a:close/>
              </a:path>
              <a:path w="844550" h="146050">
                <a:moveTo>
                  <a:pt x="241211" y="120853"/>
                </a:moveTo>
                <a:lnTo>
                  <a:pt x="201968" y="62141"/>
                </a:lnTo>
                <a:lnTo>
                  <a:pt x="239090" y="6388"/>
                </a:lnTo>
                <a:lnTo>
                  <a:pt x="211772" y="6388"/>
                </a:lnTo>
                <a:lnTo>
                  <a:pt x="182829" y="51841"/>
                </a:lnTo>
                <a:lnTo>
                  <a:pt x="164350" y="51841"/>
                </a:lnTo>
                <a:lnTo>
                  <a:pt x="164350" y="6388"/>
                </a:lnTo>
                <a:lnTo>
                  <a:pt x="139827" y="6388"/>
                </a:lnTo>
                <a:lnTo>
                  <a:pt x="139827" y="120853"/>
                </a:lnTo>
                <a:lnTo>
                  <a:pt x="164350" y="120853"/>
                </a:lnTo>
                <a:lnTo>
                  <a:pt x="164350" y="74079"/>
                </a:lnTo>
                <a:lnTo>
                  <a:pt x="182829" y="74079"/>
                </a:lnTo>
                <a:lnTo>
                  <a:pt x="214071" y="120853"/>
                </a:lnTo>
                <a:lnTo>
                  <a:pt x="241211" y="120853"/>
                </a:lnTo>
                <a:close/>
              </a:path>
              <a:path w="844550" h="146050">
                <a:moveTo>
                  <a:pt x="335889" y="91744"/>
                </a:moveTo>
                <a:lnTo>
                  <a:pt x="330047" y="95846"/>
                </a:lnTo>
                <a:lnTo>
                  <a:pt x="323011" y="98818"/>
                </a:lnTo>
                <a:lnTo>
                  <a:pt x="315061" y="100622"/>
                </a:lnTo>
                <a:lnTo>
                  <a:pt x="306463" y="101231"/>
                </a:lnTo>
                <a:lnTo>
                  <a:pt x="291706" y="99098"/>
                </a:lnTo>
                <a:lnTo>
                  <a:pt x="278714" y="92519"/>
                </a:lnTo>
                <a:lnTo>
                  <a:pt x="269494" y="81229"/>
                </a:lnTo>
                <a:lnTo>
                  <a:pt x="266065" y="64922"/>
                </a:lnTo>
                <a:lnTo>
                  <a:pt x="269544" y="47167"/>
                </a:lnTo>
                <a:lnTo>
                  <a:pt x="278714" y="35026"/>
                </a:lnTo>
                <a:lnTo>
                  <a:pt x="291655" y="28067"/>
                </a:lnTo>
                <a:lnTo>
                  <a:pt x="306463" y="25844"/>
                </a:lnTo>
                <a:lnTo>
                  <a:pt x="314375" y="26441"/>
                </a:lnTo>
                <a:lnTo>
                  <a:pt x="321983" y="28194"/>
                </a:lnTo>
                <a:lnTo>
                  <a:pt x="328980" y="31013"/>
                </a:lnTo>
                <a:lnTo>
                  <a:pt x="335076" y="34836"/>
                </a:lnTo>
                <a:lnTo>
                  <a:pt x="335076" y="11455"/>
                </a:lnTo>
                <a:lnTo>
                  <a:pt x="327431" y="8229"/>
                </a:lnTo>
                <a:lnTo>
                  <a:pt x="319328" y="5930"/>
                </a:lnTo>
                <a:lnTo>
                  <a:pt x="310921" y="4559"/>
                </a:lnTo>
                <a:lnTo>
                  <a:pt x="302374" y="4089"/>
                </a:lnTo>
                <a:lnTo>
                  <a:pt x="279882" y="7708"/>
                </a:lnTo>
                <a:lnTo>
                  <a:pt x="260210" y="18808"/>
                </a:lnTo>
                <a:lnTo>
                  <a:pt x="246253" y="37757"/>
                </a:lnTo>
                <a:lnTo>
                  <a:pt x="240880" y="64922"/>
                </a:lnTo>
                <a:lnTo>
                  <a:pt x="246227" y="90855"/>
                </a:lnTo>
                <a:lnTo>
                  <a:pt x="260311" y="109004"/>
                </a:lnTo>
                <a:lnTo>
                  <a:pt x="280123" y="119659"/>
                </a:lnTo>
                <a:lnTo>
                  <a:pt x="302691" y="123139"/>
                </a:lnTo>
                <a:lnTo>
                  <a:pt x="311594" y="122656"/>
                </a:lnTo>
                <a:lnTo>
                  <a:pt x="320141" y="121246"/>
                </a:lnTo>
                <a:lnTo>
                  <a:pt x="328256" y="118935"/>
                </a:lnTo>
                <a:lnTo>
                  <a:pt x="335889" y="115785"/>
                </a:lnTo>
                <a:lnTo>
                  <a:pt x="335889" y="91744"/>
                </a:lnTo>
                <a:close/>
              </a:path>
              <a:path w="844550" h="146050">
                <a:moveTo>
                  <a:pt x="480783" y="63614"/>
                </a:moveTo>
                <a:lnTo>
                  <a:pt x="476770" y="43535"/>
                </a:lnTo>
                <a:lnTo>
                  <a:pt x="470242" y="34836"/>
                </a:lnTo>
                <a:lnTo>
                  <a:pt x="465404" y="28397"/>
                </a:lnTo>
                <a:lnTo>
                  <a:pt x="456247" y="23329"/>
                </a:lnTo>
                <a:lnTo>
                  <a:pt x="456247" y="63614"/>
                </a:lnTo>
                <a:lnTo>
                  <a:pt x="454494" y="74028"/>
                </a:lnTo>
                <a:lnTo>
                  <a:pt x="448906" y="82854"/>
                </a:lnTo>
                <a:lnTo>
                  <a:pt x="439140" y="89255"/>
                </a:lnTo>
                <a:lnTo>
                  <a:pt x="438861" y="89255"/>
                </a:lnTo>
                <a:lnTo>
                  <a:pt x="424535" y="92405"/>
                </a:lnTo>
                <a:lnTo>
                  <a:pt x="424535" y="34836"/>
                </a:lnTo>
                <a:lnTo>
                  <a:pt x="439280" y="38074"/>
                </a:lnTo>
                <a:lnTo>
                  <a:pt x="449097" y="44500"/>
                </a:lnTo>
                <a:lnTo>
                  <a:pt x="454545" y="53301"/>
                </a:lnTo>
                <a:lnTo>
                  <a:pt x="456247" y="63614"/>
                </a:lnTo>
                <a:lnTo>
                  <a:pt x="456247" y="23329"/>
                </a:lnTo>
                <a:lnTo>
                  <a:pt x="447662" y="18567"/>
                </a:lnTo>
                <a:lnTo>
                  <a:pt x="424535" y="14389"/>
                </a:lnTo>
                <a:lnTo>
                  <a:pt x="424535" y="0"/>
                </a:lnTo>
                <a:lnTo>
                  <a:pt x="400977" y="0"/>
                </a:lnTo>
                <a:lnTo>
                  <a:pt x="400977" y="14389"/>
                </a:lnTo>
                <a:lnTo>
                  <a:pt x="400977" y="34836"/>
                </a:lnTo>
                <a:lnTo>
                  <a:pt x="400977" y="92405"/>
                </a:lnTo>
                <a:lnTo>
                  <a:pt x="385940" y="89255"/>
                </a:lnTo>
                <a:lnTo>
                  <a:pt x="375970" y="82854"/>
                </a:lnTo>
                <a:lnTo>
                  <a:pt x="370459" y="74028"/>
                </a:lnTo>
                <a:lnTo>
                  <a:pt x="368769" y="63614"/>
                </a:lnTo>
                <a:lnTo>
                  <a:pt x="370446" y="53301"/>
                </a:lnTo>
                <a:lnTo>
                  <a:pt x="375894" y="44500"/>
                </a:lnTo>
                <a:lnTo>
                  <a:pt x="377304" y="43535"/>
                </a:lnTo>
                <a:lnTo>
                  <a:pt x="385787" y="38074"/>
                </a:lnTo>
                <a:lnTo>
                  <a:pt x="385495" y="38074"/>
                </a:lnTo>
                <a:lnTo>
                  <a:pt x="400977" y="34836"/>
                </a:lnTo>
                <a:lnTo>
                  <a:pt x="400977" y="14389"/>
                </a:lnTo>
                <a:lnTo>
                  <a:pt x="377088" y="18567"/>
                </a:lnTo>
                <a:lnTo>
                  <a:pt x="377444" y="18567"/>
                </a:lnTo>
                <a:lnTo>
                  <a:pt x="359498" y="28397"/>
                </a:lnTo>
                <a:lnTo>
                  <a:pt x="359625" y="28397"/>
                </a:lnTo>
                <a:lnTo>
                  <a:pt x="352323" y="38074"/>
                </a:lnTo>
                <a:lnTo>
                  <a:pt x="348246" y="43535"/>
                </a:lnTo>
                <a:lnTo>
                  <a:pt x="348259" y="83794"/>
                </a:lnTo>
                <a:lnTo>
                  <a:pt x="377621" y="108762"/>
                </a:lnTo>
                <a:lnTo>
                  <a:pt x="400977" y="112839"/>
                </a:lnTo>
                <a:lnTo>
                  <a:pt x="400977" y="127228"/>
                </a:lnTo>
                <a:lnTo>
                  <a:pt x="424535" y="127228"/>
                </a:lnTo>
                <a:lnTo>
                  <a:pt x="424535" y="112839"/>
                </a:lnTo>
                <a:lnTo>
                  <a:pt x="447154" y="108762"/>
                </a:lnTo>
                <a:lnTo>
                  <a:pt x="447497" y="108762"/>
                </a:lnTo>
                <a:lnTo>
                  <a:pt x="465188" y="98958"/>
                </a:lnTo>
                <a:lnTo>
                  <a:pt x="465315" y="98958"/>
                </a:lnTo>
                <a:lnTo>
                  <a:pt x="470242" y="92405"/>
                </a:lnTo>
                <a:lnTo>
                  <a:pt x="476707" y="83794"/>
                </a:lnTo>
                <a:lnTo>
                  <a:pt x="476935" y="82854"/>
                </a:lnTo>
                <a:lnTo>
                  <a:pt x="480783" y="63614"/>
                </a:lnTo>
                <a:close/>
              </a:path>
              <a:path w="844550" h="146050">
                <a:moveTo>
                  <a:pt x="611936" y="63614"/>
                </a:moveTo>
                <a:lnTo>
                  <a:pt x="608126" y="41211"/>
                </a:lnTo>
                <a:lnTo>
                  <a:pt x="599490" y="26822"/>
                </a:lnTo>
                <a:lnTo>
                  <a:pt x="596722" y="22212"/>
                </a:lnTo>
                <a:lnTo>
                  <a:pt x="586752" y="15303"/>
                </a:lnTo>
                <a:lnTo>
                  <a:pt x="586752" y="63614"/>
                </a:lnTo>
                <a:lnTo>
                  <a:pt x="584504" y="77851"/>
                </a:lnTo>
                <a:lnTo>
                  <a:pt x="577811" y="89560"/>
                </a:lnTo>
                <a:lnTo>
                  <a:pt x="566674" y="97497"/>
                </a:lnTo>
                <a:lnTo>
                  <a:pt x="551103" y="100418"/>
                </a:lnTo>
                <a:lnTo>
                  <a:pt x="535432" y="97497"/>
                </a:lnTo>
                <a:lnTo>
                  <a:pt x="524243" y="89560"/>
                </a:lnTo>
                <a:lnTo>
                  <a:pt x="517525" y="77851"/>
                </a:lnTo>
                <a:lnTo>
                  <a:pt x="515289" y="63614"/>
                </a:lnTo>
                <a:lnTo>
                  <a:pt x="517525" y="49390"/>
                </a:lnTo>
                <a:lnTo>
                  <a:pt x="524243" y="37680"/>
                </a:lnTo>
                <a:lnTo>
                  <a:pt x="535432" y="29743"/>
                </a:lnTo>
                <a:lnTo>
                  <a:pt x="551103" y="26822"/>
                </a:lnTo>
                <a:lnTo>
                  <a:pt x="566674" y="29743"/>
                </a:lnTo>
                <a:lnTo>
                  <a:pt x="577811" y="37680"/>
                </a:lnTo>
                <a:lnTo>
                  <a:pt x="584504" y="49390"/>
                </a:lnTo>
                <a:lnTo>
                  <a:pt x="586752" y="63614"/>
                </a:lnTo>
                <a:lnTo>
                  <a:pt x="586752" y="15303"/>
                </a:lnTo>
                <a:lnTo>
                  <a:pt x="577710" y="9029"/>
                </a:lnTo>
                <a:lnTo>
                  <a:pt x="551103" y="4089"/>
                </a:lnTo>
                <a:lnTo>
                  <a:pt x="524484" y="9029"/>
                </a:lnTo>
                <a:lnTo>
                  <a:pt x="505472" y="22212"/>
                </a:lnTo>
                <a:lnTo>
                  <a:pt x="494068" y="41211"/>
                </a:lnTo>
                <a:lnTo>
                  <a:pt x="490270" y="63614"/>
                </a:lnTo>
                <a:lnTo>
                  <a:pt x="494068" y="86029"/>
                </a:lnTo>
                <a:lnTo>
                  <a:pt x="505472" y="105029"/>
                </a:lnTo>
                <a:lnTo>
                  <a:pt x="524484" y="118211"/>
                </a:lnTo>
                <a:lnTo>
                  <a:pt x="551103" y="123139"/>
                </a:lnTo>
                <a:lnTo>
                  <a:pt x="577710" y="118211"/>
                </a:lnTo>
                <a:lnTo>
                  <a:pt x="596722" y="105029"/>
                </a:lnTo>
                <a:lnTo>
                  <a:pt x="599490" y="100418"/>
                </a:lnTo>
                <a:lnTo>
                  <a:pt x="608126" y="86029"/>
                </a:lnTo>
                <a:lnTo>
                  <a:pt x="611936" y="63614"/>
                </a:lnTo>
                <a:close/>
              </a:path>
              <a:path w="844550" h="146050">
                <a:moveTo>
                  <a:pt x="722642" y="44805"/>
                </a:moveTo>
                <a:lnTo>
                  <a:pt x="719150" y="27965"/>
                </a:lnTo>
                <a:lnTo>
                  <a:pt x="718807" y="26314"/>
                </a:lnTo>
                <a:lnTo>
                  <a:pt x="708317" y="14503"/>
                </a:lnTo>
                <a:lnTo>
                  <a:pt x="697623" y="10236"/>
                </a:lnTo>
                <a:lnTo>
                  <a:pt x="697623" y="44805"/>
                </a:lnTo>
                <a:lnTo>
                  <a:pt x="695756" y="53098"/>
                </a:lnTo>
                <a:lnTo>
                  <a:pt x="690727" y="58267"/>
                </a:lnTo>
                <a:lnTo>
                  <a:pt x="683336" y="60909"/>
                </a:lnTo>
                <a:lnTo>
                  <a:pt x="674408" y="61658"/>
                </a:lnTo>
                <a:lnTo>
                  <a:pt x="654621" y="61658"/>
                </a:lnTo>
                <a:lnTo>
                  <a:pt x="654621" y="27965"/>
                </a:lnTo>
                <a:lnTo>
                  <a:pt x="674408" y="27965"/>
                </a:lnTo>
                <a:lnTo>
                  <a:pt x="683336" y="28689"/>
                </a:lnTo>
                <a:lnTo>
                  <a:pt x="690727" y="31305"/>
                </a:lnTo>
                <a:lnTo>
                  <a:pt x="695756" y="36449"/>
                </a:lnTo>
                <a:lnTo>
                  <a:pt x="697623" y="44805"/>
                </a:lnTo>
                <a:lnTo>
                  <a:pt x="697623" y="10236"/>
                </a:lnTo>
                <a:lnTo>
                  <a:pt x="692632" y="8229"/>
                </a:lnTo>
                <a:lnTo>
                  <a:pt x="673265" y="6388"/>
                </a:lnTo>
                <a:lnTo>
                  <a:pt x="630085" y="6388"/>
                </a:lnTo>
                <a:lnTo>
                  <a:pt x="630085" y="120853"/>
                </a:lnTo>
                <a:lnTo>
                  <a:pt x="654621" y="120853"/>
                </a:lnTo>
                <a:lnTo>
                  <a:pt x="654621" y="83235"/>
                </a:lnTo>
                <a:lnTo>
                  <a:pt x="673265" y="83235"/>
                </a:lnTo>
                <a:lnTo>
                  <a:pt x="692632" y="81394"/>
                </a:lnTo>
                <a:lnTo>
                  <a:pt x="708317" y="75120"/>
                </a:lnTo>
                <a:lnTo>
                  <a:pt x="718807" y="63309"/>
                </a:lnTo>
                <a:lnTo>
                  <a:pt x="719150" y="61658"/>
                </a:lnTo>
                <a:lnTo>
                  <a:pt x="722642" y="44805"/>
                </a:lnTo>
                <a:close/>
              </a:path>
              <a:path w="844550" h="146050">
                <a:moveTo>
                  <a:pt x="844308" y="99263"/>
                </a:moveTo>
                <a:lnTo>
                  <a:pt x="829754" y="99263"/>
                </a:lnTo>
                <a:lnTo>
                  <a:pt x="829754" y="28460"/>
                </a:lnTo>
                <a:lnTo>
                  <a:pt x="829754" y="6388"/>
                </a:lnTo>
                <a:lnTo>
                  <a:pt x="805230" y="6388"/>
                </a:lnTo>
                <a:lnTo>
                  <a:pt x="805230" y="28460"/>
                </a:lnTo>
                <a:lnTo>
                  <a:pt x="805230" y="99263"/>
                </a:lnTo>
                <a:lnTo>
                  <a:pt x="759764" y="99263"/>
                </a:lnTo>
                <a:lnTo>
                  <a:pt x="766025" y="83832"/>
                </a:lnTo>
                <a:lnTo>
                  <a:pt x="770356" y="66319"/>
                </a:lnTo>
                <a:lnTo>
                  <a:pt x="773150" y="47574"/>
                </a:lnTo>
                <a:lnTo>
                  <a:pt x="774814" y="28460"/>
                </a:lnTo>
                <a:lnTo>
                  <a:pt x="805230" y="28460"/>
                </a:lnTo>
                <a:lnTo>
                  <a:pt x="805230" y="6388"/>
                </a:lnTo>
                <a:lnTo>
                  <a:pt x="751916" y="6388"/>
                </a:lnTo>
                <a:lnTo>
                  <a:pt x="751217" y="28460"/>
                </a:lnTo>
                <a:lnTo>
                  <a:pt x="751141" y="30645"/>
                </a:lnTo>
                <a:lnTo>
                  <a:pt x="748360" y="54914"/>
                </a:lnTo>
                <a:lnTo>
                  <a:pt x="742810" y="78130"/>
                </a:lnTo>
                <a:lnTo>
                  <a:pt x="733767" y="99263"/>
                </a:lnTo>
                <a:lnTo>
                  <a:pt x="720356" y="99263"/>
                </a:lnTo>
                <a:lnTo>
                  <a:pt x="720356" y="145707"/>
                </a:lnTo>
                <a:lnTo>
                  <a:pt x="741946" y="145707"/>
                </a:lnTo>
                <a:lnTo>
                  <a:pt x="741946" y="120853"/>
                </a:lnTo>
                <a:lnTo>
                  <a:pt x="822731" y="120853"/>
                </a:lnTo>
                <a:lnTo>
                  <a:pt x="822731" y="145707"/>
                </a:lnTo>
                <a:lnTo>
                  <a:pt x="844308" y="145707"/>
                </a:lnTo>
                <a:lnTo>
                  <a:pt x="844308" y="120853"/>
                </a:lnTo>
                <a:lnTo>
                  <a:pt x="844308" y="99263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3221431" y="4889373"/>
            <a:ext cx="24765" cy="92710"/>
          </a:xfrm>
          <a:custGeom>
            <a:avLst/>
            <a:gdLst/>
            <a:ahLst/>
            <a:cxnLst/>
            <a:rect l="l" t="t" r="r" b="b"/>
            <a:pathLst>
              <a:path w="24764" h="92710">
                <a:moveTo>
                  <a:pt x="0" y="92709"/>
                </a:moveTo>
                <a:lnTo>
                  <a:pt x="24523" y="92709"/>
                </a:lnTo>
                <a:lnTo>
                  <a:pt x="24523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" name="object 44" descr=""/>
          <p:cNvGrpSpPr/>
          <p:nvPr/>
        </p:nvGrpSpPr>
        <p:grpSpPr>
          <a:xfrm>
            <a:off x="3221431" y="4864989"/>
            <a:ext cx="558165" cy="119380"/>
            <a:chOff x="3221431" y="4864989"/>
            <a:chExt cx="558165" cy="119380"/>
          </a:xfrm>
        </p:grpSpPr>
        <p:sp>
          <p:nvSpPr>
            <p:cNvPr id="45" name="object 45" descr=""/>
            <p:cNvSpPr/>
            <p:nvPr/>
          </p:nvSpPr>
          <p:spPr>
            <a:xfrm>
              <a:off x="3221431" y="4867783"/>
              <a:ext cx="99695" cy="114300"/>
            </a:xfrm>
            <a:custGeom>
              <a:avLst/>
              <a:gdLst/>
              <a:ahLst/>
              <a:cxnLst/>
              <a:rect l="l" t="t" r="r" b="b"/>
              <a:pathLst>
                <a:path w="99695" h="114300">
                  <a:moveTo>
                    <a:pt x="9959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75222" y="21590"/>
                  </a:lnTo>
                  <a:lnTo>
                    <a:pt x="75222" y="114300"/>
                  </a:lnTo>
                  <a:lnTo>
                    <a:pt x="99593" y="114300"/>
                  </a:lnTo>
                  <a:lnTo>
                    <a:pt x="99593" y="21590"/>
                  </a:lnTo>
                  <a:lnTo>
                    <a:pt x="99593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45548" y="4864989"/>
              <a:ext cx="434009" cy="119048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3830256" y="4864989"/>
            <a:ext cx="706120" cy="142240"/>
            <a:chOff x="3830256" y="4864989"/>
            <a:chExt cx="706120" cy="142240"/>
          </a:xfrm>
        </p:grpSpPr>
        <p:pic>
          <p:nvPicPr>
            <p:cNvPr id="48" name="object 4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30256" y="4867278"/>
              <a:ext cx="94183" cy="114468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3966794" y="4864989"/>
              <a:ext cx="569595" cy="142240"/>
            </a:xfrm>
            <a:custGeom>
              <a:avLst/>
              <a:gdLst/>
              <a:ahLst/>
              <a:cxnLst/>
              <a:rect l="l" t="t" r="r" b="b"/>
              <a:pathLst>
                <a:path w="569595" h="142239">
                  <a:moveTo>
                    <a:pt x="109245" y="2298"/>
                  </a:moveTo>
                  <a:lnTo>
                    <a:pt x="82257" y="2298"/>
                  </a:lnTo>
                  <a:lnTo>
                    <a:pt x="57238" y="61163"/>
                  </a:lnTo>
                  <a:lnTo>
                    <a:pt x="27152" y="2298"/>
                  </a:lnTo>
                  <a:lnTo>
                    <a:pt x="0" y="2298"/>
                  </a:lnTo>
                  <a:lnTo>
                    <a:pt x="45631" y="83235"/>
                  </a:lnTo>
                  <a:lnTo>
                    <a:pt x="39573" y="95834"/>
                  </a:lnTo>
                  <a:lnTo>
                    <a:pt x="33528" y="97624"/>
                  </a:lnTo>
                  <a:lnTo>
                    <a:pt x="21424" y="97624"/>
                  </a:lnTo>
                  <a:lnTo>
                    <a:pt x="16687" y="96812"/>
                  </a:lnTo>
                  <a:lnTo>
                    <a:pt x="12763" y="95504"/>
                  </a:lnTo>
                  <a:lnTo>
                    <a:pt x="12763" y="116281"/>
                  </a:lnTo>
                  <a:lnTo>
                    <a:pt x="18478" y="117906"/>
                  </a:lnTo>
                  <a:lnTo>
                    <a:pt x="24536" y="119049"/>
                  </a:lnTo>
                  <a:lnTo>
                    <a:pt x="30099" y="119049"/>
                  </a:lnTo>
                  <a:lnTo>
                    <a:pt x="40627" y="117741"/>
                  </a:lnTo>
                  <a:lnTo>
                    <a:pt x="50419" y="113169"/>
                  </a:lnTo>
                  <a:lnTo>
                    <a:pt x="59448" y="104432"/>
                  </a:lnTo>
                  <a:lnTo>
                    <a:pt x="67703" y="90601"/>
                  </a:lnTo>
                  <a:lnTo>
                    <a:pt x="109245" y="2298"/>
                  </a:lnTo>
                  <a:close/>
                </a:path>
                <a:path w="569595" h="142239">
                  <a:moveTo>
                    <a:pt x="220611" y="116763"/>
                  </a:moveTo>
                  <a:lnTo>
                    <a:pt x="179565" y="57404"/>
                  </a:lnTo>
                  <a:lnTo>
                    <a:pt x="218147" y="2298"/>
                  </a:lnTo>
                  <a:lnTo>
                    <a:pt x="189369" y="2298"/>
                  </a:lnTo>
                  <a:lnTo>
                    <a:pt x="164185" y="39903"/>
                  </a:lnTo>
                  <a:lnTo>
                    <a:pt x="138836" y="2298"/>
                  </a:lnTo>
                  <a:lnTo>
                    <a:pt x="110223" y="2298"/>
                  </a:lnTo>
                  <a:lnTo>
                    <a:pt x="148818" y="57404"/>
                  </a:lnTo>
                  <a:lnTo>
                    <a:pt x="107772" y="116763"/>
                  </a:lnTo>
                  <a:lnTo>
                    <a:pt x="136385" y="116763"/>
                  </a:lnTo>
                  <a:lnTo>
                    <a:pt x="164185" y="75069"/>
                  </a:lnTo>
                  <a:lnTo>
                    <a:pt x="191820" y="116763"/>
                  </a:lnTo>
                  <a:lnTo>
                    <a:pt x="220611" y="116763"/>
                  </a:lnTo>
                  <a:close/>
                </a:path>
                <a:path w="569595" h="142239">
                  <a:moveTo>
                    <a:pt x="341452" y="59524"/>
                  </a:moveTo>
                  <a:lnTo>
                    <a:pt x="337642" y="37122"/>
                  </a:lnTo>
                  <a:lnTo>
                    <a:pt x="329006" y="22733"/>
                  </a:lnTo>
                  <a:lnTo>
                    <a:pt x="326237" y="18122"/>
                  </a:lnTo>
                  <a:lnTo>
                    <a:pt x="316268" y="11214"/>
                  </a:lnTo>
                  <a:lnTo>
                    <a:pt x="316268" y="59524"/>
                  </a:lnTo>
                  <a:lnTo>
                    <a:pt x="314020" y="73761"/>
                  </a:lnTo>
                  <a:lnTo>
                    <a:pt x="307327" y="85471"/>
                  </a:lnTo>
                  <a:lnTo>
                    <a:pt x="296189" y="93408"/>
                  </a:lnTo>
                  <a:lnTo>
                    <a:pt x="280619" y="96329"/>
                  </a:lnTo>
                  <a:lnTo>
                    <a:pt x="264947" y="93408"/>
                  </a:lnTo>
                  <a:lnTo>
                    <a:pt x="253758" y="85471"/>
                  </a:lnTo>
                  <a:lnTo>
                    <a:pt x="247040" y="73761"/>
                  </a:lnTo>
                  <a:lnTo>
                    <a:pt x="244805" y="59524"/>
                  </a:lnTo>
                  <a:lnTo>
                    <a:pt x="247040" y="45300"/>
                  </a:lnTo>
                  <a:lnTo>
                    <a:pt x="253758" y="33591"/>
                  </a:lnTo>
                  <a:lnTo>
                    <a:pt x="264947" y="25654"/>
                  </a:lnTo>
                  <a:lnTo>
                    <a:pt x="280619" y="22733"/>
                  </a:lnTo>
                  <a:lnTo>
                    <a:pt x="296189" y="25654"/>
                  </a:lnTo>
                  <a:lnTo>
                    <a:pt x="307327" y="33591"/>
                  </a:lnTo>
                  <a:lnTo>
                    <a:pt x="314020" y="45300"/>
                  </a:lnTo>
                  <a:lnTo>
                    <a:pt x="316268" y="59524"/>
                  </a:lnTo>
                  <a:lnTo>
                    <a:pt x="316268" y="11214"/>
                  </a:lnTo>
                  <a:lnTo>
                    <a:pt x="307225" y="4940"/>
                  </a:lnTo>
                  <a:lnTo>
                    <a:pt x="280619" y="0"/>
                  </a:lnTo>
                  <a:lnTo>
                    <a:pt x="254000" y="4940"/>
                  </a:lnTo>
                  <a:lnTo>
                    <a:pt x="234988" y="18122"/>
                  </a:lnTo>
                  <a:lnTo>
                    <a:pt x="223583" y="37122"/>
                  </a:lnTo>
                  <a:lnTo>
                    <a:pt x="219786" y="59524"/>
                  </a:lnTo>
                  <a:lnTo>
                    <a:pt x="223583" y="81940"/>
                  </a:lnTo>
                  <a:lnTo>
                    <a:pt x="234988" y="100939"/>
                  </a:lnTo>
                  <a:lnTo>
                    <a:pt x="254000" y="114122"/>
                  </a:lnTo>
                  <a:lnTo>
                    <a:pt x="280619" y="119049"/>
                  </a:lnTo>
                  <a:lnTo>
                    <a:pt x="307225" y="114122"/>
                  </a:lnTo>
                  <a:lnTo>
                    <a:pt x="326237" y="100939"/>
                  </a:lnTo>
                  <a:lnTo>
                    <a:pt x="329006" y="96329"/>
                  </a:lnTo>
                  <a:lnTo>
                    <a:pt x="337642" y="81940"/>
                  </a:lnTo>
                  <a:lnTo>
                    <a:pt x="341452" y="59524"/>
                  </a:lnTo>
                  <a:close/>
                </a:path>
                <a:path w="569595" h="142239">
                  <a:moveTo>
                    <a:pt x="470801" y="95173"/>
                  </a:moveTo>
                  <a:lnTo>
                    <a:pt x="456247" y="95173"/>
                  </a:lnTo>
                  <a:lnTo>
                    <a:pt x="456247" y="24371"/>
                  </a:lnTo>
                  <a:lnTo>
                    <a:pt x="456247" y="2298"/>
                  </a:lnTo>
                  <a:lnTo>
                    <a:pt x="431723" y="2298"/>
                  </a:lnTo>
                  <a:lnTo>
                    <a:pt x="431723" y="24371"/>
                  </a:lnTo>
                  <a:lnTo>
                    <a:pt x="431723" y="95173"/>
                  </a:lnTo>
                  <a:lnTo>
                    <a:pt x="386257" y="95173"/>
                  </a:lnTo>
                  <a:lnTo>
                    <a:pt x="392518" y="79743"/>
                  </a:lnTo>
                  <a:lnTo>
                    <a:pt x="396849" y="62230"/>
                  </a:lnTo>
                  <a:lnTo>
                    <a:pt x="399643" y="43484"/>
                  </a:lnTo>
                  <a:lnTo>
                    <a:pt x="401307" y="24371"/>
                  </a:lnTo>
                  <a:lnTo>
                    <a:pt x="431723" y="24371"/>
                  </a:lnTo>
                  <a:lnTo>
                    <a:pt x="431723" y="2298"/>
                  </a:lnTo>
                  <a:lnTo>
                    <a:pt x="378409" y="2298"/>
                  </a:lnTo>
                  <a:lnTo>
                    <a:pt x="377710" y="24371"/>
                  </a:lnTo>
                  <a:lnTo>
                    <a:pt x="377634" y="26555"/>
                  </a:lnTo>
                  <a:lnTo>
                    <a:pt x="374853" y="50825"/>
                  </a:lnTo>
                  <a:lnTo>
                    <a:pt x="369303" y="74041"/>
                  </a:lnTo>
                  <a:lnTo>
                    <a:pt x="360260" y="95173"/>
                  </a:lnTo>
                  <a:lnTo>
                    <a:pt x="346849" y="95173"/>
                  </a:lnTo>
                  <a:lnTo>
                    <a:pt x="346849" y="141617"/>
                  </a:lnTo>
                  <a:lnTo>
                    <a:pt x="368439" y="141617"/>
                  </a:lnTo>
                  <a:lnTo>
                    <a:pt x="368439" y="116763"/>
                  </a:lnTo>
                  <a:lnTo>
                    <a:pt x="449224" y="116763"/>
                  </a:lnTo>
                  <a:lnTo>
                    <a:pt x="449224" y="141617"/>
                  </a:lnTo>
                  <a:lnTo>
                    <a:pt x="470801" y="141617"/>
                  </a:lnTo>
                  <a:lnTo>
                    <a:pt x="470801" y="116763"/>
                  </a:lnTo>
                  <a:lnTo>
                    <a:pt x="470801" y="95173"/>
                  </a:lnTo>
                  <a:close/>
                </a:path>
                <a:path w="569595" h="142239">
                  <a:moveTo>
                    <a:pt x="569582" y="95173"/>
                  </a:moveTo>
                  <a:lnTo>
                    <a:pt x="512508" y="95173"/>
                  </a:lnTo>
                  <a:lnTo>
                    <a:pt x="512508" y="69672"/>
                  </a:lnTo>
                  <a:lnTo>
                    <a:pt x="563689" y="69672"/>
                  </a:lnTo>
                  <a:lnTo>
                    <a:pt x="563689" y="48247"/>
                  </a:lnTo>
                  <a:lnTo>
                    <a:pt x="512508" y="48247"/>
                  </a:lnTo>
                  <a:lnTo>
                    <a:pt x="512508" y="23876"/>
                  </a:lnTo>
                  <a:lnTo>
                    <a:pt x="568591" y="23876"/>
                  </a:lnTo>
                  <a:lnTo>
                    <a:pt x="568591" y="2298"/>
                  </a:lnTo>
                  <a:lnTo>
                    <a:pt x="487972" y="2298"/>
                  </a:lnTo>
                  <a:lnTo>
                    <a:pt x="487972" y="116763"/>
                  </a:lnTo>
                  <a:lnTo>
                    <a:pt x="569582" y="116763"/>
                  </a:lnTo>
                  <a:lnTo>
                    <a:pt x="569582" y="95173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0" name="object 50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591977" y="4867278"/>
            <a:ext cx="100406" cy="114468"/>
          </a:xfrm>
          <a:prstGeom prst="rect">
            <a:avLst/>
          </a:prstGeom>
        </p:spPr>
      </p:pic>
      <p:grpSp>
        <p:nvGrpSpPr>
          <p:cNvPr id="51" name="object 51" descr=""/>
          <p:cNvGrpSpPr/>
          <p:nvPr/>
        </p:nvGrpSpPr>
        <p:grpSpPr>
          <a:xfrm>
            <a:off x="4753216" y="4864989"/>
            <a:ext cx="973455" cy="119380"/>
            <a:chOff x="4753216" y="4864989"/>
            <a:chExt cx="973455" cy="119380"/>
          </a:xfrm>
        </p:grpSpPr>
        <p:sp>
          <p:nvSpPr>
            <p:cNvPr id="52" name="object 52" descr=""/>
            <p:cNvSpPr/>
            <p:nvPr/>
          </p:nvSpPr>
          <p:spPr>
            <a:xfrm>
              <a:off x="4753216" y="4864989"/>
              <a:ext cx="516255" cy="119380"/>
            </a:xfrm>
            <a:custGeom>
              <a:avLst/>
              <a:gdLst/>
              <a:ahLst/>
              <a:cxnLst/>
              <a:rect l="l" t="t" r="r" b="b"/>
              <a:pathLst>
                <a:path w="516254" h="119379">
                  <a:moveTo>
                    <a:pt x="92557" y="40716"/>
                  </a:moveTo>
                  <a:lnTo>
                    <a:pt x="89065" y="23876"/>
                  </a:lnTo>
                  <a:lnTo>
                    <a:pt x="88722" y="22225"/>
                  </a:lnTo>
                  <a:lnTo>
                    <a:pt x="78219" y="10414"/>
                  </a:lnTo>
                  <a:lnTo>
                    <a:pt x="67538" y="6146"/>
                  </a:lnTo>
                  <a:lnTo>
                    <a:pt x="67538" y="40716"/>
                  </a:lnTo>
                  <a:lnTo>
                    <a:pt x="65671" y="49009"/>
                  </a:lnTo>
                  <a:lnTo>
                    <a:pt x="60642" y="54178"/>
                  </a:lnTo>
                  <a:lnTo>
                    <a:pt x="53251" y="56819"/>
                  </a:lnTo>
                  <a:lnTo>
                    <a:pt x="44310" y="57569"/>
                  </a:lnTo>
                  <a:lnTo>
                    <a:pt x="24523" y="57569"/>
                  </a:lnTo>
                  <a:lnTo>
                    <a:pt x="24523" y="23876"/>
                  </a:lnTo>
                  <a:lnTo>
                    <a:pt x="44310" y="23876"/>
                  </a:lnTo>
                  <a:lnTo>
                    <a:pt x="53251" y="24599"/>
                  </a:lnTo>
                  <a:lnTo>
                    <a:pt x="60642" y="27216"/>
                  </a:lnTo>
                  <a:lnTo>
                    <a:pt x="65671" y="32359"/>
                  </a:lnTo>
                  <a:lnTo>
                    <a:pt x="67538" y="40716"/>
                  </a:lnTo>
                  <a:lnTo>
                    <a:pt x="67538" y="6146"/>
                  </a:lnTo>
                  <a:lnTo>
                    <a:pt x="62534" y="4140"/>
                  </a:lnTo>
                  <a:lnTo>
                    <a:pt x="43167" y="2298"/>
                  </a:lnTo>
                  <a:lnTo>
                    <a:pt x="0" y="2298"/>
                  </a:lnTo>
                  <a:lnTo>
                    <a:pt x="0" y="116763"/>
                  </a:lnTo>
                  <a:lnTo>
                    <a:pt x="24523" y="116763"/>
                  </a:lnTo>
                  <a:lnTo>
                    <a:pt x="24523" y="79146"/>
                  </a:lnTo>
                  <a:lnTo>
                    <a:pt x="43167" y="79146"/>
                  </a:lnTo>
                  <a:lnTo>
                    <a:pt x="62534" y="77304"/>
                  </a:lnTo>
                  <a:lnTo>
                    <a:pt x="78219" y="71031"/>
                  </a:lnTo>
                  <a:lnTo>
                    <a:pt x="88722" y="59220"/>
                  </a:lnTo>
                  <a:lnTo>
                    <a:pt x="89065" y="57569"/>
                  </a:lnTo>
                  <a:lnTo>
                    <a:pt x="92557" y="40716"/>
                  </a:lnTo>
                  <a:close/>
                </a:path>
                <a:path w="516254" h="119379">
                  <a:moveTo>
                    <a:pt x="206540" y="116763"/>
                  </a:moveTo>
                  <a:lnTo>
                    <a:pt x="197815" y="95338"/>
                  </a:lnTo>
                  <a:lnTo>
                    <a:pt x="189560" y="75069"/>
                  </a:lnTo>
                  <a:lnTo>
                    <a:pt x="169176" y="25031"/>
                  </a:lnTo>
                  <a:lnTo>
                    <a:pt x="165163" y="15176"/>
                  </a:lnTo>
                  <a:lnTo>
                    <a:pt x="165163" y="75069"/>
                  </a:lnTo>
                  <a:lnTo>
                    <a:pt x="128206" y="75069"/>
                  </a:lnTo>
                  <a:lnTo>
                    <a:pt x="144068" y="34023"/>
                  </a:lnTo>
                  <a:lnTo>
                    <a:pt x="145046" y="31724"/>
                  </a:lnTo>
                  <a:lnTo>
                    <a:pt x="145859" y="29438"/>
                  </a:lnTo>
                  <a:lnTo>
                    <a:pt x="146685" y="25031"/>
                  </a:lnTo>
                  <a:lnTo>
                    <a:pt x="147497" y="29438"/>
                  </a:lnTo>
                  <a:lnTo>
                    <a:pt x="149136" y="34023"/>
                  </a:lnTo>
                  <a:lnTo>
                    <a:pt x="165163" y="75069"/>
                  </a:lnTo>
                  <a:lnTo>
                    <a:pt x="165163" y="15176"/>
                  </a:lnTo>
                  <a:lnTo>
                    <a:pt x="159931" y="2298"/>
                  </a:lnTo>
                  <a:lnTo>
                    <a:pt x="133438" y="2298"/>
                  </a:lnTo>
                  <a:lnTo>
                    <a:pt x="86664" y="116763"/>
                  </a:lnTo>
                  <a:lnTo>
                    <a:pt x="112014" y="116763"/>
                  </a:lnTo>
                  <a:lnTo>
                    <a:pt x="120523" y="95338"/>
                  </a:lnTo>
                  <a:lnTo>
                    <a:pt x="172847" y="95338"/>
                  </a:lnTo>
                  <a:lnTo>
                    <a:pt x="181190" y="116763"/>
                  </a:lnTo>
                  <a:lnTo>
                    <a:pt x="206540" y="116763"/>
                  </a:lnTo>
                  <a:close/>
                </a:path>
                <a:path w="516254" h="119379">
                  <a:moveTo>
                    <a:pt x="302691" y="87655"/>
                  </a:moveTo>
                  <a:lnTo>
                    <a:pt x="296837" y="91757"/>
                  </a:lnTo>
                  <a:lnTo>
                    <a:pt x="289801" y="94729"/>
                  </a:lnTo>
                  <a:lnTo>
                    <a:pt x="281851" y="96532"/>
                  </a:lnTo>
                  <a:lnTo>
                    <a:pt x="273253" y="97142"/>
                  </a:lnTo>
                  <a:lnTo>
                    <a:pt x="258495" y="95008"/>
                  </a:lnTo>
                  <a:lnTo>
                    <a:pt x="245516" y="88430"/>
                  </a:lnTo>
                  <a:lnTo>
                    <a:pt x="236296" y="77139"/>
                  </a:lnTo>
                  <a:lnTo>
                    <a:pt x="232867" y="60833"/>
                  </a:lnTo>
                  <a:lnTo>
                    <a:pt x="236347" y="43078"/>
                  </a:lnTo>
                  <a:lnTo>
                    <a:pt x="245516" y="30937"/>
                  </a:lnTo>
                  <a:lnTo>
                    <a:pt x="258445" y="23977"/>
                  </a:lnTo>
                  <a:lnTo>
                    <a:pt x="273253" y="21755"/>
                  </a:lnTo>
                  <a:lnTo>
                    <a:pt x="281165" y="22352"/>
                  </a:lnTo>
                  <a:lnTo>
                    <a:pt x="288785" y="24104"/>
                  </a:lnTo>
                  <a:lnTo>
                    <a:pt x="295783" y="26924"/>
                  </a:lnTo>
                  <a:lnTo>
                    <a:pt x="301866" y="30746"/>
                  </a:lnTo>
                  <a:lnTo>
                    <a:pt x="301866" y="7366"/>
                  </a:lnTo>
                  <a:lnTo>
                    <a:pt x="294220" y="4140"/>
                  </a:lnTo>
                  <a:lnTo>
                    <a:pt x="286118" y="1841"/>
                  </a:lnTo>
                  <a:lnTo>
                    <a:pt x="277710" y="469"/>
                  </a:lnTo>
                  <a:lnTo>
                    <a:pt x="269163" y="0"/>
                  </a:lnTo>
                  <a:lnTo>
                    <a:pt x="246672" y="3619"/>
                  </a:lnTo>
                  <a:lnTo>
                    <a:pt x="227012" y="14719"/>
                  </a:lnTo>
                  <a:lnTo>
                    <a:pt x="213042" y="33667"/>
                  </a:lnTo>
                  <a:lnTo>
                    <a:pt x="207670" y="60833"/>
                  </a:lnTo>
                  <a:lnTo>
                    <a:pt x="213029" y="86766"/>
                  </a:lnTo>
                  <a:lnTo>
                    <a:pt x="227114" y="104914"/>
                  </a:lnTo>
                  <a:lnTo>
                    <a:pt x="246926" y="115570"/>
                  </a:lnTo>
                  <a:lnTo>
                    <a:pt x="269494" y="119049"/>
                  </a:lnTo>
                  <a:lnTo>
                    <a:pt x="278396" y="118567"/>
                  </a:lnTo>
                  <a:lnTo>
                    <a:pt x="286943" y="117157"/>
                  </a:lnTo>
                  <a:lnTo>
                    <a:pt x="295059" y="114846"/>
                  </a:lnTo>
                  <a:lnTo>
                    <a:pt x="302691" y="111696"/>
                  </a:lnTo>
                  <a:lnTo>
                    <a:pt x="302691" y="87655"/>
                  </a:lnTo>
                  <a:close/>
                </a:path>
                <a:path w="516254" h="119379">
                  <a:moveTo>
                    <a:pt x="408330" y="87655"/>
                  </a:moveTo>
                  <a:lnTo>
                    <a:pt x="402475" y="91757"/>
                  </a:lnTo>
                  <a:lnTo>
                    <a:pt x="395439" y="94729"/>
                  </a:lnTo>
                  <a:lnTo>
                    <a:pt x="387489" y="96532"/>
                  </a:lnTo>
                  <a:lnTo>
                    <a:pt x="378891" y="97142"/>
                  </a:lnTo>
                  <a:lnTo>
                    <a:pt x="364134" y="95008"/>
                  </a:lnTo>
                  <a:lnTo>
                    <a:pt x="351155" y="88430"/>
                  </a:lnTo>
                  <a:lnTo>
                    <a:pt x="341934" y="77139"/>
                  </a:lnTo>
                  <a:lnTo>
                    <a:pt x="338505" y="60833"/>
                  </a:lnTo>
                  <a:lnTo>
                    <a:pt x="341985" y="43078"/>
                  </a:lnTo>
                  <a:lnTo>
                    <a:pt x="351155" y="30937"/>
                  </a:lnTo>
                  <a:lnTo>
                    <a:pt x="364083" y="23977"/>
                  </a:lnTo>
                  <a:lnTo>
                    <a:pt x="378891" y="21755"/>
                  </a:lnTo>
                  <a:lnTo>
                    <a:pt x="386803" y="22352"/>
                  </a:lnTo>
                  <a:lnTo>
                    <a:pt x="394423" y="24104"/>
                  </a:lnTo>
                  <a:lnTo>
                    <a:pt x="401421" y="26924"/>
                  </a:lnTo>
                  <a:lnTo>
                    <a:pt x="407517" y="30746"/>
                  </a:lnTo>
                  <a:lnTo>
                    <a:pt x="407517" y="7366"/>
                  </a:lnTo>
                  <a:lnTo>
                    <a:pt x="399872" y="4140"/>
                  </a:lnTo>
                  <a:lnTo>
                    <a:pt x="391769" y="1841"/>
                  </a:lnTo>
                  <a:lnTo>
                    <a:pt x="383362" y="469"/>
                  </a:lnTo>
                  <a:lnTo>
                    <a:pt x="374802" y="0"/>
                  </a:lnTo>
                  <a:lnTo>
                    <a:pt x="352310" y="3619"/>
                  </a:lnTo>
                  <a:lnTo>
                    <a:pt x="332651" y="14719"/>
                  </a:lnTo>
                  <a:lnTo>
                    <a:pt x="318693" y="33667"/>
                  </a:lnTo>
                  <a:lnTo>
                    <a:pt x="313321" y="60833"/>
                  </a:lnTo>
                  <a:lnTo>
                    <a:pt x="318668" y="86766"/>
                  </a:lnTo>
                  <a:lnTo>
                    <a:pt x="332752" y="104914"/>
                  </a:lnTo>
                  <a:lnTo>
                    <a:pt x="352564" y="115570"/>
                  </a:lnTo>
                  <a:lnTo>
                    <a:pt x="375132" y="119049"/>
                  </a:lnTo>
                  <a:lnTo>
                    <a:pt x="384035" y="118567"/>
                  </a:lnTo>
                  <a:lnTo>
                    <a:pt x="392582" y="117157"/>
                  </a:lnTo>
                  <a:lnTo>
                    <a:pt x="400697" y="114846"/>
                  </a:lnTo>
                  <a:lnTo>
                    <a:pt x="408330" y="111696"/>
                  </a:lnTo>
                  <a:lnTo>
                    <a:pt x="408330" y="87655"/>
                  </a:lnTo>
                  <a:close/>
                </a:path>
                <a:path w="516254" h="119379">
                  <a:moveTo>
                    <a:pt x="516089" y="2298"/>
                  </a:moveTo>
                  <a:lnTo>
                    <a:pt x="491566" y="2298"/>
                  </a:lnTo>
                  <a:lnTo>
                    <a:pt x="491566" y="53644"/>
                  </a:lnTo>
                  <a:lnTo>
                    <a:pt x="483882" y="56743"/>
                  </a:lnTo>
                  <a:lnTo>
                    <a:pt x="476034" y="58216"/>
                  </a:lnTo>
                  <a:lnTo>
                    <a:pt x="468845" y="58216"/>
                  </a:lnTo>
                  <a:lnTo>
                    <a:pt x="459359" y="57188"/>
                  </a:lnTo>
                  <a:lnTo>
                    <a:pt x="451904" y="53975"/>
                  </a:lnTo>
                  <a:lnTo>
                    <a:pt x="447027" y="48425"/>
                  </a:lnTo>
                  <a:lnTo>
                    <a:pt x="445287" y="40398"/>
                  </a:lnTo>
                  <a:lnTo>
                    <a:pt x="445287" y="2298"/>
                  </a:lnTo>
                  <a:lnTo>
                    <a:pt x="420763" y="2298"/>
                  </a:lnTo>
                  <a:lnTo>
                    <a:pt x="420763" y="41211"/>
                  </a:lnTo>
                  <a:lnTo>
                    <a:pt x="423735" y="58521"/>
                  </a:lnTo>
                  <a:lnTo>
                    <a:pt x="432181" y="70789"/>
                  </a:lnTo>
                  <a:lnTo>
                    <a:pt x="445376" y="78117"/>
                  </a:lnTo>
                  <a:lnTo>
                    <a:pt x="462622" y="80619"/>
                  </a:lnTo>
                  <a:lnTo>
                    <a:pt x="469506" y="80314"/>
                  </a:lnTo>
                  <a:lnTo>
                    <a:pt x="476656" y="79400"/>
                  </a:lnTo>
                  <a:lnTo>
                    <a:pt x="484022" y="77863"/>
                  </a:lnTo>
                  <a:lnTo>
                    <a:pt x="491566" y="75717"/>
                  </a:lnTo>
                  <a:lnTo>
                    <a:pt x="491566" y="116763"/>
                  </a:lnTo>
                  <a:lnTo>
                    <a:pt x="516089" y="116763"/>
                  </a:lnTo>
                  <a:lnTo>
                    <a:pt x="516089" y="2298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93842" y="4867278"/>
              <a:ext cx="432206" cy="114804"/>
            </a:xfrm>
            <a:prstGeom prst="rect">
              <a:avLst/>
            </a:prstGeom>
          </p:spPr>
        </p:pic>
      </p:grpSp>
      <p:grpSp>
        <p:nvGrpSpPr>
          <p:cNvPr id="54" name="object 54" descr=""/>
          <p:cNvGrpSpPr/>
          <p:nvPr/>
        </p:nvGrpSpPr>
        <p:grpSpPr>
          <a:xfrm>
            <a:off x="2330030" y="5075942"/>
            <a:ext cx="1192530" cy="119380"/>
            <a:chOff x="2330030" y="5075942"/>
            <a:chExt cx="1192530" cy="119380"/>
          </a:xfrm>
        </p:grpSpPr>
        <p:pic>
          <p:nvPicPr>
            <p:cNvPr id="55" name="object 5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30030" y="5078231"/>
              <a:ext cx="233019" cy="11467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00337" y="5078231"/>
              <a:ext cx="444969" cy="11467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69831" y="5075942"/>
              <a:ext cx="452323" cy="119047"/>
            </a:xfrm>
            <a:prstGeom prst="rect">
              <a:avLst/>
            </a:prstGeom>
          </p:spPr>
        </p:pic>
      </p:grpSp>
      <p:sp>
        <p:nvSpPr>
          <p:cNvPr id="58" name="object 58" descr=""/>
          <p:cNvSpPr/>
          <p:nvPr/>
        </p:nvSpPr>
        <p:spPr>
          <a:xfrm>
            <a:off x="3577755" y="5075948"/>
            <a:ext cx="256540" cy="119380"/>
          </a:xfrm>
          <a:custGeom>
            <a:avLst/>
            <a:gdLst/>
            <a:ahLst/>
            <a:cxnLst/>
            <a:rect l="l" t="t" r="r" b="b"/>
            <a:pathLst>
              <a:path w="256539" h="119379">
                <a:moveTo>
                  <a:pt x="100406" y="2286"/>
                </a:moveTo>
                <a:lnTo>
                  <a:pt x="77355" y="2286"/>
                </a:lnTo>
                <a:lnTo>
                  <a:pt x="24041" y="77025"/>
                </a:lnTo>
                <a:lnTo>
                  <a:pt x="24536" y="66560"/>
                </a:lnTo>
                <a:lnTo>
                  <a:pt x="24536" y="2286"/>
                </a:lnTo>
                <a:lnTo>
                  <a:pt x="0" y="2286"/>
                </a:lnTo>
                <a:lnTo>
                  <a:pt x="0" y="116763"/>
                </a:lnTo>
                <a:lnTo>
                  <a:pt x="23063" y="116763"/>
                </a:lnTo>
                <a:lnTo>
                  <a:pt x="76365" y="42024"/>
                </a:lnTo>
                <a:lnTo>
                  <a:pt x="75882" y="52489"/>
                </a:lnTo>
                <a:lnTo>
                  <a:pt x="75882" y="116763"/>
                </a:lnTo>
                <a:lnTo>
                  <a:pt x="100406" y="116763"/>
                </a:lnTo>
                <a:lnTo>
                  <a:pt x="100406" y="2286"/>
                </a:lnTo>
                <a:close/>
              </a:path>
              <a:path w="256539" h="119379">
                <a:moveTo>
                  <a:pt x="213575" y="87642"/>
                </a:moveTo>
                <a:lnTo>
                  <a:pt x="207721" y="91757"/>
                </a:lnTo>
                <a:lnTo>
                  <a:pt x="200685" y="94729"/>
                </a:lnTo>
                <a:lnTo>
                  <a:pt x="192735" y="96532"/>
                </a:lnTo>
                <a:lnTo>
                  <a:pt x="184137" y="97129"/>
                </a:lnTo>
                <a:lnTo>
                  <a:pt x="169379" y="95008"/>
                </a:lnTo>
                <a:lnTo>
                  <a:pt x="156400" y="88430"/>
                </a:lnTo>
                <a:lnTo>
                  <a:pt x="147180" y="77127"/>
                </a:lnTo>
                <a:lnTo>
                  <a:pt x="143751" y="60833"/>
                </a:lnTo>
                <a:lnTo>
                  <a:pt x="147231" y="43065"/>
                </a:lnTo>
                <a:lnTo>
                  <a:pt x="156400" y="30924"/>
                </a:lnTo>
                <a:lnTo>
                  <a:pt x="169329" y="23964"/>
                </a:lnTo>
                <a:lnTo>
                  <a:pt x="184137" y="21742"/>
                </a:lnTo>
                <a:lnTo>
                  <a:pt x="192049" y="22352"/>
                </a:lnTo>
                <a:lnTo>
                  <a:pt x="199669" y="24104"/>
                </a:lnTo>
                <a:lnTo>
                  <a:pt x="206667" y="26924"/>
                </a:lnTo>
                <a:lnTo>
                  <a:pt x="212750" y="30734"/>
                </a:lnTo>
                <a:lnTo>
                  <a:pt x="212750" y="7353"/>
                </a:lnTo>
                <a:lnTo>
                  <a:pt x="205105" y="4140"/>
                </a:lnTo>
                <a:lnTo>
                  <a:pt x="197015" y="1841"/>
                </a:lnTo>
                <a:lnTo>
                  <a:pt x="188607" y="457"/>
                </a:lnTo>
                <a:lnTo>
                  <a:pt x="180047" y="0"/>
                </a:lnTo>
                <a:lnTo>
                  <a:pt x="157556" y="3619"/>
                </a:lnTo>
                <a:lnTo>
                  <a:pt x="137896" y="14719"/>
                </a:lnTo>
                <a:lnTo>
                  <a:pt x="123939" y="33667"/>
                </a:lnTo>
                <a:lnTo>
                  <a:pt x="118567" y="60833"/>
                </a:lnTo>
                <a:lnTo>
                  <a:pt x="123913" y="86766"/>
                </a:lnTo>
                <a:lnTo>
                  <a:pt x="137998" y="104902"/>
                </a:lnTo>
                <a:lnTo>
                  <a:pt x="157810" y="115557"/>
                </a:lnTo>
                <a:lnTo>
                  <a:pt x="180378" y="119049"/>
                </a:lnTo>
                <a:lnTo>
                  <a:pt x="189280" y="118567"/>
                </a:lnTo>
                <a:lnTo>
                  <a:pt x="197827" y="117144"/>
                </a:lnTo>
                <a:lnTo>
                  <a:pt x="205943" y="114833"/>
                </a:lnTo>
                <a:lnTo>
                  <a:pt x="213575" y="111683"/>
                </a:lnTo>
                <a:lnTo>
                  <a:pt x="213575" y="87642"/>
                </a:lnTo>
                <a:close/>
              </a:path>
              <a:path w="256539" h="119379">
                <a:moveTo>
                  <a:pt x="256425" y="24244"/>
                </a:moveTo>
                <a:lnTo>
                  <a:pt x="231889" y="24244"/>
                </a:lnTo>
                <a:lnTo>
                  <a:pt x="231889" y="116954"/>
                </a:lnTo>
                <a:lnTo>
                  <a:pt x="256425" y="116954"/>
                </a:lnTo>
                <a:lnTo>
                  <a:pt x="256425" y="2424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3809644" y="5075948"/>
            <a:ext cx="977265" cy="119380"/>
          </a:xfrm>
          <a:custGeom>
            <a:avLst/>
            <a:gdLst/>
            <a:ahLst/>
            <a:cxnLst/>
            <a:rect l="l" t="t" r="r" b="b"/>
            <a:pathLst>
              <a:path w="977264" h="119379">
                <a:moveTo>
                  <a:pt x="99593" y="2654"/>
                </a:moveTo>
                <a:lnTo>
                  <a:pt x="0" y="2654"/>
                </a:lnTo>
                <a:lnTo>
                  <a:pt x="0" y="24244"/>
                </a:lnTo>
                <a:lnTo>
                  <a:pt x="75222" y="24244"/>
                </a:lnTo>
                <a:lnTo>
                  <a:pt x="75222" y="116954"/>
                </a:lnTo>
                <a:lnTo>
                  <a:pt x="99593" y="116954"/>
                </a:lnTo>
                <a:lnTo>
                  <a:pt x="99593" y="24244"/>
                </a:lnTo>
                <a:lnTo>
                  <a:pt x="99593" y="2654"/>
                </a:lnTo>
                <a:close/>
              </a:path>
              <a:path w="977264" h="119379">
                <a:moveTo>
                  <a:pt x="239407" y="59524"/>
                </a:moveTo>
                <a:lnTo>
                  <a:pt x="235597" y="37109"/>
                </a:lnTo>
                <a:lnTo>
                  <a:pt x="226974" y="22733"/>
                </a:lnTo>
                <a:lnTo>
                  <a:pt x="224193" y="18110"/>
                </a:lnTo>
                <a:lnTo>
                  <a:pt x="214223" y="11201"/>
                </a:lnTo>
                <a:lnTo>
                  <a:pt x="214223" y="59524"/>
                </a:lnTo>
                <a:lnTo>
                  <a:pt x="211975" y="73761"/>
                </a:lnTo>
                <a:lnTo>
                  <a:pt x="205282" y="85458"/>
                </a:lnTo>
                <a:lnTo>
                  <a:pt x="194144" y="93395"/>
                </a:lnTo>
                <a:lnTo>
                  <a:pt x="178574" y="96316"/>
                </a:lnTo>
                <a:lnTo>
                  <a:pt x="162902" y="93395"/>
                </a:lnTo>
                <a:lnTo>
                  <a:pt x="151714" y="85458"/>
                </a:lnTo>
                <a:lnTo>
                  <a:pt x="144995" y="73761"/>
                </a:lnTo>
                <a:lnTo>
                  <a:pt x="142760" y="59524"/>
                </a:lnTo>
                <a:lnTo>
                  <a:pt x="144995" y="45288"/>
                </a:lnTo>
                <a:lnTo>
                  <a:pt x="151714" y="33578"/>
                </a:lnTo>
                <a:lnTo>
                  <a:pt x="162902" y="25654"/>
                </a:lnTo>
                <a:lnTo>
                  <a:pt x="178574" y="22733"/>
                </a:lnTo>
                <a:lnTo>
                  <a:pt x="194144" y="25654"/>
                </a:lnTo>
                <a:lnTo>
                  <a:pt x="205282" y="33578"/>
                </a:lnTo>
                <a:lnTo>
                  <a:pt x="211975" y="45288"/>
                </a:lnTo>
                <a:lnTo>
                  <a:pt x="214223" y="59524"/>
                </a:lnTo>
                <a:lnTo>
                  <a:pt x="214223" y="11201"/>
                </a:lnTo>
                <a:lnTo>
                  <a:pt x="205181" y="4927"/>
                </a:lnTo>
                <a:lnTo>
                  <a:pt x="178574" y="0"/>
                </a:lnTo>
                <a:lnTo>
                  <a:pt x="151955" y="4927"/>
                </a:lnTo>
                <a:lnTo>
                  <a:pt x="132943" y="18110"/>
                </a:lnTo>
                <a:lnTo>
                  <a:pt x="121539" y="37109"/>
                </a:lnTo>
                <a:lnTo>
                  <a:pt x="117741" y="59524"/>
                </a:lnTo>
                <a:lnTo>
                  <a:pt x="121539" y="81927"/>
                </a:lnTo>
                <a:lnTo>
                  <a:pt x="132943" y="100939"/>
                </a:lnTo>
                <a:lnTo>
                  <a:pt x="151955" y="114109"/>
                </a:lnTo>
                <a:lnTo>
                  <a:pt x="178574" y="119049"/>
                </a:lnTo>
                <a:lnTo>
                  <a:pt x="205181" y="114109"/>
                </a:lnTo>
                <a:lnTo>
                  <a:pt x="224193" y="100939"/>
                </a:lnTo>
                <a:lnTo>
                  <a:pt x="226961" y="96316"/>
                </a:lnTo>
                <a:lnTo>
                  <a:pt x="235597" y="81927"/>
                </a:lnTo>
                <a:lnTo>
                  <a:pt x="239407" y="59524"/>
                </a:lnTo>
                <a:close/>
              </a:path>
              <a:path w="977264" h="119379">
                <a:moveTo>
                  <a:pt x="353720" y="2286"/>
                </a:moveTo>
                <a:lnTo>
                  <a:pt x="275221" y="2286"/>
                </a:lnTo>
                <a:lnTo>
                  <a:pt x="273062" y="33616"/>
                </a:lnTo>
                <a:lnTo>
                  <a:pt x="269735" y="63411"/>
                </a:lnTo>
                <a:lnTo>
                  <a:pt x="263347" y="85902"/>
                </a:lnTo>
                <a:lnTo>
                  <a:pt x="252006" y="95338"/>
                </a:lnTo>
                <a:lnTo>
                  <a:pt x="248729" y="95504"/>
                </a:lnTo>
                <a:lnTo>
                  <a:pt x="246278" y="95173"/>
                </a:lnTo>
                <a:lnTo>
                  <a:pt x="244157" y="94513"/>
                </a:lnTo>
                <a:lnTo>
                  <a:pt x="244157" y="116103"/>
                </a:lnTo>
                <a:lnTo>
                  <a:pt x="248729" y="117741"/>
                </a:lnTo>
                <a:lnTo>
                  <a:pt x="252984" y="118224"/>
                </a:lnTo>
                <a:lnTo>
                  <a:pt x="256908" y="118224"/>
                </a:lnTo>
                <a:lnTo>
                  <a:pt x="276123" y="110350"/>
                </a:lnTo>
                <a:lnTo>
                  <a:pt x="287769" y="89509"/>
                </a:lnTo>
                <a:lnTo>
                  <a:pt x="294195" y="59563"/>
                </a:lnTo>
                <a:lnTo>
                  <a:pt x="297789" y="24358"/>
                </a:lnTo>
                <a:lnTo>
                  <a:pt x="329184" y="24358"/>
                </a:lnTo>
                <a:lnTo>
                  <a:pt x="329184" y="116763"/>
                </a:lnTo>
                <a:lnTo>
                  <a:pt x="353720" y="116763"/>
                </a:lnTo>
                <a:lnTo>
                  <a:pt x="353720" y="2286"/>
                </a:lnTo>
                <a:close/>
              </a:path>
              <a:path w="977264" h="119379">
                <a:moveTo>
                  <a:pt x="470801" y="78333"/>
                </a:moveTo>
                <a:lnTo>
                  <a:pt x="467309" y="61480"/>
                </a:lnTo>
                <a:lnTo>
                  <a:pt x="466966" y="59855"/>
                </a:lnTo>
                <a:lnTo>
                  <a:pt x="456476" y="48069"/>
                </a:lnTo>
                <a:lnTo>
                  <a:pt x="445782" y="43802"/>
                </a:lnTo>
                <a:lnTo>
                  <a:pt x="445782" y="78333"/>
                </a:lnTo>
                <a:lnTo>
                  <a:pt x="443915" y="86614"/>
                </a:lnTo>
                <a:lnTo>
                  <a:pt x="438886" y="91782"/>
                </a:lnTo>
                <a:lnTo>
                  <a:pt x="431495" y="94424"/>
                </a:lnTo>
                <a:lnTo>
                  <a:pt x="422567" y="95173"/>
                </a:lnTo>
                <a:lnTo>
                  <a:pt x="402780" y="95173"/>
                </a:lnTo>
                <a:lnTo>
                  <a:pt x="402780" y="61480"/>
                </a:lnTo>
                <a:lnTo>
                  <a:pt x="422567" y="61480"/>
                </a:lnTo>
                <a:lnTo>
                  <a:pt x="431495" y="62230"/>
                </a:lnTo>
                <a:lnTo>
                  <a:pt x="438886" y="64871"/>
                </a:lnTo>
                <a:lnTo>
                  <a:pt x="443915" y="70040"/>
                </a:lnTo>
                <a:lnTo>
                  <a:pt x="445782" y="78333"/>
                </a:lnTo>
                <a:lnTo>
                  <a:pt x="445782" y="43802"/>
                </a:lnTo>
                <a:lnTo>
                  <a:pt x="440791" y="41808"/>
                </a:lnTo>
                <a:lnTo>
                  <a:pt x="421424" y="39903"/>
                </a:lnTo>
                <a:lnTo>
                  <a:pt x="402780" y="39903"/>
                </a:lnTo>
                <a:lnTo>
                  <a:pt x="402780" y="2286"/>
                </a:lnTo>
                <a:lnTo>
                  <a:pt x="378244" y="2286"/>
                </a:lnTo>
                <a:lnTo>
                  <a:pt x="378244" y="116763"/>
                </a:lnTo>
                <a:lnTo>
                  <a:pt x="421424" y="116763"/>
                </a:lnTo>
                <a:lnTo>
                  <a:pt x="440791" y="114922"/>
                </a:lnTo>
                <a:lnTo>
                  <a:pt x="456476" y="108648"/>
                </a:lnTo>
                <a:lnTo>
                  <a:pt x="466966" y="96824"/>
                </a:lnTo>
                <a:lnTo>
                  <a:pt x="467309" y="95173"/>
                </a:lnTo>
                <a:lnTo>
                  <a:pt x="470801" y="78333"/>
                </a:lnTo>
                <a:close/>
              </a:path>
              <a:path w="977264" h="119379">
                <a:moveTo>
                  <a:pt x="571042" y="85686"/>
                </a:moveTo>
                <a:lnTo>
                  <a:pt x="569137" y="74307"/>
                </a:lnTo>
                <a:lnTo>
                  <a:pt x="564070" y="65760"/>
                </a:lnTo>
                <a:lnTo>
                  <a:pt x="556755" y="59817"/>
                </a:lnTo>
                <a:lnTo>
                  <a:pt x="548157" y="56248"/>
                </a:lnTo>
                <a:lnTo>
                  <a:pt x="555701" y="52527"/>
                </a:lnTo>
                <a:lnTo>
                  <a:pt x="561479" y="47053"/>
                </a:lnTo>
                <a:lnTo>
                  <a:pt x="565162" y="39928"/>
                </a:lnTo>
                <a:lnTo>
                  <a:pt x="566470" y="31229"/>
                </a:lnTo>
                <a:lnTo>
                  <a:pt x="563181" y="17449"/>
                </a:lnTo>
                <a:lnTo>
                  <a:pt x="553961" y="7708"/>
                </a:lnTo>
                <a:lnTo>
                  <a:pt x="539699" y="1917"/>
                </a:lnTo>
                <a:lnTo>
                  <a:pt x="521335" y="0"/>
                </a:lnTo>
                <a:lnTo>
                  <a:pt x="512229" y="393"/>
                </a:lnTo>
                <a:lnTo>
                  <a:pt x="502843" y="1676"/>
                </a:lnTo>
                <a:lnTo>
                  <a:pt x="493229" y="4000"/>
                </a:lnTo>
                <a:lnTo>
                  <a:pt x="483400" y="7518"/>
                </a:lnTo>
                <a:lnTo>
                  <a:pt x="483400" y="30899"/>
                </a:lnTo>
                <a:lnTo>
                  <a:pt x="493395" y="26670"/>
                </a:lnTo>
                <a:lnTo>
                  <a:pt x="502640" y="23914"/>
                </a:lnTo>
                <a:lnTo>
                  <a:pt x="511213" y="22440"/>
                </a:lnTo>
                <a:lnTo>
                  <a:pt x="519201" y="22072"/>
                </a:lnTo>
                <a:lnTo>
                  <a:pt x="528891" y="22834"/>
                </a:lnTo>
                <a:lnTo>
                  <a:pt x="536028" y="25184"/>
                </a:lnTo>
                <a:lnTo>
                  <a:pt x="540423" y="29248"/>
                </a:lnTo>
                <a:lnTo>
                  <a:pt x="541934" y="35153"/>
                </a:lnTo>
                <a:lnTo>
                  <a:pt x="541934" y="43167"/>
                </a:lnTo>
                <a:lnTo>
                  <a:pt x="534911" y="47091"/>
                </a:lnTo>
                <a:lnTo>
                  <a:pt x="500075" y="47091"/>
                </a:lnTo>
                <a:lnTo>
                  <a:pt x="499910" y="68681"/>
                </a:lnTo>
                <a:lnTo>
                  <a:pt x="536867" y="68681"/>
                </a:lnTo>
                <a:lnTo>
                  <a:pt x="546354" y="71462"/>
                </a:lnTo>
                <a:lnTo>
                  <a:pt x="546354" y="82092"/>
                </a:lnTo>
                <a:lnTo>
                  <a:pt x="544283" y="89382"/>
                </a:lnTo>
                <a:lnTo>
                  <a:pt x="538822" y="93941"/>
                </a:lnTo>
                <a:lnTo>
                  <a:pt x="531025" y="96304"/>
                </a:lnTo>
                <a:lnTo>
                  <a:pt x="521982" y="96977"/>
                </a:lnTo>
                <a:lnTo>
                  <a:pt x="512660" y="96697"/>
                </a:lnTo>
                <a:lnTo>
                  <a:pt x="502805" y="95377"/>
                </a:lnTo>
                <a:lnTo>
                  <a:pt x="492404" y="92646"/>
                </a:lnTo>
                <a:lnTo>
                  <a:pt x="481431" y="88138"/>
                </a:lnTo>
                <a:lnTo>
                  <a:pt x="481431" y="111683"/>
                </a:lnTo>
                <a:lnTo>
                  <a:pt x="492544" y="115112"/>
                </a:lnTo>
                <a:lnTo>
                  <a:pt x="503212" y="117386"/>
                </a:lnTo>
                <a:lnTo>
                  <a:pt x="513575" y="118656"/>
                </a:lnTo>
                <a:lnTo>
                  <a:pt x="523786" y="119049"/>
                </a:lnTo>
                <a:lnTo>
                  <a:pt x="540753" y="117424"/>
                </a:lnTo>
                <a:lnTo>
                  <a:pt x="555929" y="111937"/>
                </a:lnTo>
                <a:lnTo>
                  <a:pt x="566851" y="101663"/>
                </a:lnTo>
                <a:lnTo>
                  <a:pt x="571042" y="85686"/>
                </a:lnTo>
                <a:close/>
              </a:path>
              <a:path w="977264" h="119379">
                <a:moveTo>
                  <a:pt x="704646" y="59524"/>
                </a:moveTo>
                <a:lnTo>
                  <a:pt x="700836" y="37109"/>
                </a:lnTo>
                <a:lnTo>
                  <a:pt x="692213" y="22733"/>
                </a:lnTo>
                <a:lnTo>
                  <a:pt x="689432" y="18110"/>
                </a:lnTo>
                <a:lnTo>
                  <a:pt x="679462" y="11201"/>
                </a:lnTo>
                <a:lnTo>
                  <a:pt x="679462" y="59524"/>
                </a:lnTo>
                <a:lnTo>
                  <a:pt x="677214" y="73761"/>
                </a:lnTo>
                <a:lnTo>
                  <a:pt x="670521" y="85458"/>
                </a:lnTo>
                <a:lnTo>
                  <a:pt x="659384" y="93395"/>
                </a:lnTo>
                <a:lnTo>
                  <a:pt x="643813" y="96316"/>
                </a:lnTo>
                <a:lnTo>
                  <a:pt x="628142" y="93395"/>
                </a:lnTo>
                <a:lnTo>
                  <a:pt x="616953" y="85458"/>
                </a:lnTo>
                <a:lnTo>
                  <a:pt x="610235" y="73761"/>
                </a:lnTo>
                <a:lnTo>
                  <a:pt x="607999" y="59524"/>
                </a:lnTo>
                <a:lnTo>
                  <a:pt x="610235" y="45288"/>
                </a:lnTo>
                <a:lnTo>
                  <a:pt x="616953" y="33578"/>
                </a:lnTo>
                <a:lnTo>
                  <a:pt x="628142" y="25654"/>
                </a:lnTo>
                <a:lnTo>
                  <a:pt x="643813" y="22733"/>
                </a:lnTo>
                <a:lnTo>
                  <a:pt x="659384" y="25654"/>
                </a:lnTo>
                <a:lnTo>
                  <a:pt x="670521" y="33578"/>
                </a:lnTo>
                <a:lnTo>
                  <a:pt x="677214" y="45288"/>
                </a:lnTo>
                <a:lnTo>
                  <a:pt x="679462" y="59524"/>
                </a:lnTo>
                <a:lnTo>
                  <a:pt x="679462" y="11201"/>
                </a:lnTo>
                <a:lnTo>
                  <a:pt x="670420" y="4927"/>
                </a:lnTo>
                <a:lnTo>
                  <a:pt x="643813" y="0"/>
                </a:lnTo>
                <a:lnTo>
                  <a:pt x="617194" y="4927"/>
                </a:lnTo>
                <a:lnTo>
                  <a:pt x="598182" y="18110"/>
                </a:lnTo>
                <a:lnTo>
                  <a:pt x="586778" y="37109"/>
                </a:lnTo>
                <a:lnTo>
                  <a:pt x="582980" y="59524"/>
                </a:lnTo>
                <a:lnTo>
                  <a:pt x="586778" y="81927"/>
                </a:lnTo>
                <a:lnTo>
                  <a:pt x="598182" y="100939"/>
                </a:lnTo>
                <a:lnTo>
                  <a:pt x="617194" y="114109"/>
                </a:lnTo>
                <a:lnTo>
                  <a:pt x="643813" y="119049"/>
                </a:lnTo>
                <a:lnTo>
                  <a:pt x="670420" y="114109"/>
                </a:lnTo>
                <a:lnTo>
                  <a:pt x="689432" y="100939"/>
                </a:lnTo>
                <a:lnTo>
                  <a:pt x="692200" y="96316"/>
                </a:lnTo>
                <a:lnTo>
                  <a:pt x="700836" y="81927"/>
                </a:lnTo>
                <a:lnTo>
                  <a:pt x="704646" y="59524"/>
                </a:lnTo>
                <a:close/>
              </a:path>
              <a:path w="977264" h="119379">
                <a:moveTo>
                  <a:pt x="816991" y="84709"/>
                </a:moveTo>
                <a:lnTo>
                  <a:pt x="795083" y="56248"/>
                </a:lnTo>
                <a:lnTo>
                  <a:pt x="802055" y="52781"/>
                </a:lnTo>
                <a:lnTo>
                  <a:pt x="806424" y="48564"/>
                </a:lnTo>
                <a:lnTo>
                  <a:pt x="807542" y="47485"/>
                </a:lnTo>
                <a:lnTo>
                  <a:pt x="811123" y="40322"/>
                </a:lnTo>
                <a:lnTo>
                  <a:pt x="812419" y="31229"/>
                </a:lnTo>
                <a:lnTo>
                  <a:pt x="810514" y="22402"/>
                </a:lnTo>
                <a:lnTo>
                  <a:pt x="809650" y="18427"/>
                </a:lnTo>
                <a:lnTo>
                  <a:pt x="801763" y="9398"/>
                </a:lnTo>
                <a:lnTo>
                  <a:pt x="792467" y="5410"/>
                </a:lnTo>
                <a:lnTo>
                  <a:pt x="792467" y="69989"/>
                </a:lnTo>
                <a:lnTo>
                  <a:pt x="792467" y="82092"/>
                </a:lnTo>
                <a:lnTo>
                  <a:pt x="790752" y="89636"/>
                </a:lnTo>
                <a:lnTo>
                  <a:pt x="786180" y="94107"/>
                </a:lnTo>
                <a:lnTo>
                  <a:pt x="779564" y="96253"/>
                </a:lnTo>
                <a:lnTo>
                  <a:pt x="771702" y="96812"/>
                </a:lnTo>
                <a:lnTo>
                  <a:pt x="747166" y="96812"/>
                </a:lnTo>
                <a:lnTo>
                  <a:pt x="747166" y="67373"/>
                </a:lnTo>
                <a:lnTo>
                  <a:pt x="782815" y="67373"/>
                </a:lnTo>
                <a:lnTo>
                  <a:pt x="792467" y="69989"/>
                </a:lnTo>
                <a:lnTo>
                  <a:pt x="792467" y="5410"/>
                </a:lnTo>
                <a:lnTo>
                  <a:pt x="789305" y="4051"/>
                </a:lnTo>
                <a:lnTo>
                  <a:pt x="788047" y="3924"/>
                </a:lnTo>
                <a:lnTo>
                  <a:pt x="788047" y="26492"/>
                </a:lnTo>
                <a:lnTo>
                  <a:pt x="788047" y="44310"/>
                </a:lnTo>
                <a:lnTo>
                  <a:pt x="781342" y="48564"/>
                </a:lnTo>
                <a:lnTo>
                  <a:pt x="747331" y="48564"/>
                </a:lnTo>
                <a:lnTo>
                  <a:pt x="747331" y="22402"/>
                </a:lnTo>
                <a:lnTo>
                  <a:pt x="781507" y="22402"/>
                </a:lnTo>
                <a:lnTo>
                  <a:pt x="788047" y="26492"/>
                </a:lnTo>
                <a:lnTo>
                  <a:pt x="788047" y="3924"/>
                </a:lnTo>
                <a:lnTo>
                  <a:pt x="772845" y="2286"/>
                </a:lnTo>
                <a:lnTo>
                  <a:pt x="722807" y="2286"/>
                </a:lnTo>
                <a:lnTo>
                  <a:pt x="722807" y="116763"/>
                </a:lnTo>
                <a:lnTo>
                  <a:pt x="772020" y="116763"/>
                </a:lnTo>
                <a:lnTo>
                  <a:pt x="787463" y="115404"/>
                </a:lnTo>
                <a:lnTo>
                  <a:pt x="801979" y="110477"/>
                </a:lnTo>
                <a:lnTo>
                  <a:pt x="812761" y="100685"/>
                </a:lnTo>
                <a:lnTo>
                  <a:pt x="813790" y="96812"/>
                </a:lnTo>
                <a:lnTo>
                  <a:pt x="816991" y="84709"/>
                </a:lnTo>
                <a:close/>
              </a:path>
              <a:path w="977264" h="119379">
                <a:moveTo>
                  <a:pt x="939647" y="116763"/>
                </a:moveTo>
                <a:lnTo>
                  <a:pt x="930922" y="95338"/>
                </a:lnTo>
                <a:lnTo>
                  <a:pt x="922667" y="75057"/>
                </a:lnTo>
                <a:lnTo>
                  <a:pt x="902284" y="25019"/>
                </a:lnTo>
                <a:lnTo>
                  <a:pt x="898271" y="15163"/>
                </a:lnTo>
                <a:lnTo>
                  <a:pt x="898271" y="75057"/>
                </a:lnTo>
                <a:lnTo>
                  <a:pt x="861314" y="75057"/>
                </a:lnTo>
                <a:lnTo>
                  <a:pt x="877176" y="34010"/>
                </a:lnTo>
                <a:lnTo>
                  <a:pt x="878154" y="31724"/>
                </a:lnTo>
                <a:lnTo>
                  <a:pt x="878979" y="29438"/>
                </a:lnTo>
                <a:lnTo>
                  <a:pt x="879792" y="25019"/>
                </a:lnTo>
                <a:lnTo>
                  <a:pt x="880605" y="29438"/>
                </a:lnTo>
                <a:lnTo>
                  <a:pt x="882243" y="34010"/>
                </a:lnTo>
                <a:lnTo>
                  <a:pt x="898271" y="75057"/>
                </a:lnTo>
                <a:lnTo>
                  <a:pt x="898271" y="15163"/>
                </a:lnTo>
                <a:lnTo>
                  <a:pt x="893038" y="2286"/>
                </a:lnTo>
                <a:lnTo>
                  <a:pt x="866546" y="2286"/>
                </a:lnTo>
                <a:lnTo>
                  <a:pt x="819772" y="116763"/>
                </a:lnTo>
                <a:lnTo>
                  <a:pt x="845121" y="116763"/>
                </a:lnTo>
                <a:lnTo>
                  <a:pt x="853630" y="95338"/>
                </a:lnTo>
                <a:lnTo>
                  <a:pt x="905954" y="95338"/>
                </a:lnTo>
                <a:lnTo>
                  <a:pt x="914298" y="116763"/>
                </a:lnTo>
                <a:lnTo>
                  <a:pt x="939647" y="116763"/>
                </a:lnTo>
                <a:close/>
              </a:path>
              <a:path w="977264" h="119379">
                <a:moveTo>
                  <a:pt x="976934" y="71234"/>
                </a:moveTo>
                <a:lnTo>
                  <a:pt x="952398" y="71234"/>
                </a:lnTo>
                <a:lnTo>
                  <a:pt x="952398" y="116954"/>
                </a:lnTo>
                <a:lnTo>
                  <a:pt x="976934" y="116954"/>
                </a:lnTo>
                <a:lnTo>
                  <a:pt x="976934" y="712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0" name="object 60" descr=""/>
          <p:cNvGrpSpPr/>
          <p:nvPr/>
        </p:nvGrpSpPr>
        <p:grpSpPr>
          <a:xfrm>
            <a:off x="4762042" y="5078231"/>
            <a:ext cx="332105" cy="114935"/>
            <a:chOff x="4762042" y="5078231"/>
            <a:chExt cx="332105" cy="114935"/>
          </a:xfrm>
        </p:grpSpPr>
        <p:sp>
          <p:nvSpPr>
            <p:cNvPr id="61" name="object 61" descr=""/>
            <p:cNvSpPr/>
            <p:nvPr/>
          </p:nvSpPr>
          <p:spPr>
            <a:xfrm>
              <a:off x="4762042" y="5078603"/>
              <a:ext cx="100965" cy="114300"/>
            </a:xfrm>
            <a:custGeom>
              <a:avLst/>
              <a:gdLst/>
              <a:ahLst/>
              <a:cxnLst/>
              <a:rect l="l" t="t" r="r" b="b"/>
              <a:pathLst>
                <a:path w="100964" h="114300">
                  <a:moveTo>
                    <a:pt x="100406" y="0"/>
                  </a:moveTo>
                  <a:lnTo>
                    <a:pt x="75882" y="0"/>
                  </a:lnTo>
                  <a:lnTo>
                    <a:pt x="75882" y="45720"/>
                  </a:lnTo>
                  <a:lnTo>
                    <a:pt x="24536" y="45720"/>
                  </a:lnTo>
                  <a:lnTo>
                    <a:pt x="24536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68580"/>
                  </a:lnTo>
                  <a:lnTo>
                    <a:pt x="75882" y="68580"/>
                  </a:lnTo>
                  <a:lnTo>
                    <a:pt x="75882" y="114300"/>
                  </a:lnTo>
                  <a:lnTo>
                    <a:pt x="100406" y="114300"/>
                  </a:lnTo>
                  <a:lnTo>
                    <a:pt x="100406" y="68580"/>
                  </a:lnTo>
                  <a:lnTo>
                    <a:pt x="100406" y="45720"/>
                  </a:lnTo>
                  <a:lnTo>
                    <a:pt x="100406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86985" y="5078231"/>
              <a:ext cx="100406" cy="11447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11915" y="5078231"/>
              <a:ext cx="81610" cy="114470"/>
            </a:xfrm>
            <a:prstGeom prst="rect">
              <a:avLst/>
            </a:prstGeom>
          </p:spPr>
        </p:pic>
      </p:grpSp>
      <p:grpSp>
        <p:nvGrpSpPr>
          <p:cNvPr id="64" name="object 64" descr=""/>
          <p:cNvGrpSpPr/>
          <p:nvPr/>
        </p:nvGrpSpPr>
        <p:grpSpPr>
          <a:xfrm>
            <a:off x="2330030" y="5289184"/>
            <a:ext cx="588010" cy="114935"/>
            <a:chOff x="2330030" y="5289184"/>
            <a:chExt cx="588010" cy="114935"/>
          </a:xfrm>
        </p:grpSpPr>
        <p:pic>
          <p:nvPicPr>
            <p:cNvPr id="65" name="object 6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30030" y="5289184"/>
              <a:ext cx="94183" cy="114468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68537" y="5289184"/>
              <a:ext cx="299415" cy="114538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92488" y="5289184"/>
              <a:ext cx="81597" cy="114468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2893377" y="5358003"/>
              <a:ext cx="24765" cy="45720"/>
            </a:xfrm>
            <a:custGeom>
              <a:avLst/>
              <a:gdLst/>
              <a:ahLst/>
              <a:cxnLst/>
              <a:rect l="l" t="t" r="r" b="b"/>
              <a:pathLst>
                <a:path w="24764" h="45720">
                  <a:moveTo>
                    <a:pt x="0" y="45719"/>
                  </a:moveTo>
                  <a:lnTo>
                    <a:pt x="24536" y="45719"/>
                  </a:lnTo>
                  <a:lnTo>
                    <a:pt x="24536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9" name="object 69" descr=""/>
          <p:cNvGrpSpPr/>
          <p:nvPr/>
        </p:nvGrpSpPr>
        <p:grpSpPr>
          <a:xfrm>
            <a:off x="2893377" y="5289184"/>
            <a:ext cx="332105" cy="114935"/>
            <a:chOff x="2893377" y="5289184"/>
            <a:chExt cx="332105" cy="114935"/>
          </a:xfrm>
        </p:grpSpPr>
        <p:sp>
          <p:nvSpPr>
            <p:cNvPr id="70" name="object 70" descr=""/>
            <p:cNvSpPr/>
            <p:nvPr/>
          </p:nvSpPr>
          <p:spPr>
            <a:xfrm>
              <a:off x="2893377" y="5289423"/>
              <a:ext cx="100965" cy="114300"/>
            </a:xfrm>
            <a:custGeom>
              <a:avLst/>
              <a:gdLst/>
              <a:ahLst/>
              <a:cxnLst/>
              <a:rect l="l" t="t" r="r" b="b"/>
              <a:pathLst>
                <a:path w="100964" h="114300">
                  <a:moveTo>
                    <a:pt x="100406" y="0"/>
                  </a:moveTo>
                  <a:lnTo>
                    <a:pt x="75882" y="0"/>
                  </a:lnTo>
                  <a:lnTo>
                    <a:pt x="75882" y="45720"/>
                  </a:lnTo>
                  <a:lnTo>
                    <a:pt x="24536" y="45720"/>
                  </a:lnTo>
                  <a:lnTo>
                    <a:pt x="24536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68580"/>
                  </a:lnTo>
                  <a:lnTo>
                    <a:pt x="75882" y="68580"/>
                  </a:lnTo>
                  <a:lnTo>
                    <a:pt x="75882" y="114300"/>
                  </a:lnTo>
                  <a:lnTo>
                    <a:pt x="100406" y="114300"/>
                  </a:lnTo>
                  <a:lnTo>
                    <a:pt x="100406" y="68580"/>
                  </a:lnTo>
                  <a:lnTo>
                    <a:pt x="100406" y="45720"/>
                  </a:lnTo>
                  <a:lnTo>
                    <a:pt x="100406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18320" y="5289184"/>
              <a:ext cx="100406" cy="114468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43262" y="5289184"/>
              <a:ext cx="81597" cy="114468"/>
            </a:xfrm>
            <a:prstGeom prst="rect">
              <a:avLst/>
            </a:prstGeom>
          </p:spPr>
        </p:pic>
      </p:grpSp>
      <p:grpSp>
        <p:nvGrpSpPr>
          <p:cNvPr id="73" name="object 73" descr=""/>
          <p:cNvGrpSpPr/>
          <p:nvPr/>
        </p:nvGrpSpPr>
        <p:grpSpPr>
          <a:xfrm>
            <a:off x="3280460" y="5289184"/>
            <a:ext cx="173355" cy="114935"/>
            <a:chOff x="3280460" y="5289184"/>
            <a:chExt cx="173355" cy="114935"/>
          </a:xfrm>
        </p:grpSpPr>
        <p:pic>
          <p:nvPicPr>
            <p:cNvPr id="74" name="object 7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80460" y="5289184"/>
              <a:ext cx="123786" cy="114468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3428771" y="5358003"/>
              <a:ext cx="24765" cy="45720"/>
            </a:xfrm>
            <a:custGeom>
              <a:avLst/>
              <a:gdLst/>
              <a:ahLst/>
              <a:cxnLst/>
              <a:rect l="l" t="t" r="r" b="b"/>
              <a:pathLst>
                <a:path w="24764" h="45720">
                  <a:moveTo>
                    <a:pt x="0" y="45719"/>
                  </a:moveTo>
                  <a:lnTo>
                    <a:pt x="24536" y="45719"/>
                  </a:lnTo>
                  <a:lnTo>
                    <a:pt x="24536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6" name="object 76" descr=""/>
          <p:cNvGrpSpPr/>
          <p:nvPr/>
        </p:nvGrpSpPr>
        <p:grpSpPr>
          <a:xfrm>
            <a:off x="3428771" y="5286894"/>
            <a:ext cx="933450" cy="119380"/>
            <a:chOff x="3428771" y="5286894"/>
            <a:chExt cx="933450" cy="119380"/>
          </a:xfrm>
        </p:grpSpPr>
        <p:sp>
          <p:nvSpPr>
            <p:cNvPr id="77" name="object 77" descr=""/>
            <p:cNvSpPr/>
            <p:nvPr/>
          </p:nvSpPr>
          <p:spPr>
            <a:xfrm>
              <a:off x="3428771" y="5286895"/>
              <a:ext cx="577215" cy="119380"/>
            </a:xfrm>
            <a:custGeom>
              <a:avLst/>
              <a:gdLst/>
              <a:ahLst/>
              <a:cxnLst/>
              <a:rect l="l" t="t" r="r" b="b"/>
              <a:pathLst>
                <a:path w="577214" h="119379">
                  <a:moveTo>
                    <a:pt x="100406" y="2527"/>
                  </a:moveTo>
                  <a:lnTo>
                    <a:pt x="75882" y="2527"/>
                  </a:lnTo>
                  <a:lnTo>
                    <a:pt x="75882" y="48247"/>
                  </a:lnTo>
                  <a:lnTo>
                    <a:pt x="24536" y="48247"/>
                  </a:lnTo>
                  <a:lnTo>
                    <a:pt x="24536" y="2527"/>
                  </a:lnTo>
                  <a:lnTo>
                    <a:pt x="0" y="2527"/>
                  </a:lnTo>
                  <a:lnTo>
                    <a:pt x="0" y="48247"/>
                  </a:lnTo>
                  <a:lnTo>
                    <a:pt x="0" y="71107"/>
                  </a:lnTo>
                  <a:lnTo>
                    <a:pt x="75882" y="71107"/>
                  </a:lnTo>
                  <a:lnTo>
                    <a:pt x="75882" y="116827"/>
                  </a:lnTo>
                  <a:lnTo>
                    <a:pt x="100406" y="116827"/>
                  </a:lnTo>
                  <a:lnTo>
                    <a:pt x="100406" y="71107"/>
                  </a:lnTo>
                  <a:lnTo>
                    <a:pt x="100406" y="48247"/>
                  </a:lnTo>
                  <a:lnTo>
                    <a:pt x="100406" y="2527"/>
                  </a:lnTo>
                  <a:close/>
                </a:path>
                <a:path w="577214" h="119379">
                  <a:moveTo>
                    <a:pt x="240233" y="59524"/>
                  </a:moveTo>
                  <a:lnTo>
                    <a:pt x="236423" y="37122"/>
                  </a:lnTo>
                  <a:lnTo>
                    <a:pt x="227787" y="22733"/>
                  </a:lnTo>
                  <a:lnTo>
                    <a:pt x="225018" y="18110"/>
                  </a:lnTo>
                  <a:lnTo>
                    <a:pt x="215049" y="11214"/>
                  </a:lnTo>
                  <a:lnTo>
                    <a:pt x="215049" y="59524"/>
                  </a:lnTo>
                  <a:lnTo>
                    <a:pt x="212801" y="73761"/>
                  </a:lnTo>
                  <a:lnTo>
                    <a:pt x="206108" y="85471"/>
                  </a:lnTo>
                  <a:lnTo>
                    <a:pt x="194970" y="93408"/>
                  </a:lnTo>
                  <a:lnTo>
                    <a:pt x="179400" y="96316"/>
                  </a:lnTo>
                  <a:lnTo>
                    <a:pt x="163728" y="93408"/>
                  </a:lnTo>
                  <a:lnTo>
                    <a:pt x="152539" y="85471"/>
                  </a:lnTo>
                  <a:lnTo>
                    <a:pt x="145821" y="73761"/>
                  </a:lnTo>
                  <a:lnTo>
                    <a:pt x="143586" y="59524"/>
                  </a:lnTo>
                  <a:lnTo>
                    <a:pt x="145821" y="45288"/>
                  </a:lnTo>
                  <a:lnTo>
                    <a:pt x="152539" y="33591"/>
                  </a:lnTo>
                  <a:lnTo>
                    <a:pt x="163728" y="25654"/>
                  </a:lnTo>
                  <a:lnTo>
                    <a:pt x="179400" y="22733"/>
                  </a:lnTo>
                  <a:lnTo>
                    <a:pt x="194970" y="25654"/>
                  </a:lnTo>
                  <a:lnTo>
                    <a:pt x="206108" y="33591"/>
                  </a:lnTo>
                  <a:lnTo>
                    <a:pt x="212801" y="45288"/>
                  </a:lnTo>
                  <a:lnTo>
                    <a:pt x="215049" y="59524"/>
                  </a:lnTo>
                  <a:lnTo>
                    <a:pt x="215049" y="11214"/>
                  </a:lnTo>
                  <a:lnTo>
                    <a:pt x="206006" y="4940"/>
                  </a:lnTo>
                  <a:lnTo>
                    <a:pt x="179400" y="0"/>
                  </a:lnTo>
                  <a:lnTo>
                    <a:pt x="152781" y="4940"/>
                  </a:lnTo>
                  <a:lnTo>
                    <a:pt x="133769" y="18110"/>
                  </a:lnTo>
                  <a:lnTo>
                    <a:pt x="122364" y="37122"/>
                  </a:lnTo>
                  <a:lnTo>
                    <a:pt x="118567" y="59524"/>
                  </a:lnTo>
                  <a:lnTo>
                    <a:pt x="122364" y="81940"/>
                  </a:lnTo>
                  <a:lnTo>
                    <a:pt x="133769" y="100939"/>
                  </a:lnTo>
                  <a:lnTo>
                    <a:pt x="152781" y="114122"/>
                  </a:lnTo>
                  <a:lnTo>
                    <a:pt x="179400" y="119049"/>
                  </a:lnTo>
                  <a:lnTo>
                    <a:pt x="206006" y="114122"/>
                  </a:lnTo>
                  <a:lnTo>
                    <a:pt x="225018" y="100939"/>
                  </a:lnTo>
                  <a:lnTo>
                    <a:pt x="227787" y="96316"/>
                  </a:lnTo>
                  <a:lnTo>
                    <a:pt x="236423" y="81940"/>
                  </a:lnTo>
                  <a:lnTo>
                    <a:pt x="240233" y="59524"/>
                  </a:lnTo>
                  <a:close/>
                </a:path>
                <a:path w="577214" h="119379">
                  <a:moveTo>
                    <a:pt x="338353" y="2527"/>
                  </a:moveTo>
                  <a:lnTo>
                    <a:pt x="258381" y="2527"/>
                  </a:lnTo>
                  <a:lnTo>
                    <a:pt x="258381" y="24117"/>
                  </a:lnTo>
                  <a:lnTo>
                    <a:pt x="258381" y="116827"/>
                  </a:lnTo>
                  <a:lnTo>
                    <a:pt x="282917" y="116827"/>
                  </a:lnTo>
                  <a:lnTo>
                    <a:pt x="282917" y="24117"/>
                  </a:lnTo>
                  <a:lnTo>
                    <a:pt x="338353" y="24117"/>
                  </a:lnTo>
                  <a:lnTo>
                    <a:pt x="338353" y="2527"/>
                  </a:lnTo>
                  <a:close/>
                </a:path>
                <a:path w="577214" h="119379">
                  <a:moveTo>
                    <a:pt x="452983" y="2298"/>
                  </a:moveTo>
                  <a:lnTo>
                    <a:pt x="429933" y="2298"/>
                  </a:lnTo>
                  <a:lnTo>
                    <a:pt x="376618" y="77025"/>
                  </a:lnTo>
                  <a:lnTo>
                    <a:pt x="377113" y="66560"/>
                  </a:lnTo>
                  <a:lnTo>
                    <a:pt x="377113" y="2298"/>
                  </a:lnTo>
                  <a:lnTo>
                    <a:pt x="352577" y="2298"/>
                  </a:lnTo>
                  <a:lnTo>
                    <a:pt x="352577" y="116763"/>
                  </a:lnTo>
                  <a:lnTo>
                    <a:pt x="375640" y="116763"/>
                  </a:lnTo>
                  <a:lnTo>
                    <a:pt x="428942" y="42037"/>
                  </a:lnTo>
                  <a:lnTo>
                    <a:pt x="428459" y="52501"/>
                  </a:lnTo>
                  <a:lnTo>
                    <a:pt x="428459" y="116763"/>
                  </a:lnTo>
                  <a:lnTo>
                    <a:pt x="452983" y="116763"/>
                  </a:lnTo>
                  <a:lnTo>
                    <a:pt x="452983" y="2298"/>
                  </a:lnTo>
                  <a:close/>
                </a:path>
                <a:path w="577214" h="119379">
                  <a:moveTo>
                    <a:pt x="577100" y="116763"/>
                  </a:moveTo>
                  <a:lnTo>
                    <a:pt x="536054" y="57404"/>
                  </a:lnTo>
                  <a:lnTo>
                    <a:pt x="574649" y="2298"/>
                  </a:lnTo>
                  <a:lnTo>
                    <a:pt x="545871" y="2298"/>
                  </a:lnTo>
                  <a:lnTo>
                    <a:pt x="520687" y="39903"/>
                  </a:lnTo>
                  <a:lnTo>
                    <a:pt x="495338" y="2298"/>
                  </a:lnTo>
                  <a:lnTo>
                    <a:pt x="466725" y="2298"/>
                  </a:lnTo>
                  <a:lnTo>
                    <a:pt x="505320" y="57404"/>
                  </a:lnTo>
                  <a:lnTo>
                    <a:pt x="464273" y="116763"/>
                  </a:lnTo>
                  <a:lnTo>
                    <a:pt x="492887" y="116763"/>
                  </a:lnTo>
                  <a:lnTo>
                    <a:pt x="520687" y="75069"/>
                  </a:lnTo>
                  <a:lnTo>
                    <a:pt x="548322" y="116763"/>
                  </a:lnTo>
                  <a:lnTo>
                    <a:pt x="577100" y="116763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42663" y="5289184"/>
              <a:ext cx="109575" cy="115942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76763" y="5289184"/>
              <a:ext cx="185445" cy="114538"/>
            </a:xfrm>
            <a:prstGeom prst="rect">
              <a:avLst/>
            </a:prstGeom>
          </p:spPr>
        </p:pic>
      </p:grpSp>
      <p:pic>
        <p:nvPicPr>
          <p:cNvPr id="80" name="object 80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30411" y="3804304"/>
            <a:ext cx="1599349" cy="15993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521" y="-291"/>
            <a:ext cx="10692130" cy="6120130"/>
            <a:chOff x="-521" y="-291"/>
            <a:chExt cx="10692130" cy="61201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21" y="-291"/>
              <a:ext cx="10692004" cy="612000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34289" y="873950"/>
              <a:ext cx="3037840" cy="2477135"/>
            </a:xfrm>
            <a:custGeom>
              <a:avLst/>
              <a:gdLst/>
              <a:ahLst/>
              <a:cxnLst/>
              <a:rect l="l" t="t" r="r" b="b"/>
              <a:pathLst>
                <a:path w="3037840" h="2477135">
                  <a:moveTo>
                    <a:pt x="115366" y="2364282"/>
                  </a:moveTo>
                  <a:lnTo>
                    <a:pt x="94183" y="2364282"/>
                  </a:lnTo>
                  <a:lnTo>
                    <a:pt x="57759" y="2419756"/>
                  </a:lnTo>
                  <a:lnTo>
                    <a:pt x="21183" y="2364282"/>
                  </a:lnTo>
                  <a:lnTo>
                    <a:pt x="0" y="2364282"/>
                  </a:lnTo>
                  <a:lnTo>
                    <a:pt x="0" y="2470962"/>
                  </a:lnTo>
                  <a:lnTo>
                    <a:pt x="22860" y="2470962"/>
                  </a:lnTo>
                  <a:lnTo>
                    <a:pt x="22860" y="2405126"/>
                  </a:lnTo>
                  <a:lnTo>
                    <a:pt x="51054" y="2448102"/>
                  </a:lnTo>
                  <a:lnTo>
                    <a:pt x="64312" y="2448102"/>
                  </a:lnTo>
                  <a:lnTo>
                    <a:pt x="92506" y="2405278"/>
                  </a:lnTo>
                  <a:lnTo>
                    <a:pt x="92506" y="2470962"/>
                  </a:lnTo>
                  <a:lnTo>
                    <a:pt x="115366" y="2470962"/>
                  </a:lnTo>
                  <a:lnTo>
                    <a:pt x="115366" y="2364282"/>
                  </a:lnTo>
                  <a:close/>
                </a:path>
                <a:path w="3037840" h="2477135">
                  <a:moveTo>
                    <a:pt x="238950" y="2470962"/>
                  </a:moveTo>
                  <a:lnTo>
                    <a:pt x="230822" y="2450998"/>
                  </a:lnTo>
                  <a:lnTo>
                    <a:pt x="223139" y="2432100"/>
                  </a:lnTo>
                  <a:lnTo>
                    <a:pt x="204152" y="2385466"/>
                  </a:lnTo>
                  <a:lnTo>
                    <a:pt x="200406" y="2376284"/>
                  </a:lnTo>
                  <a:lnTo>
                    <a:pt x="200406" y="2432100"/>
                  </a:lnTo>
                  <a:lnTo>
                    <a:pt x="165963" y="2432100"/>
                  </a:lnTo>
                  <a:lnTo>
                    <a:pt x="180746" y="2393861"/>
                  </a:lnTo>
                  <a:lnTo>
                    <a:pt x="181660" y="2391714"/>
                  </a:lnTo>
                  <a:lnTo>
                    <a:pt x="182422" y="2389581"/>
                  </a:lnTo>
                  <a:lnTo>
                    <a:pt x="183172" y="2385466"/>
                  </a:lnTo>
                  <a:lnTo>
                    <a:pt x="183946" y="2389581"/>
                  </a:lnTo>
                  <a:lnTo>
                    <a:pt x="185458" y="2393861"/>
                  </a:lnTo>
                  <a:lnTo>
                    <a:pt x="200406" y="2432100"/>
                  </a:lnTo>
                  <a:lnTo>
                    <a:pt x="200406" y="2376284"/>
                  </a:lnTo>
                  <a:lnTo>
                    <a:pt x="195516" y="2364282"/>
                  </a:lnTo>
                  <a:lnTo>
                    <a:pt x="170827" y="2364282"/>
                  </a:lnTo>
                  <a:lnTo>
                    <a:pt x="127254" y="2470962"/>
                  </a:lnTo>
                  <a:lnTo>
                    <a:pt x="150876" y="2470962"/>
                  </a:lnTo>
                  <a:lnTo>
                    <a:pt x="158800" y="2450998"/>
                  </a:lnTo>
                  <a:lnTo>
                    <a:pt x="207556" y="2450998"/>
                  </a:lnTo>
                  <a:lnTo>
                    <a:pt x="215328" y="2470962"/>
                  </a:lnTo>
                  <a:lnTo>
                    <a:pt x="238950" y="2470962"/>
                  </a:lnTo>
                  <a:close/>
                </a:path>
                <a:path w="3037840" h="2477135">
                  <a:moveTo>
                    <a:pt x="317588" y="2364282"/>
                  </a:moveTo>
                  <a:lnTo>
                    <a:pt x="229349" y="2364282"/>
                  </a:lnTo>
                  <a:lnTo>
                    <a:pt x="229349" y="2384856"/>
                  </a:lnTo>
                  <a:lnTo>
                    <a:pt x="262128" y="2384856"/>
                  </a:lnTo>
                  <a:lnTo>
                    <a:pt x="262128" y="2470962"/>
                  </a:lnTo>
                  <a:lnTo>
                    <a:pt x="284835" y="2470962"/>
                  </a:lnTo>
                  <a:lnTo>
                    <a:pt x="284835" y="2384856"/>
                  </a:lnTo>
                  <a:lnTo>
                    <a:pt x="317588" y="2384856"/>
                  </a:lnTo>
                  <a:lnTo>
                    <a:pt x="317588" y="2364282"/>
                  </a:lnTo>
                  <a:close/>
                </a:path>
                <a:path w="3037840" h="2477135">
                  <a:moveTo>
                    <a:pt x="407047" y="2450846"/>
                  </a:moveTo>
                  <a:lnTo>
                    <a:pt x="353860" y="2450846"/>
                  </a:lnTo>
                  <a:lnTo>
                    <a:pt x="353860" y="2427071"/>
                  </a:lnTo>
                  <a:lnTo>
                    <a:pt x="401561" y="2427071"/>
                  </a:lnTo>
                  <a:lnTo>
                    <a:pt x="401561" y="2407107"/>
                  </a:lnTo>
                  <a:lnTo>
                    <a:pt x="353860" y="2407107"/>
                  </a:lnTo>
                  <a:lnTo>
                    <a:pt x="353860" y="2384399"/>
                  </a:lnTo>
                  <a:lnTo>
                    <a:pt x="406133" y="2384399"/>
                  </a:lnTo>
                  <a:lnTo>
                    <a:pt x="406133" y="2364282"/>
                  </a:lnTo>
                  <a:lnTo>
                    <a:pt x="331000" y="2364282"/>
                  </a:lnTo>
                  <a:lnTo>
                    <a:pt x="331000" y="2470962"/>
                  </a:lnTo>
                  <a:lnTo>
                    <a:pt x="407047" y="2470962"/>
                  </a:lnTo>
                  <a:lnTo>
                    <a:pt x="407047" y="2450846"/>
                  </a:lnTo>
                  <a:close/>
                </a:path>
                <a:path w="3037840" h="2477135">
                  <a:moveTo>
                    <a:pt x="417423" y="133438"/>
                  </a:moveTo>
                  <a:lnTo>
                    <a:pt x="404101" y="95732"/>
                  </a:lnTo>
                  <a:lnTo>
                    <a:pt x="381762" y="63157"/>
                  </a:lnTo>
                  <a:lnTo>
                    <a:pt x="351129" y="36512"/>
                  </a:lnTo>
                  <a:lnTo>
                    <a:pt x="312953" y="16573"/>
                  </a:lnTo>
                  <a:lnTo>
                    <a:pt x="268465" y="4152"/>
                  </a:lnTo>
                  <a:lnTo>
                    <a:pt x="218960" y="0"/>
                  </a:lnTo>
                  <a:lnTo>
                    <a:pt x="190639" y="1333"/>
                  </a:lnTo>
                  <a:lnTo>
                    <a:pt x="137883" y="11925"/>
                  </a:lnTo>
                  <a:lnTo>
                    <a:pt x="90868" y="32804"/>
                  </a:lnTo>
                  <a:lnTo>
                    <a:pt x="53314" y="62064"/>
                  </a:lnTo>
                  <a:lnTo>
                    <a:pt x="26289" y="98983"/>
                  </a:lnTo>
                  <a:lnTo>
                    <a:pt x="12547" y="140944"/>
                  </a:lnTo>
                  <a:lnTo>
                    <a:pt x="10833" y="163652"/>
                  </a:lnTo>
                  <a:lnTo>
                    <a:pt x="12560" y="186004"/>
                  </a:lnTo>
                  <a:lnTo>
                    <a:pt x="26416" y="227545"/>
                  </a:lnTo>
                  <a:lnTo>
                    <a:pt x="53619" y="264414"/>
                  </a:lnTo>
                  <a:lnTo>
                    <a:pt x="91274" y="293789"/>
                  </a:lnTo>
                  <a:lnTo>
                    <a:pt x="138277" y="314845"/>
                  </a:lnTo>
                  <a:lnTo>
                    <a:pt x="190830" y="325539"/>
                  </a:lnTo>
                  <a:lnTo>
                    <a:pt x="218960" y="326872"/>
                  </a:lnTo>
                  <a:lnTo>
                    <a:pt x="244309" y="325856"/>
                  </a:lnTo>
                  <a:lnTo>
                    <a:pt x="291096" y="317677"/>
                  </a:lnTo>
                  <a:lnTo>
                    <a:pt x="332384" y="301472"/>
                  </a:lnTo>
                  <a:lnTo>
                    <a:pt x="366572" y="278295"/>
                  </a:lnTo>
                  <a:lnTo>
                    <a:pt x="393242" y="248539"/>
                  </a:lnTo>
                  <a:lnTo>
                    <a:pt x="393700" y="247764"/>
                  </a:lnTo>
                  <a:lnTo>
                    <a:pt x="393814" y="247586"/>
                  </a:lnTo>
                  <a:lnTo>
                    <a:pt x="403364" y="231686"/>
                  </a:lnTo>
                  <a:lnTo>
                    <a:pt x="411289" y="213601"/>
                  </a:lnTo>
                  <a:lnTo>
                    <a:pt x="417004" y="194271"/>
                  </a:lnTo>
                  <a:lnTo>
                    <a:pt x="309168" y="194271"/>
                  </a:lnTo>
                  <a:lnTo>
                    <a:pt x="302501" y="206349"/>
                  </a:lnTo>
                  <a:lnTo>
                    <a:pt x="294220" y="216941"/>
                  </a:lnTo>
                  <a:lnTo>
                    <a:pt x="260324" y="239788"/>
                  </a:lnTo>
                  <a:lnTo>
                    <a:pt x="219379" y="247573"/>
                  </a:lnTo>
                  <a:lnTo>
                    <a:pt x="206565" y="246964"/>
                  </a:lnTo>
                  <a:lnTo>
                    <a:pt x="159588" y="232206"/>
                  </a:lnTo>
                  <a:lnTo>
                    <a:pt x="127114" y="198780"/>
                  </a:lnTo>
                  <a:lnTo>
                    <a:pt x="119087" y="163652"/>
                  </a:lnTo>
                  <a:lnTo>
                    <a:pt x="119989" y="151079"/>
                  </a:lnTo>
                  <a:lnTo>
                    <a:pt x="141351" y="109562"/>
                  </a:lnTo>
                  <a:lnTo>
                    <a:pt x="183070" y="84975"/>
                  </a:lnTo>
                  <a:lnTo>
                    <a:pt x="219379" y="79311"/>
                  </a:lnTo>
                  <a:lnTo>
                    <a:pt x="228244" y="79705"/>
                  </a:lnTo>
                  <a:lnTo>
                    <a:pt x="273037" y="93421"/>
                  </a:lnTo>
                  <a:lnTo>
                    <a:pt x="306324" y="125323"/>
                  </a:lnTo>
                  <a:lnTo>
                    <a:pt x="310007" y="133438"/>
                  </a:lnTo>
                  <a:lnTo>
                    <a:pt x="417423" y="133438"/>
                  </a:lnTo>
                  <a:close/>
                </a:path>
                <a:path w="3037840" h="2477135">
                  <a:moveTo>
                    <a:pt x="511289" y="2400096"/>
                  </a:moveTo>
                  <a:lnTo>
                    <a:pt x="508038" y="2384399"/>
                  </a:lnTo>
                  <a:lnTo>
                    <a:pt x="507720" y="2382875"/>
                  </a:lnTo>
                  <a:lnTo>
                    <a:pt x="497928" y="2371852"/>
                  </a:lnTo>
                  <a:lnTo>
                    <a:pt x="487972" y="2367877"/>
                  </a:lnTo>
                  <a:lnTo>
                    <a:pt x="487972" y="2400096"/>
                  </a:lnTo>
                  <a:lnTo>
                    <a:pt x="486244" y="2407831"/>
                  </a:lnTo>
                  <a:lnTo>
                    <a:pt x="481558" y="2412631"/>
                  </a:lnTo>
                  <a:lnTo>
                    <a:pt x="474662" y="2415108"/>
                  </a:lnTo>
                  <a:lnTo>
                    <a:pt x="466331" y="2415794"/>
                  </a:lnTo>
                  <a:lnTo>
                    <a:pt x="447890" y="2415794"/>
                  </a:lnTo>
                  <a:lnTo>
                    <a:pt x="447890" y="2384399"/>
                  </a:lnTo>
                  <a:lnTo>
                    <a:pt x="466331" y="2384399"/>
                  </a:lnTo>
                  <a:lnTo>
                    <a:pt x="474662" y="2385085"/>
                  </a:lnTo>
                  <a:lnTo>
                    <a:pt x="481558" y="2387511"/>
                  </a:lnTo>
                  <a:lnTo>
                    <a:pt x="486244" y="2392324"/>
                  </a:lnTo>
                  <a:lnTo>
                    <a:pt x="487972" y="2400096"/>
                  </a:lnTo>
                  <a:lnTo>
                    <a:pt x="487972" y="2367877"/>
                  </a:lnTo>
                  <a:lnTo>
                    <a:pt x="483323" y="2366010"/>
                  </a:lnTo>
                  <a:lnTo>
                    <a:pt x="465264" y="2364282"/>
                  </a:lnTo>
                  <a:lnTo>
                    <a:pt x="425030" y="2364282"/>
                  </a:lnTo>
                  <a:lnTo>
                    <a:pt x="425030" y="2470962"/>
                  </a:lnTo>
                  <a:lnTo>
                    <a:pt x="447890" y="2470962"/>
                  </a:lnTo>
                  <a:lnTo>
                    <a:pt x="447890" y="2435910"/>
                  </a:lnTo>
                  <a:lnTo>
                    <a:pt x="465264" y="2435910"/>
                  </a:lnTo>
                  <a:lnTo>
                    <a:pt x="483323" y="2434196"/>
                  </a:lnTo>
                  <a:lnTo>
                    <a:pt x="497928" y="2428354"/>
                  </a:lnTo>
                  <a:lnTo>
                    <a:pt x="507720" y="2417330"/>
                  </a:lnTo>
                  <a:lnTo>
                    <a:pt x="508038" y="2415794"/>
                  </a:lnTo>
                  <a:lnTo>
                    <a:pt x="511289" y="2400096"/>
                  </a:lnTo>
                  <a:close/>
                </a:path>
                <a:path w="3037840" h="2477135">
                  <a:moveTo>
                    <a:pt x="620255" y="2364282"/>
                  </a:moveTo>
                  <a:lnTo>
                    <a:pt x="598766" y="2364282"/>
                  </a:lnTo>
                  <a:lnTo>
                    <a:pt x="549084" y="2433929"/>
                  </a:lnTo>
                  <a:lnTo>
                    <a:pt x="549541" y="2424176"/>
                  </a:lnTo>
                  <a:lnTo>
                    <a:pt x="549541" y="2364282"/>
                  </a:lnTo>
                  <a:lnTo>
                    <a:pt x="526681" y="2364282"/>
                  </a:lnTo>
                  <a:lnTo>
                    <a:pt x="526681" y="2470962"/>
                  </a:lnTo>
                  <a:lnTo>
                    <a:pt x="548170" y="2470962"/>
                  </a:lnTo>
                  <a:lnTo>
                    <a:pt x="597852" y="2401316"/>
                  </a:lnTo>
                  <a:lnTo>
                    <a:pt x="597395" y="2411069"/>
                  </a:lnTo>
                  <a:lnTo>
                    <a:pt x="597395" y="2470962"/>
                  </a:lnTo>
                  <a:lnTo>
                    <a:pt x="620255" y="2470962"/>
                  </a:lnTo>
                  <a:lnTo>
                    <a:pt x="620255" y="2364282"/>
                  </a:lnTo>
                  <a:close/>
                </a:path>
                <a:path w="3037840" h="2477135">
                  <a:moveTo>
                    <a:pt x="743851" y="2470962"/>
                  </a:moveTo>
                  <a:lnTo>
                    <a:pt x="735723" y="2450998"/>
                  </a:lnTo>
                  <a:lnTo>
                    <a:pt x="728027" y="2432100"/>
                  </a:lnTo>
                  <a:lnTo>
                    <a:pt x="709041" y="2385466"/>
                  </a:lnTo>
                  <a:lnTo>
                    <a:pt x="705294" y="2376271"/>
                  </a:lnTo>
                  <a:lnTo>
                    <a:pt x="705294" y="2432100"/>
                  </a:lnTo>
                  <a:lnTo>
                    <a:pt x="670852" y="2432100"/>
                  </a:lnTo>
                  <a:lnTo>
                    <a:pt x="685634" y="2393861"/>
                  </a:lnTo>
                  <a:lnTo>
                    <a:pt x="686549" y="2391714"/>
                  </a:lnTo>
                  <a:lnTo>
                    <a:pt x="687311" y="2389581"/>
                  </a:lnTo>
                  <a:lnTo>
                    <a:pt x="688073" y="2385466"/>
                  </a:lnTo>
                  <a:lnTo>
                    <a:pt x="688835" y="2389581"/>
                  </a:lnTo>
                  <a:lnTo>
                    <a:pt x="690359" y="2393861"/>
                  </a:lnTo>
                  <a:lnTo>
                    <a:pt x="705294" y="2432100"/>
                  </a:lnTo>
                  <a:lnTo>
                    <a:pt x="705294" y="2376271"/>
                  </a:lnTo>
                  <a:lnTo>
                    <a:pt x="700417" y="2364282"/>
                  </a:lnTo>
                  <a:lnTo>
                    <a:pt x="675728" y="2364282"/>
                  </a:lnTo>
                  <a:lnTo>
                    <a:pt x="632142" y="2470962"/>
                  </a:lnTo>
                  <a:lnTo>
                    <a:pt x="655764" y="2470962"/>
                  </a:lnTo>
                  <a:lnTo>
                    <a:pt x="663689" y="2450998"/>
                  </a:lnTo>
                  <a:lnTo>
                    <a:pt x="712457" y="2450998"/>
                  </a:lnTo>
                  <a:lnTo>
                    <a:pt x="720229" y="2470962"/>
                  </a:lnTo>
                  <a:lnTo>
                    <a:pt x="743851" y="2470962"/>
                  </a:lnTo>
                  <a:close/>
                </a:path>
                <a:path w="3037840" h="2477135">
                  <a:moveTo>
                    <a:pt x="841654" y="229946"/>
                  </a:moveTo>
                  <a:lnTo>
                    <a:pt x="840524" y="214731"/>
                  </a:lnTo>
                  <a:lnTo>
                    <a:pt x="837133" y="201371"/>
                  </a:lnTo>
                  <a:lnTo>
                    <a:pt x="831494" y="189865"/>
                  </a:lnTo>
                  <a:lnTo>
                    <a:pt x="828319" y="185991"/>
                  </a:lnTo>
                  <a:lnTo>
                    <a:pt x="823607" y="180225"/>
                  </a:lnTo>
                  <a:lnTo>
                    <a:pt x="813511" y="172161"/>
                  </a:lnTo>
                  <a:lnTo>
                    <a:pt x="801255" y="165379"/>
                  </a:lnTo>
                  <a:lnTo>
                    <a:pt x="786853" y="159893"/>
                  </a:lnTo>
                  <a:lnTo>
                    <a:pt x="770318" y="155676"/>
                  </a:lnTo>
                  <a:lnTo>
                    <a:pt x="780935" y="150939"/>
                  </a:lnTo>
                  <a:lnTo>
                    <a:pt x="790143" y="145084"/>
                  </a:lnTo>
                  <a:lnTo>
                    <a:pt x="797928" y="138137"/>
                  </a:lnTo>
                  <a:lnTo>
                    <a:pt x="804303" y="130073"/>
                  </a:lnTo>
                  <a:lnTo>
                    <a:pt x="804519" y="129667"/>
                  </a:lnTo>
                  <a:lnTo>
                    <a:pt x="809256" y="120853"/>
                  </a:lnTo>
                  <a:lnTo>
                    <a:pt x="812800" y="110363"/>
                  </a:lnTo>
                  <a:lnTo>
                    <a:pt x="814920" y="98615"/>
                  </a:lnTo>
                  <a:lnTo>
                    <a:pt x="815632" y="85598"/>
                  </a:lnTo>
                  <a:lnTo>
                    <a:pt x="815632" y="83921"/>
                  </a:lnTo>
                  <a:lnTo>
                    <a:pt x="814641" y="74625"/>
                  </a:lnTo>
                  <a:lnTo>
                    <a:pt x="814527" y="73647"/>
                  </a:lnTo>
                  <a:lnTo>
                    <a:pt x="814412" y="72555"/>
                  </a:lnTo>
                  <a:lnTo>
                    <a:pt x="786688" y="28117"/>
                  </a:lnTo>
                  <a:lnTo>
                    <a:pt x="732155" y="9398"/>
                  </a:lnTo>
                  <a:lnTo>
                    <a:pt x="714921" y="8343"/>
                  </a:lnTo>
                  <a:lnTo>
                    <a:pt x="714921" y="91338"/>
                  </a:lnTo>
                  <a:lnTo>
                    <a:pt x="714832" y="110363"/>
                  </a:lnTo>
                  <a:lnTo>
                    <a:pt x="672934" y="129667"/>
                  </a:lnTo>
                  <a:lnTo>
                    <a:pt x="606272" y="129667"/>
                  </a:lnTo>
                  <a:lnTo>
                    <a:pt x="551408" y="129082"/>
                  </a:lnTo>
                  <a:lnTo>
                    <a:pt x="540372" y="129082"/>
                  </a:lnTo>
                  <a:lnTo>
                    <a:pt x="540372" y="72275"/>
                  </a:lnTo>
                  <a:lnTo>
                    <a:pt x="669848" y="72275"/>
                  </a:lnTo>
                  <a:lnTo>
                    <a:pt x="712685" y="84899"/>
                  </a:lnTo>
                  <a:lnTo>
                    <a:pt x="714921" y="91338"/>
                  </a:lnTo>
                  <a:lnTo>
                    <a:pt x="714921" y="8343"/>
                  </a:lnTo>
                  <a:lnTo>
                    <a:pt x="709053" y="7975"/>
                  </a:lnTo>
                  <a:lnTo>
                    <a:pt x="443445" y="7975"/>
                  </a:lnTo>
                  <a:lnTo>
                    <a:pt x="443445" y="247586"/>
                  </a:lnTo>
                  <a:lnTo>
                    <a:pt x="540372" y="247586"/>
                  </a:lnTo>
                  <a:lnTo>
                    <a:pt x="540372" y="185991"/>
                  </a:lnTo>
                  <a:lnTo>
                    <a:pt x="685241" y="185991"/>
                  </a:lnTo>
                  <a:lnTo>
                    <a:pt x="723595" y="190995"/>
                  </a:lnTo>
                  <a:lnTo>
                    <a:pt x="735482" y="206730"/>
                  </a:lnTo>
                  <a:lnTo>
                    <a:pt x="735482" y="226593"/>
                  </a:lnTo>
                  <a:lnTo>
                    <a:pt x="702856" y="247586"/>
                  </a:lnTo>
                  <a:lnTo>
                    <a:pt x="691362" y="248246"/>
                  </a:lnTo>
                  <a:lnTo>
                    <a:pt x="443445" y="247840"/>
                  </a:lnTo>
                  <a:lnTo>
                    <a:pt x="443445" y="248412"/>
                  </a:lnTo>
                  <a:lnTo>
                    <a:pt x="443445" y="318477"/>
                  </a:lnTo>
                  <a:lnTo>
                    <a:pt x="689749" y="318477"/>
                  </a:lnTo>
                  <a:lnTo>
                    <a:pt x="754634" y="313296"/>
                  </a:lnTo>
                  <a:lnTo>
                    <a:pt x="802411" y="298551"/>
                  </a:lnTo>
                  <a:lnTo>
                    <a:pt x="831837" y="272072"/>
                  </a:lnTo>
                  <a:lnTo>
                    <a:pt x="841654" y="231622"/>
                  </a:lnTo>
                  <a:lnTo>
                    <a:pt x="841654" y="229946"/>
                  </a:lnTo>
                  <a:close/>
                </a:path>
                <a:path w="3037840" h="2477135">
                  <a:moveTo>
                    <a:pt x="847788" y="2364282"/>
                  </a:moveTo>
                  <a:lnTo>
                    <a:pt x="774636" y="2364282"/>
                  </a:lnTo>
                  <a:lnTo>
                    <a:pt x="772617" y="2393480"/>
                  </a:lnTo>
                  <a:lnTo>
                    <a:pt x="769531" y="2421242"/>
                  </a:lnTo>
                  <a:lnTo>
                    <a:pt x="763574" y="2442210"/>
                  </a:lnTo>
                  <a:lnTo>
                    <a:pt x="752995" y="2450998"/>
                  </a:lnTo>
                  <a:lnTo>
                    <a:pt x="749947" y="2451150"/>
                  </a:lnTo>
                  <a:lnTo>
                    <a:pt x="747661" y="2450846"/>
                  </a:lnTo>
                  <a:lnTo>
                    <a:pt x="745680" y="2450236"/>
                  </a:lnTo>
                  <a:lnTo>
                    <a:pt x="745680" y="2470353"/>
                  </a:lnTo>
                  <a:lnTo>
                    <a:pt x="749947" y="2471877"/>
                  </a:lnTo>
                  <a:lnTo>
                    <a:pt x="753910" y="2472334"/>
                  </a:lnTo>
                  <a:lnTo>
                    <a:pt x="757567" y="2472334"/>
                  </a:lnTo>
                  <a:lnTo>
                    <a:pt x="775474" y="2464993"/>
                  </a:lnTo>
                  <a:lnTo>
                    <a:pt x="786333" y="2445575"/>
                  </a:lnTo>
                  <a:lnTo>
                    <a:pt x="792327" y="2417673"/>
                  </a:lnTo>
                  <a:lnTo>
                    <a:pt x="795667" y="2384856"/>
                  </a:lnTo>
                  <a:lnTo>
                    <a:pt x="824928" y="2384856"/>
                  </a:lnTo>
                  <a:lnTo>
                    <a:pt x="824928" y="2470962"/>
                  </a:lnTo>
                  <a:lnTo>
                    <a:pt x="847788" y="2470962"/>
                  </a:lnTo>
                  <a:lnTo>
                    <a:pt x="847788" y="2364282"/>
                  </a:lnTo>
                  <a:close/>
                </a:path>
                <a:path w="3037840" h="2477135">
                  <a:moveTo>
                    <a:pt x="893508" y="2451912"/>
                  </a:moveTo>
                  <a:lnTo>
                    <a:pt x="887564" y="2447950"/>
                  </a:lnTo>
                  <a:lnTo>
                    <a:pt x="873848" y="2447950"/>
                  </a:lnTo>
                  <a:lnTo>
                    <a:pt x="867752" y="2451912"/>
                  </a:lnTo>
                  <a:lnTo>
                    <a:pt x="867752" y="2468981"/>
                  </a:lnTo>
                  <a:lnTo>
                    <a:pt x="873848" y="2472944"/>
                  </a:lnTo>
                  <a:lnTo>
                    <a:pt x="887564" y="2472944"/>
                  </a:lnTo>
                  <a:lnTo>
                    <a:pt x="893508" y="2468981"/>
                  </a:lnTo>
                  <a:lnTo>
                    <a:pt x="893508" y="2451912"/>
                  </a:lnTo>
                  <a:close/>
                </a:path>
                <a:path w="3037840" h="2477135">
                  <a:moveTo>
                    <a:pt x="893508" y="2405583"/>
                  </a:moveTo>
                  <a:lnTo>
                    <a:pt x="887564" y="2401620"/>
                  </a:lnTo>
                  <a:lnTo>
                    <a:pt x="873848" y="2401620"/>
                  </a:lnTo>
                  <a:lnTo>
                    <a:pt x="867752" y="2405583"/>
                  </a:lnTo>
                  <a:lnTo>
                    <a:pt x="867752" y="2422804"/>
                  </a:lnTo>
                  <a:lnTo>
                    <a:pt x="873848" y="2426614"/>
                  </a:lnTo>
                  <a:lnTo>
                    <a:pt x="887564" y="2426614"/>
                  </a:lnTo>
                  <a:lnTo>
                    <a:pt x="893508" y="2422804"/>
                  </a:lnTo>
                  <a:lnTo>
                    <a:pt x="893508" y="2405583"/>
                  </a:lnTo>
                  <a:close/>
                </a:path>
                <a:path w="3037840" h="2477135">
                  <a:moveTo>
                    <a:pt x="1066482" y="2417622"/>
                  </a:moveTo>
                  <a:lnTo>
                    <a:pt x="1062748" y="2398915"/>
                  </a:lnTo>
                  <a:lnTo>
                    <a:pt x="1056652" y="2390800"/>
                  </a:lnTo>
                  <a:lnTo>
                    <a:pt x="1052156" y="2384818"/>
                  </a:lnTo>
                  <a:lnTo>
                    <a:pt x="1043622" y="2380094"/>
                  </a:lnTo>
                  <a:lnTo>
                    <a:pt x="1043622" y="2417622"/>
                  </a:lnTo>
                  <a:lnTo>
                    <a:pt x="1041984" y="2427325"/>
                  </a:lnTo>
                  <a:lnTo>
                    <a:pt x="1036777" y="2435555"/>
                  </a:lnTo>
                  <a:lnTo>
                    <a:pt x="1027671" y="2441524"/>
                  </a:lnTo>
                  <a:lnTo>
                    <a:pt x="1027404" y="2441524"/>
                  </a:lnTo>
                  <a:lnTo>
                    <a:pt x="1014056" y="2444445"/>
                  </a:lnTo>
                  <a:lnTo>
                    <a:pt x="1014056" y="2390800"/>
                  </a:lnTo>
                  <a:lnTo>
                    <a:pt x="1027798" y="2393823"/>
                  </a:lnTo>
                  <a:lnTo>
                    <a:pt x="1036955" y="2399817"/>
                  </a:lnTo>
                  <a:lnTo>
                    <a:pt x="1042035" y="2408021"/>
                  </a:lnTo>
                  <a:lnTo>
                    <a:pt x="1043622" y="2417622"/>
                  </a:lnTo>
                  <a:lnTo>
                    <a:pt x="1043622" y="2380094"/>
                  </a:lnTo>
                  <a:lnTo>
                    <a:pt x="1035621" y="2375649"/>
                  </a:lnTo>
                  <a:lnTo>
                    <a:pt x="1014056" y="2371750"/>
                  </a:lnTo>
                  <a:lnTo>
                    <a:pt x="1014056" y="2358339"/>
                  </a:lnTo>
                  <a:lnTo>
                    <a:pt x="992111" y="2358339"/>
                  </a:lnTo>
                  <a:lnTo>
                    <a:pt x="992111" y="2371750"/>
                  </a:lnTo>
                  <a:lnTo>
                    <a:pt x="992111" y="2390800"/>
                  </a:lnTo>
                  <a:lnTo>
                    <a:pt x="992111" y="2444445"/>
                  </a:lnTo>
                  <a:lnTo>
                    <a:pt x="978090" y="2441524"/>
                  </a:lnTo>
                  <a:lnTo>
                    <a:pt x="968806" y="2435555"/>
                  </a:lnTo>
                  <a:lnTo>
                    <a:pt x="963663" y="2427325"/>
                  </a:lnTo>
                  <a:lnTo>
                    <a:pt x="962088" y="2417622"/>
                  </a:lnTo>
                  <a:lnTo>
                    <a:pt x="963650" y="2408021"/>
                  </a:lnTo>
                  <a:lnTo>
                    <a:pt x="968730" y="2399817"/>
                  </a:lnTo>
                  <a:lnTo>
                    <a:pt x="970026" y="2398915"/>
                  </a:lnTo>
                  <a:lnTo>
                    <a:pt x="977950" y="2393823"/>
                  </a:lnTo>
                  <a:lnTo>
                    <a:pt x="977658" y="2393823"/>
                  </a:lnTo>
                  <a:lnTo>
                    <a:pt x="992111" y="2390800"/>
                  </a:lnTo>
                  <a:lnTo>
                    <a:pt x="992111" y="2371750"/>
                  </a:lnTo>
                  <a:lnTo>
                    <a:pt x="969810" y="2375649"/>
                  </a:lnTo>
                  <a:lnTo>
                    <a:pt x="970165" y="2375649"/>
                  </a:lnTo>
                  <a:lnTo>
                    <a:pt x="953439" y="2384818"/>
                  </a:lnTo>
                  <a:lnTo>
                    <a:pt x="953566" y="2384818"/>
                  </a:lnTo>
                  <a:lnTo>
                    <a:pt x="946759" y="2393823"/>
                  </a:lnTo>
                  <a:lnTo>
                    <a:pt x="942962" y="2398915"/>
                  </a:lnTo>
                  <a:lnTo>
                    <a:pt x="953668" y="2450566"/>
                  </a:lnTo>
                  <a:lnTo>
                    <a:pt x="992111" y="2463495"/>
                  </a:lnTo>
                  <a:lnTo>
                    <a:pt x="992111" y="2476906"/>
                  </a:lnTo>
                  <a:lnTo>
                    <a:pt x="1014056" y="2476906"/>
                  </a:lnTo>
                  <a:lnTo>
                    <a:pt x="1014056" y="2463495"/>
                  </a:lnTo>
                  <a:lnTo>
                    <a:pt x="1035138" y="2459698"/>
                  </a:lnTo>
                  <a:lnTo>
                    <a:pt x="1035456" y="2459698"/>
                  </a:lnTo>
                  <a:lnTo>
                    <a:pt x="1051941" y="2450566"/>
                  </a:lnTo>
                  <a:lnTo>
                    <a:pt x="1056652" y="2444445"/>
                  </a:lnTo>
                  <a:lnTo>
                    <a:pt x="1062672" y="2436431"/>
                  </a:lnTo>
                  <a:lnTo>
                    <a:pt x="1062901" y="2435555"/>
                  </a:lnTo>
                  <a:lnTo>
                    <a:pt x="1066482" y="2417622"/>
                  </a:lnTo>
                  <a:close/>
                </a:path>
                <a:path w="3037840" h="2477135">
                  <a:moveTo>
                    <a:pt x="1167676" y="2364282"/>
                  </a:moveTo>
                  <a:lnTo>
                    <a:pt x="1142530" y="2364282"/>
                  </a:lnTo>
                  <a:lnTo>
                    <a:pt x="1119212" y="2419146"/>
                  </a:lnTo>
                  <a:lnTo>
                    <a:pt x="1091171" y="2364282"/>
                  </a:lnTo>
                  <a:lnTo>
                    <a:pt x="1065872" y="2364282"/>
                  </a:lnTo>
                  <a:lnTo>
                    <a:pt x="1108392" y="2439720"/>
                  </a:lnTo>
                  <a:lnTo>
                    <a:pt x="1102753" y="2451455"/>
                  </a:lnTo>
                  <a:lnTo>
                    <a:pt x="1097114" y="2453132"/>
                  </a:lnTo>
                  <a:lnTo>
                    <a:pt x="1085837" y="2453132"/>
                  </a:lnTo>
                  <a:lnTo>
                    <a:pt x="1081417" y="2452370"/>
                  </a:lnTo>
                  <a:lnTo>
                    <a:pt x="1077760" y="2451150"/>
                  </a:lnTo>
                  <a:lnTo>
                    <a:pt x="1077760" y="2470505"/>
                  </a:lnTo>
                  <a:lnTo>
                    <a:pt x="1083094" y="2472029"/>
                  </a:lnTo>
                  <a:lnTo>
                    <a:pt x="1088732" y="2473096"/>
                  </a:lnTo>
                  <a:lnTo>
                    <a:pt x="1093914" y="2473096"/>
                  </a:lnTo>
                  <a:lnTo>
                    <a:pt x="1103731" y="2471877"/>
                  </a:lnTo>
                  <a:lnTo>
                    <a:pt x="1112862" y="2467610"/>
                  </a:lnTo>
                  <a:lnTo>
                    <a:pt x="1121270" y="2459469"/>
                  </a:lnTo>
                  <a:lnTo>
                    <a:pt x="1128966" y="2446578"/>
                  </a:lnTo>
                  <a:lnTo>
                    <a:pt x="1167676" y="2364282"/>
                  </a:lnTo>
                  <a:close/>
                </a:path>
                <a:path w="3037840" h="2477135">
                  <a:moveTo>
                    <a:pt x="1246987" y="7975"/>
                  </a:moveTo>
                  <a:lnTo>
                    <a:pt x="1143762" y="7975"/>
                  </a:lnTo>
                  <a:lnTo>
                    <a:pt x="971727" y="200571"/>
                  </a:lnTo>
                  <a:lnTo>
                    <a:pt x="971727" y="7975"/>
                  </a:lnTo>
                  <a:lnTo>
                    <a:pt x="868083" y="7975"/>
                  </a:lnTo>
                  <a:lnTo>
                    <a:pt x="868083" y="318477"/>
                  </a:lnTo>
                  <a:lnTo>
                    <a:pt x="971727" y="318477"/>
                  </a:lnTo>
                  <a:lnTo>
                    <a:pt x="1143762" y="125463"/>
                  </a:lnTo>
                  <a:lnTo>
                    <a:pt x="1143762" y="318477"/>
                  </a:lnTo>
                  <a:lnTo>
                    <a:pt x="1246987" y="318477"/>
                  </a:lnTo>
                  <a:lnTo>
                    <a:pt x="1246987" y="7975"/>
                  </a:lnTo>
                  <a:close/>
                </a:path>
                <a:path w="3037840" h="2477135">
                  <a:moveTo>
                    <a:pt x="1257439" y="2364282"/>
                  </a:moveTo>
                  <a:lnTo>
                    <a:pt x="1169200" y="2364282"/>
                  </a:lnTo>
                  <a:lnTo>
                    <a:pt x="1169200" y="2384856"/>
                  </a:lnTo>
                  <a:lnTo>
                    <a:pt x="1201966" y="2384856"/>
                  </a:lnTo>
                  <a:lnTo>
                    <a:pt x="1201966" y="2470962"/>
                  </a:lnTo>
                  <a:lnTo>
                    <a:pt x="1224673" y="2470962"/>
                  </a:lnTo>
                  <a:lnTo>
                    <a:pt x="1224673" y="2384856"/>
                  </a:lnTo>
                  <a:lnTo>
                    <a:pt x="1257439" y="2384856"/>
                  </a:lnTo>
                  <a:lnTo>
                    <a:pt x="1257439" y="2364282"/>
                  </a:lnTo>
                  <a:close/>
                </a:path>
                <a:path w="3037840" h="2477135">
                  <a:moveTo>
                    <a:pt x="1346898" y="2450846"/>
                  </a:moveTo>
                  <a:lnTo>
                    <a:pt x="1293710" y="2450846"/>
                  </a:lnTo>
                  <a:lnTo>
                    <a:pt x="1293710" y="2427071"/>
                  </a:lnTo>
                  <a:lnTo>
                    <a:pt x="1341412" y="2427071"/>
                  </a:lnTo>
                  <a:lnTo>
                    <a:pt x="1341412" y="2407107"/>
                  </a:lnTo>
                  <a:lnTo>
                    <a:pt x="1293710" y="2407107"/>
                  </a:lnTo>
                  <a:lnTo>
                    <a:pt x="1293710" y="2384399"/>
                  </a:lnTo>
                  <a:lnTo>
                    <a:pt x="1345984" y="2384399"/>
                  </a:lnTo>
                  <a:lnTo>
                    <a:pt x="1345984" y="2364282"/>
                  </a:lnTo>
                  <a:lnTo>
                    <a:pt x="1270850" y="2364282"/>
                  </a:lnTo>
                  <a:lnTo>
                    <a:pt x="1270850" y="2470962"/>
                  </a:lnTo>
                  <a:lnTo>
                    <a:pt x="1346898" y="2470962"/>
                  </a:lnTo>
                  <a:lnTo>
                    <a:pt x="1346898" y="2450846"/>
                  </a:lnTo>
                  <a:close/>
                </a:path>
                <a:path w="3037840" h="2477135">
                  <a:moveTo>
                    <a:pt x="1451140" y="2400096"/>
                  </a:moveTo>
                  <a:lnTo>
                    <a:pt x="1447876" y="2384399"/>
                  </a:lnTo>
                  <a:lnTo>
                    <a:pt x="1447558" y="2382875"/>
                  </a:lnTo>
                  <a:lnTo>
                    <a:pt x="1437779" y="2371852"/>
                  </a:lnTo>
                  <a:lnTo>
                    <a:pt x="1427822" y="2367877"/>
                  </a:lnTo>
                  <a:lnTo>
                    <a:pt x="1427822" y="2400096"/>
                  </a:lnTo>
                  <a:lnTo>
                    <a:pt x="1426083" y="2407831"/>
                  </a:lnTo>
                  <a:lnTo>
                    <a:pt x="1421396" y="2412631"/>
                  </a:lnTo>
                  <a:lnTo>
                    <a:pt x="1414513" y="2415108"/>
                  </a:lnTo>
                  <a:lnTo>
                    <a:pt x="1406182" y="2415794"/>
                  </a:lnTo>
                  <a:lnTo>
                    <a:pt x="1387741" y="2415794"/>
                  </a:lnTo>
                  <a:lnTo>
                    <a:pt x="1387741" y="2384399"/>
                  </a:lnTo>
                  <a:lnTo>
                    <a:pt x="1406182" y="2384399"/>
                  </a:lnTo>
                  <a:lnTo>
                    <a:pt x="1414513" y="2385085"/>
                  </a:lnTo>
                  <a:lnTo>
                    <a:pt x="1421396" y="2387511"/>
                  </a:lnTo>
                  <a:lnTo>
                    <a:pt x="1426083" y="2392324"/>
                  </a:lnTo>
                  <a:lnTo>
                    <a:pt x="1427822" y="2400096"/>
                  </a:lnTo>
                  <a:lnTo>
                    <a:pt x="1427822" y="2367877"/>
                  </a:lnTo>
                  <a:lnTo>
                    <a:pt x="1423162" y="2366010"/>
                  </a:lnTo>
                  <a:lnTo>
                    <a:pt x="1405115" y="2364282"/>
                  </a:lnTo>
                  <a:lnTo>
                    <a:pt x="1364881" y="2364282"/>
                  </a:lnTo>
                  <a:lnTo>
                    <a:pt x="1364881" y="2470962"/>
                  </a:lnTo>
                  <a:lnTo>
                    <a:pt x="1387741" y="2470962"/>
                  </a:lnTo>
                  <a:lnTo>
                    <a:pt x="1387741" y="2435910"/>
                  </a:lnTo>
                  <a:lnTo>
                    <a:pt x="1405115" y="2435910"/>
                  </a:lnTo>
                  <a:lnTo>
                    <a:pt x="1423162" y="2434196"/>
                  </a:lnTo>
                  <a:lnTo>
                    <a:pt x="1437779" y="2428354"/>
                  </a:lnTo>
                  <a:lnTo>
                    <a:pt x="1447558" y="2417330"/>
                  </a:lnTo>
                  <a:lnTo>
                    <a:pt x="1447876" y="2415794"/>
                  </a:lnTo>
                  <a:lnTo>
                    <a:pt x="1451140" y="2400096"/>
                  </a:lnTo>
                  <a:close/>
                </a:path>
                <a:path w="3037840" h="2477135">
                  <a:moveTo>
                    <a:pt x="1641830" y="7975"/>
                  </a:moveTo>
                  <a:lnTo>
                    <a:pt x="1275105" y="7975"/>
                  </a:lnTo>
                  <a:lnTo>
                    <a:pt x="1275105" y="91897"/>
                  </a:lnTo>
                  <a:lnTo>
                    <a:pt x="1275105" y="92316"/>
                  </a:lnTo>
                  <a:lnTo>
                    <a:pt x="1407693" y="92316"/>
                  </a:lnTo>
                  <a:lnTo>
                    <a:pt x="1407693" y="318477"/>
                  </a:lnTo>
                  <a:lnTo>
                    <a:pt x="1510919" y="318477"/>
                  </a:lnTo>
                  <a:lnTo>
                    <a:pt x="1510919" y="92316"/>
                  </a:lnTo>
                  <a:lnTo>
                    <a:pt x="1641830" y="92316"/>
                  </a:lnTo>
                  <a:lnTo>
                    <a:pt x="1641830" y="7975"/>
                  </a:lnTo>
                  <a:close/>
                </a:path>
                <a:path w="3037840" h="2477135">
                  <a:moveTo>
                    <a:pt x="2243124" y="7975"/>
                  </a:moveTo>
                  <a:lnTo>
                    <a:pt x="2139899" y="7975"/>
                  </a:lnTo>
                  <a:lnTo>
                    <a:pt x="2139899" y="243522"/>
                  </a:lnTo>
                  <a:lnTo>
                    <a:pt x="2008149" y="243522"/>
                  </a:lnTo>
                  <a:lnTo>
                    <a:pt x="2008149" y="7975"/>
                  </a:lnTo>
                  <a:lnTo>
                    <a:pt x="1904923" y="7975"/>
                  </a:lnTo>
                  <a:lnTo>
                    <a:pt x="1904923" y="243522"/>
                  </a:lnTo>
                  <a:lnTo>
                    <a:pt x="1773593" y="243522"/>
                  </a:lnTo>
                  <a:lnTo>
                    <a:pt x="1773593" y="8572"/>
                  </a:lnTo>
                  <a:lnTo>
                    <a:pt x="1669948" y="8572"/>
                  </a:lnTo>
                  <a:lnTo>
                    <a:pt x="1669948" y="243522"/>
                  </a:lnTo>
                  <a:lnTo>
                    <a:pt x="1669948" y="318452"/>
                  </a:lnTo>
                  <a:lnTo>
                    <a:pt x="2243124" y="318452"/>
                  </a:lnTo>
                  <a:lnTo>
                    <a:pt x="2243124" y="243789"/>
                  </a:lnTo>
                  <a:lnTo>
                    <a:pt x="2243124" y="243522"/>
                  </a:lnTo>
                  <a:lnTo>
                    <a:pt x="2243124" y="7975"/>
                  </a:lnTo>
                  <a:close/>
                </a:path>
                <a:path w="3037840" h="2477135">
                  <a:moveTo>
                    <a:pt x="2656852" y="164490"/>
                  </a:moveTo>
                  <a:lnTo>
                    <a:pt x="2655214" y="141973"/>
                  </a:lnTo>
                  <a:lnTo>
                    <a:pt x="2655201" y="141795"/>
                  </a:lnTo>
                  <a:lnTo>
                    <a:pt x="2650350" y="120535"/>
                  </a:lnTo>
                  <a:lnTo>
                    <a:pt x="2630627" y="80772"/>
                  </a:lnTo>
                  <a:lnTo>
                    <a:pt x="2630449" y="80568"/>
                  </a:lnTo>
                  <a:lnTo>
                    <a:pt x="2616352" y="63334"/>
                  </a:lnTo>
                  <a:lnTo>
                    <a:pt x="2599423" y="47688"/>
                  </a:lnTo>
                  <a:lnTo>
                    <a:pt x="2579967" y="34061"/>
                  </a:lnTo>
                  <a:lnTo>
                    <a:pt x="2558034" y="22453"/>
                  </a:lnTo>
                  <a:lnTo>
                    <a:pt x="2548178" y="18643"/>
                  </a:lnTo>
                  <a:lnTo>
                    <a:pt x="2548178" y="164490"/>
                  </a:lnTo>
                  <a:lnTo>
                    <a:pt x="2547328" y="177063"/>
                  </a:lnTo>
                  <a:lnTo>
                    <a:pt x="2527516" y="218274"/>
                  </a:lnTo>
                  <a:lnTo>
                    <a:pt x="2488781" y="242747"/>
                  </a:lnTo>
                  <a:lnTo>
                    <a:pt x="2454605" y="248412"/>
                  </a:lnTo>
                  <a:lnTo>
                    <a:pt x="2442781" y="247789"/>
                  </a:lnTo>
                  <a:lnTo>
                    <a:pt x="2398776" y="232752"/>
                  </a:lnTo>
                  <a:lnTo>
                    <a:pt x="2368156" y="199504"/>
                  </a:lnTo>
                  <a:lnTo>
                    <a:pt x="2360612" y="164490"/>
                  </a:lnTo>
                  <a:lnTo>
                    <a:pt x="2361438" y="152107"/>
                  </a:lnTo>
                  <a:lnTo>
                    <a:pt x="2380945" y="110820"/>
                  </a:lnTo>
                  <a:lnTo>
                    <a:pt x="2419299" y="86233"/>
                  </a:lnTo>
                  <a:lnTo>
                    <a:pt x="2453767" y="80568"/>
                  </a:lnTo>
                  <a:lnTo>
                    <a:pt x="2465476" y="81203"/>
                  </a:lnTo>
                  <a:lnTo>
                    <a:pt x="2477147" y="83096"/>
                  </a:lnTo>
                  <a:lnTo>
                    <a:pt x="2477020" y="83096"/>
                  </a:lnTo>
                  <a:lnTo>
                    <a:pt x="2488488" y="86233"/>
                  </a:lnTo>
                  <a:lnTo>
                    <a:pt x="2488361" y="86233"/>
                  </a:lnTo>
                  <a:lnTo>
                    <a:pt x="2499080" y="90424"/>
                  </a:lnTo>
                  <a:lnTo>
                    <a:pt x="2509469" y="95935"/>
                  </a:lnTo>
                  <a:lnTo>
                    <a:pt x="2540495" y="129362"/>
                  </a:lnTo>
                  <a:lnTo>
                    <a:pt x="2548178" y="164490"/>
                  </a:lnTo>
                  <a:lnTo>
                    <a:pt x="2548178" y="18643"/>
                  </a:lnTo>
                  <a:lnTo>
                    <a:pt x="2534145" y="13195"/>
                  </a:lnTo>
                  <a:lnTo>
                    <a:pt x="2508885" y="6565"/>
                  </a:lnTo>
                  <a:lnTo>
                    <a:pt x="2482227" y="2590"/>
                  </a:lnTo>
                  <a:lnTo>
                    <a:pt x="2454186" y="1257"/>
                  </a:lnTo>
                  <a:lnTo>
                    <a:pt x="2427020" y="2590"/>
                  </a:lnTo>
                  <a:lnTo>
                    <a:pt x="2375941" y="13195"/>
                  </a:lnTo>
                  <a:lnTo>
                    <a:pt x="2329815" y="34061"/>
                  </a:lnTo>
                  <a:lnTo>
                    <a:pt x="2292680" y="63334"/>
                  </a:lnTo>
                  <a:lnTo>
                    <a:pt x="2265718" y="100215"/>
                  </a:lnTo>
                  <a:lnTo>
                    <a:pt x="2257234" y="120281"/>
                  </a:lnTo>
                  <a:lnTo>
                    <a:pt x="2257120" y="120535"/>
                  </a:lnTo>
                  <a:lnTo>
                    <a:pt x="2252014" y="141795"/>
                  </a:lnTo>
                  <a:lnTo>
                    <a:pt x="2251976" y="141973"/>
                  </a:lnTo>
                  <a:lnTo>
                    <a:pt x="2250262" y="164490"/>
                  </a:lnTo>
                  <a:lnTo>
                    <a:pt x="2251976" y="186829"/>
                  </a:lnTo>
                  <a:lnTo>
                    <a:pt x="2265718" y="228257"/>
                  </a:lnTo>
                  <a:lnTo>
                    <a:pt x="2292832" y="265061"/>
                  </a:lnTo>
                  <a:lnTo>
                    <a:pt x="2329954" y="294106"/>
                  </a:lnTo>
                  <a:lnTo>
                    <a:pt x="2376233" y="314960"/>
                  </a:lnTo>
                  <a:lnTo>
                    <a:pt x="2427427" y="325551"/>
                  </a:lnTo>
                  <a:lnTo>
                    <a:pt x="2454605" y="326872"/>
                  </a:lnTo>
                  <a:lnTo>
                    <a:pt x="2482634" y="325551"/>
                  </a:lnTo>
                  <a:lnTo>
                    <a:pt x="2534450" y="314960"/>
                  </a:lnTo>
                  <a:lnTo>
                    <a:pt x="2580081" y="294106"/>
                  </a:lnTo>
                  <a:lnTo>
                    <a:pt x="2616263" y="265061"/>
                  </a:lnTo>
                  <a:lnTo>
                    <a:pt x="2629928" y="248412"/>
                  </a:lnTo>
                  <a:lnTo>
                    <a:pt x="2630627" y="247573"/>
                  </a:lnTo>
                  <a:lnTo>
                    <a:pt x="2642095" y="228536"/>
                  </a:lnTo>
                  <a:lnTo>
                    <a:pt x="2650286" y="208343"/>
                  </a:lnTo>
                  <a:lnTo>
                    <a:pt x="2655201" y="186994"/>
                  </a:lnTo>
                  <a:lnTo>
                    <a:pt x="2656852" y="164490"/>
                  </a:lnTo>
                  <a:close/>
                </a:path>
                <a:path w="3037840" h="2477135">
                  <a:moveTo>
                    <a:pt x="3037433" y="7975"/>
                  </a:moveTo>
                  <a:lnTo>
                    <a:pt x="2670695" y="7975"/>
                  </a:lnTo>
                  <a:lnTo>
                    <a:pt x="2670695" y="91897"/>
                  </a:lnTo>
                  <a:lnTo>
                    <a:pt x="2670695" y="92316"/>
                  </a:lnTo>
                  <a:lnTo>
                    <a:pt x="2803296" y="92316"/>
                  </a:lnTo>
                  <a:lnTo>
                    <a:pt x="2803296" y="318477"/>
                  </a:lnTo>
                  <a:lnTo>
                    <a:pt x="2906509" y="318477"/>
                  </a:lnTo>
                  <a:lnTo>
                    <a:pt x="2906509" y="92316"/>
                  </a:lnTo>
                  <a:lnTo>
                    <a:pt x="3037433" y="92316"/>
                  </a:lnTo>
                  <a:lnTo>
                    <a:pt x="3037433" y="7975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4654" y="3236099"/>
              <a:ext cx="274916" cy="11094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0485" y="3238233"/>
              <a:ext cx="302806" cy="1068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6151" y="3236099"/>
              <a:ext cx="293065" cy="11094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34289" y="3432695"/>
              <a:ext cx="1001394" cy="111125"/>
            </a:xfrm>
            <a:custGeom>
              <a:avLst/>
              <a:gdLst/>
              <a:ahLst/>
              <a:cxnLst/>
              <a:rect l="l" t="t" r="r" b="b"/>
              <a:pathLst>
                <a:path w="1001394" h="111125">
                  <a:moveTo>
                    <a:pt x="92811" y="2527"/>
                  </a:moveTo>
                  <a:lnTo>
                    <a:pt x="0" y="2527"/>
                  </a:lnTo>
                  <a:lnTo>
                    <a:pt x="0" y="22847"/>
                  </a:lnTo>
                  <a:lnTo>
                    <a:pt x="0" y="109207"/>
                  </a:lnTo>
                  <a:lnTo>
                    <a:pt x="22860" y="109207"/>
                  </a:lnTo>
                  <a:lnTo>
                    <a:pt x="22860" y="22847"/>
                  </a:lnTo>
                  <a:lnTo>
                    <a:pt x="70104" y="22847"/>
                  </a:lnTo>
                  <a:lnTo>
                    <a:pt x="70104" y="109207"/>
                  </a:lnTo>
                  <a:lnTo>
                    <a:pt x="92811" y="109207"/>
                  </a:lnTo>
                  <a:lnTo>
                    <a:pt x="92811" y="22847"/>
                  </a:lnTo>
                  <a:lnTo>
                    <a:pt x="92811" y="2527"/>
                  </a:lnTo>
                  <a:close/>
                </a:path>
                <a:path w="1001394" h="111125">
                  <a:moveTo>
                    <a:pt x="207721" y="2133"/>
                  </a:moveTo>
                  <a:lnTo>
                    <a:pt x="134569" y="2133"/>
                  </a:lnTo>
                  <a:lnTo>
                    <a:pt x="132549" y="31330"/>
                  </a:lnTo>
                  <a:lnTo>
                    <a:pt x="129463" y="59093"/>
                  </a:lnTo>
                  <a:lnTo>
                    <a:pt x="123507" y="80060"/>
                  </a:lnTo>
                  <a:lnTo>
                    <a:pt x="112928" y="88849"/>
                  </a:lnTo>
                  <a:lnTo>
                    <a:pt x="109880" y="89001"/>
                  </a:lnTo>
                  <a:lnTo>
                    <a:pt x="107594" y="88696"/>
                  </a:lnTo>
                  <a:lnTo>
                    <a:pt x="105613" y="88087"/>
                  </a:lnTo>
                  <a:lnTo>
                    <a:pt x="105613" y="108204"/>
                  </a:lnTo>
                  <a:lnTo>
                    <a:pt x="109880" y="109728"/>
                  </a:lnTo>
                  <a:lnTo>
                    <a:pt x="113842" y="110185"/>
                  </a:lnTo>
                  <a:lnTo>
                    <a:pt x="117500" y="110185"/>
                  </a:lnTo>
                  <a:lnTo>
                    <a:pt x="135407" y="102844"/>
                  </a:lnTo>
                  <a:lnTo>
                    <a:pt x="146265" y="83426"/>
                  </a:lnTo>
                  <a:lnTo>
                    <a:pt x="152260" y="55524"/>
                  </a:lnTo>
                  <a:lnTo>
                    <a:pt x="155600" y="22707"/>
                  </a:lnTo>
                  <a:lnTo>
                    <a:pt x="184861" y="22707"/>
                  </a:lnTo>
                  <a:lnTo>
                    <a:pt x="184861" y="108813"/>
                  </a:lnTo>
                  <a:lnTo>
                    <a:pt x="207721" y="108813"/>
                  </a:lnTo>
                  <a:lnTo>
                    <a:pt x="207721" y="2133"/>
                  </a:lnTo>
                  <a:close/>
                </a:path>
                <a:path w="1001394" h="111125">
                  <a:moveTo>
                    <a:pt x="338023" y="55473"/>
                  </a:moveTo>
                  <a:lnTo>
                    <a:pt x="334467" y="34594"/>
                  </a:lnTo>
                  <a:lnTo>
                    <a:pt x="326428" y="21196"/>
                  </a:lnTo>
                  <a:lnTo>
                    <a:pt x="323837" y="16891"/>
                  </a:lnTo>
                  <a:lnTo>
                    <a:pt x="314540" y="10452"/>
                  </a:lnTo>
                  <a:lnTo>
                    <a:pt x="314540" y="55473"/>
                  </a:lnTo>
                  <a:lnTo>
                    <a:pt x="312458" y="68745"/>
                  </a:lnTo>
                  <a:lnTo>
                    <a:pt x="306222" y="79654"/>
                  </a:lnTo>
                  <a:lnTo>
                    <a:pt x="295833" y="87045"/>
                  </a:lnTo>
                  <a:lnTo>
                    <a:pt x="281317" y="89763"/>
                  </a:lnTo>
                  <a:lnTo>
                    <a:pt x="266725" y="87045"/>
                  </a:lnTo>
                  <a:lnTo>
                    <a:pt x="256286" y="79654"/>
                  </a:lnTo>
                  <a:lnTo>
                    <a:pt x="250037" y="68745"/>
                  </a:lnTo>
                  <a:lnTo>
                    <a:pt x="247954" y="55473"/>
                  </a:lnTo>
                  <a:lnTo>
                    <a:pt x="250037" y="42214"/>
                  </a:lnTo>
                  <a:lnTo>
                    <a:pt x="256286" y="31305"/>
                  </a:lnTo>
                  <a:lnTo>
                    <a:pt x="266725" y="23926"/>
                  </a:lnTo>
                  <a:lnTo>
                    <a:pt x="281317" y="21196"/>
                  </a:lnTo>
                  <a:lnTo>
                    <a:pt x="295833" y="23926"/>
                  </a:lnTo>
                  <a:lnTo>
                    <a:pt x="306222" y="31305"/>
                  </a:lnTo>
                  <a:lnTo>
                    <a:pt x="312458" y="42214"/>
                  </a:lnTo>
                  <a:lnTo>
                    <a:pt x="314540" y="55473"/>
                  </a:lnTo>
                  <a:lnTo>
                    <a:pt x="314540" y="10452"/>
                  </a:lnTo>
                  <a:lnTo>
                    <a:pt x="306120" y="4597"/>
                  </a:lnTo>
                  <a:lnTo>
                    <a:pt x="281317" y="0"/>
                  </a:lnTo>
                  <a:lnTo>
                    <a:pt x="256514" y="4597"/>
                  </a:lnTo>
                  <a:lnTo>
                    <a:pt x="238798" y="16891"/>
                  </a:lnTo>
                  <a:lnTo>
                    <a:pt x="228168" y="34594"/>
                  </a:lnTo>
                  <a:lnTo>
                    <a:pt x="224637" y="55473"/>
                  </a:lnTo>
                  <a:lnTo>
                    <a:pt x="228168" y="76365"/>
                  </a:lnTo>
                  <a:lnTo>
                    <a:pt x="238798" y="94068"/>
                  </a:lnTo>
                  <a:lnTo>
                    <a:pt x="256514" y="106362"/>
                  </a:lnTo>
                  <a:lnTo>
                    <a:pt x="281317" y="110947"/>
                  </a:lnTo>
                  <a:lnTo>
                    <a:pt x="306120" y="106362"/>
                  </a:lnTo>
                  <a:lnTo>
                    <a:pt x="323837" y="94068"/>
                  </a:lnTo>
                  <a:lnTo>
                    <a:pt x="326428" y="89763"/>
                  </a:lnTo>
                  <a:lnTo>
                    <a:pt x="334467" y="76365"/>
                  </a:lnTo>
                  <a:lnTo>
                    <a:pt x="338023" y="55473"/>
                  </a:lnTo>
                  <a:close/>
                </a:path>
                <a:path w="1001394" h="111125">
                  <a:moveTo>
                    <a:pt x="430364" y="2133"/>
                  </a:moveTo>
                  <a:lnTo>
                    <a:pt x="342125" y="2133"/>
                  </a:lnTo>
                  <a:lnTo>
                    <a:pt x="342125" y="22707"/>
                  </a:lnTo>
                  <a:lnTo>
                    <a:pt x="374891" y="22707"/>
                  </a:lnTo>
                  <a:lnTo>
                    <a:pt x="374891" y="108813"/>
                  </a:lnTo>
                  <a:lnTo>
                    <a:pt x="397598" y="108813"/>
                  </a:lnTo>
                  <a:lnTo>
                    <a:pt x="397598" y="22707"/>
                  </a:lnTo>
                  <a:lnTo>
                    <a:pt x="430364" y="22707"/>
                  </a:lnTo>
                  <a:lnTo>
                    <a:pt x="430364" y="2133"/>
                  </a:lnTo>
                  <a:close/>
                </a:path>
                <a:path w="1001394" h="111125">
                  <a:moveTo>
                    <a:pt x="537349" y="2527"/>
                  </a:moveTo>
                  <a:lnTo>
                    <a:pt x="514489" y="2527"/>
                  </a:lnTo>
                  <a:lnTo>
                    <a:pt x="514489" y="45707"/>
                  </a:lnTo>
                  <a:lnTo>
                    <a:pt x="466636" y="45707"/>
                  </a:lnTo>
                  <a:lnTo>
                    <a:pt x="466636" y="2527"/>
                  </a:lnTo>
                  <a:lnTo>
                    <a:pt x="443776" y="2527"/>
                  </a:lnTo>
                  <a:lnTo>
                    <a:pt x="443776" y="45707"/>
                  </a:lnTo>
                  <a:lnTo>
                    <a:pt x="443776" y="66027"/>
                  </a:lnTo>
                  <a:lnTo>
                    <a:pt x="443776" y="109207"/>
                  </a:lnTo>
                  <a:lnTo>
                    <a:pt x="466636" y="109207"/>
                  </a:lnTo>
                  <a:lnTo>
                    <a:pt x="466636" y="66027"/>
                  </a:lnTo>
                  <a:lnTo>
                    <a:pt x="514489" y="66027"/>
                  </a:lnTo>
                  <a:lnTo>
                    <a:pt x="514489" y="109207"/>
                  </a:lnTo>
                  <a:lnTo>
                    <a:pt x="537349" y="109207"/>
                  </a:lnTo>
                  <a:lnTo>
                    <a:pt x="537349" y="66027"/>
                  </a:lnTo>
                  <a:lnTo>
                    <a:pt x="537349" y="45707"/>
                  </a:lnTo>
                  <a:lnTo>
                    <a:pt x="537349" y="2527"/>
                  </a:lnTo>
                  <a:close/>
                </a:path>
                <a:path w="1001394" h="111125">
                  <a:moveTo>
                    <a:pt x="667651" y="55473"/>
                  </a:moveTo>
                  <a:lnTo>
                    <a:pt x="664108" y="34594"/>
                  </a:lnTo>
                  <a:lnTo>
                    <a:pt x="656069" y="21196"/>
                  </a:lnTo>
                  <a:lnTo>
                    <a:pt x="653478" y="16891"/>
                  </a:lnTo>
                  <a:lnTo>
                    <a:pt x="644182" y="10452"/>
                  </a:lnTo>
                  <a:lnTo>
                    <a:pt x="644182" y="55473"/>
                  </a:lnTo>
                  <a:lnTo>
                    <a:pt x="642099" y="68745"/>
                  </a:lnTo>
                  <a:lnTo>
                    <a:pt x="635850" y="79654"/>
                  </a:lnTo>
                  <a:lnTo>
                    <a:pt x="625475" y="87045"/>
                  </a:lnTo>
                  <a:lnTo>
                    <a:pt x="610958" y="89763"/>
                  </a:lnTo>
                  <a:lnTo>
                    <a:pt x="596353" y="87045"/>
                  </a:lnTo>
                  <a:lnTo>
                    <a:pt x="585927" y="79654"/>
                  </a:lnTo>
                  <a:lnTo>
                    <a:pt x="579666" y="68745"/>
                  </a:lnTo>
                  <a:lnTo>
                    <a:pt x="577583" y="55473"/>
                  </a:lnTo>
                  <a:lnTo>
                    <a:pt x="579666" y="42214"/>
                  </a:lnTo>
                  <a:lnTo>
                    <a:pt x="585927" y="31305"/>
                  </a:lnTo>
                  <a:lnTo>
                    <a:pt x="596353" y="23926"/>
                  </a:lnTo>
                  <a:lnTo>
                    <a:pt x="610958" y="21196"/>
                  </a:lnTo>
                  <a:lnTo>
                    <a:pt x="625475" y="23926"/>
                  </a:lnTo>
                  <a:lnTo>
                    <a:pt x="635850" y="31305"/>
                  </a:lnTo>
                  <a:lnTo>
                    <a:pt x="642099" y="42214"/>
                  </a:lnTo>
                  <a:lnTo>
                    <a:pt x="644182" y="55473"/>
                  </a:lnTo>
                  <a:lnTo>
                    <a:pt x="644182" y="10452"/>
                  </a:lnTo>
                  <a:lnTo>
                    <a:pt x="635762" y="4597"/>
                  </a:lnTo>
                  <a:lnTo>
                    <a:pt x="610958" y="0"/>
                  </a:lnTo>
                  <a:lnTo>
                    <a:pt x="586155" y="4597"/>
                  </a:lnTo>
                  <a:lnTo>
                    <a:pt x="568439" y="16891"/>
                  </a:lnTo>
                  <a:lnTo>
                    <a:pt x="557809" y="34594"/>
                  </a:lnTo>
                  <a:lnTo>
                    <a:pt x="554266" y="55473"/>
                  </a:lnTo>
                  <a:lnTo>
                    <a:pt x="557809" y="76365"/>
                  </a:lnTo>
                  <a:lnTo>
                    <a:pt x="568439" y="94068"/>
                  </a:lnTo>
                  <a:lnTo>
                    <a:pt x="586155" y="106362"/>
                  </a:lnTo>
                  <a:lnTo>
                    <a:pt x="610958" y="110947"/>
                  </a:lnTo>
                  <a:lnTo>
                    <a:pt x="635762" y="106362"/>
                  </a:lnTo>
                  <a:lnTo>
                    <a:pt x="653478" y="94068"/>
                  </a:lnTo>
                  <a:lnTo>
                    <a:pt x="656056" y="89763"/>
                  </a:lnTo>
                  <a:lnTo>
                    <a:pt x="664108" y="76365"/>
                  </a:lnTo>
                  <a:lnTo>
                    <a:pt x="667651" y="55473"/>
                  </a:lnTo>
                  <a:close/>
                </a:path>
                <a:path w="1001394" h="111125">
                  <a:moveTo>
                    <a:pt x="767168" y="81686"/>
                  </a:moveTo>
                  <a:lnTo>
                    <a:pt x="761720" y="85521"/>
                  </a:lnTo>
                  <a:lnTo>
                    <a:pt x="755167" y="88277"/>
                  </a:lnTo>
                  <a:lnTo>
                    <a:pt x="747750" y="89966"/>
                  </a:lnTo>
                  <a:lnTo>
                    <a:pt x="739749" y="90525"/>
                  </a:lnTo>
                  <a:lnTo>
                    <a:pt x="725995" y="88544"/>
                  </a:lnTo>
                  <a:lnTo>
                    <a:pt x="713879" y="82410"/>
                  </a:lnTo>
                  <a:lnTo>
                    <a:pt x="705294" y="71882"/>
                  </a:lnTo>
                  <a:lnTo>
                    <a:pt x="702094" y="56692"/>
                  </a:lnTo>
                  <a:lnTo>
                    <a:pt x="705332" y="40144"/>
                  </a:lnTo>
                  <a:lnTo>
                    <a:pt x="713892" y="28829"/>
                  </a:lnTo>
                  <a:lnTo>
                    <a:pt x="725944" y="22352"/>
                  </a:lnTo>
                  <a:lnTo>
                    <a:pt x="739749" y="20281"/>
                  </a:lnTo>
                  <a:lnTo>
                    <a:pt x="747115" y="20840"/>
                  </a:lnTo>
                  <a:lnTo>
                    <a:pt x="754214" y="22466"/>
                  </a:lnTo>
                  <a:lnTo>
                    <a:pt x="760730" y="25095"/>
                  </a:lnTo>
                  <a:lnTo>
                    <a:pt x="766406" y="28651"/>
                  </a:lnTo>
                  <a:lnTo>
                    <a:pt x="766406" y="6858"/>
                  </a:lnTo>
                  <a:lnTo>
                    <a:pt x="759282" y="3860"/>
                  </a:lnTo>
                  <a:lnTo>
                    <a:pt x="751738" y="1714"/>
                  </a:lnTo>
                  <a:lnTo>
                    <a:pt x="743902" y="431"/>
                  </a:lnTo>
                  <a:lnTo>
                    <a:pt x="735926" y="0"/>
                  </a:lnTo>
                  <a:lnTo>
                    <a:pt x="714971" y="3378"/>
                  </a:lnTo>
                  <a:lnTo>
                    <a:pt x="696645" y="13728"/>
                  </a:lnTo>
                  <a:lnTo>
                    <a:pt x="683628" y="31381"/>
                  </a:lnTo>
                  <a:lnTo>
                    <a:pt x="678624" y="56692"/>
                  </a:lnTo>
                  <a:lnTo>
                    <a:pt x="683615" y="80860"/>
                  </a:lnTo>
                  <a:lnTo>
                    <a:pt x="696734" y="97764"/>
                  </a:lnTo>
                  <a:lnTo>
                    <a:pt x="715200" y="107708"/>
                  </a:lnTo>
                  <a:lnTo>
                    <a:pt x="736231" y="110947"/>
                  </a:lnTo>
                  <a:lnTo>
                    <a:pt x="744537" y="110502"/>
                  </a:lnTo>
                  <a:lnTo>
                    <a:pt x="752500" y="109181"/>
                  </a:lnTo>
                  <a:lnTo>
                    <a:pt x="760056" y="107035"/>
                  </a:lnTo>
                  <a:lnTo>
                    <a:pt x="767168" y="104089"/>
                  </a:lnTo>
                  <a:lnTo>
                    <a:pt x="767168" y="81686"/>
                  </a:lnTo>
                  <a:close/>
                </a:path>
                <a:path w="1001394" h="111125">
                  <a:moveTo>
                    <a:pt x="863028" y="2133"/>
                  </a:moveTo>
                  <a:lnTo>
                    <a:pt x="774788" y="2133"/>
                  </a:lnTo>
                  <a:lnTo>
                    <a:pt x="774788" y="22707"/>
                  </a:lnTo>
                  <a:lnTo>
                    <a:pt x="807554" y="22707"/>
                  </a:lnTo>
                  <a:lnTo>
                    <a:pt x="807554" y="108813"/>
                  </a:lnTo>
                  <a:lnTo>
                    <a:pt x="830275" y="108813"/>
                  </a:lnTo>
                  <a:lnTo>
                    <a:pt x="830275" y="22707"/>
                  </a:lnTo>
                  <a:lnTo>
                    <a:pt x="863028" y="22707"/>
                  </a:lnTo>
                  <a:lnTo>
                    <a:pt x="863028" y="2133"/>
                  </a:lnTo>
                  <a:close/>
                </a:path>
                <a:path w="1001394" h="111125">
                  <a:moveTo>
                    <a:pt x="962698" y="72999"/>
                  </a:moveTo>
                  <a:lnTo>
                    <a:pt x="959434" y="57302"/>
                  </a:lnTo>
                  <a:lnTo>
                    <a:pt x="959116" y="55791"/>
                  </a:lnTo>
                  <a:lnTo>
                    <a:pt x="949337" y="44818"/>
                  </a:lnTo>
                  <a:lnTo>
                    <a:pt x="939380" y="40843"/>
                  </a:lnTo>
                  <a:lnTo>
                    <a:pt x="939380" y="72999"/>
                  </a:lnTo>
                  <a:lnTo>
                    <a:pt x="937641" y="80733"/>
                  </a:lnTo>
                  <a:lnTo>
                    <a:pt x="932954" y="85534"/>
                  </a:lnTo>
                  <a:lnTo>
                    <a:pt x="926071" y="88011"/>
                  </a:lnTo>
                  <a:lnTo>
                    <a:pt x="917740" y="88696"/>
                  </a:lnTo>
                  <a:lnTo>
                    <a:pt x="899299" y="88696"/>
                  </a:lnTo>
                  <a:lnTo>
                    <a:pt x="899299" y="57302"/>
                  </a:lnTo>
                  <a:lnTo>
                    <a:pt x="917740" y="57302"/>
                  </a:lnTo>
                  <a:lnTo>
                    <a:pt x="926071" y="58000"/>
                  </a:lnTo>
                  <a:lnTo>
                    <a:pt x="932954" y="60464"/>
                  </a:lnTo>
                  <a:lnTo>
                    <a:pt x="937641" y="65278"/>
                  </a:lnTo>
                  <a:lnTo>
                    <a:pt x="939380" y="72999"/>
                  </a:lnTo>
                  <a:lnTo>
                    <a:pt x="939380" y="40843"/>
                  </a:lnTo>
                  <a:lnTo>
                    <a:pt x="934720" y="38976"/>
                  </a:lnTo>
                  <a:lnTo>
                    <a:pt x="916673" y="37185"/>
                  </a:lnTo>
                  <a:lnTo>
                    <a:pt x="899299" y="37185"/>
                  </a:lnTo>
                  <a:lnTo>
                    <a:pt x="899299" y="2133"/>
                  </a:lnTo>
                  <a:lnTo>
                    <a:pt x="876439" y="2133"/>
                  </a:lnTo>
                  <a:lnTo>
                    <a:pt x="876439" y="108813"/>
                  </a:lnTo>
                  <a:lnTo>
                    <a:pt x="916673" y="108813"/>
                  </a:lnTo>
                  <a:lnTo>
                    <a:pt x="934720" y="107099"/>
                  </a:lnTo>
                  <a:lnTo>
                    <a:pt x="949337" y="101257"/>
                  </a:lnTo>
                  <a:lnTo>
                    <a:pt x="959116" y="90233"/>
                  </a:lnTo>
                  <a:lnTo>
                    <a:pt x="959434" y="88696"/>
                  </a:lnTo>
                  <a:lnTo>
                    <a:pt x="962698" y="72999"/>
                  </a:lnTo>
                  <a:close/>
                </a:path>
                <a:path w="1001394" h="111125">
                  <a:moveTo>
                    <a:pt x="1000950" y="89763"/>
                  </a:moveTo>
                  <a:lnTo>
                    <a:pt x="995006" y="85801"/>
                  </a:lnTo>
                  <a:lnTo>
                    <a:pt x="981290" y="85801"/>
                  </a:lnTo>
                  <a:lnTo>
                    <a:pt x="975194" y="89763"/>
                  </a:lnTo>
                  <a:lnTo>
                    <a:pt x="975194" y="106832"/>
                  </a:lnTo>
                  <a:lnTo>
                    <a:pt x="981290" y="110794"/>
                  </a:lnTo>
                  <a:lnTo>
                    <a:pt x="995006" y="110794"/>
                  </a:lnTo>
                  <a:lnTo>
                    <a:pt x="1000950" y="106832"/>
                  </a:lnTo>
                  <a:lnTo>
                    <a:pt x="1000950" y="89763"/>
                  </a:lnTo>
                  <a:close/>
                </a:path>
                <a:path w="1001394" h="111125">
                  <a:moveTo>
                    <a:pt x="1000950" y="43434"/>
                  </a:moveTo>
                  <a:lnTo>
                    <a:pt x="995006" y="39471"/>
                  </a:lnTo>
                  <a:lnTo>
                    <a:pt x="981290" y="39471"/>
                  </a:lnTo>
                  <a:lnTo>
                    <a:pt x="975194" y="43434"/>
                  </a:lnTo>
                  <a:lnTo>
                    <a:pt x="975194" y="60655"/>
                  </a:lnTo>
                  <a:lnTo>
                    <a:pt x="981290" y="64465"/>
                  </a:lnTo>
                  <a:lnTo>
                    <a:pt x="995006" y="64465"/>
                  </a:lnTo>
                  <a:lnTo>
                    <a:pt x="1000950" y="60655"/>
                  </a:lnTo>
                  <a:lnTo>
                    <a:pt x="1000950" y="43434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3702" y="3435743"/>
              <a:ext cx="283616" cy="10789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9135" y="3425837"/>
              <a:ext cx="462076" cy="12466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28345" y="3629291"/>
              <a:ext cx="648970" cy="111125"/>
            </a:xfrm>
            <a:custGeom>
              <a:avLst/>
              <a:gdLst/>
              <a:ahLst/>
              <a:cxnLst/>
              <a:rect l="l" t="t" r="r" b="b"/>
              <a:pathLst>
                <a:path w="648969" h="111125">
                  <a:moveTo>
                    <a:pt x="88531" y="81686"/>
                  </a:moveTo>
                  <a:lnTo>
                    <a:pt x="83096" y="85521"/>
                  </a:lnTo>
                  <a:lnTo>
                    <a:pt x="76530" y="88277"/>
                  </a:lnTo>
                  <a:lnTo>
                    <a:pt x="69126" y="89966"/>
                  </a:lnTo>
                  <a:lnTo>
                    <a:pt x="61112" y="90525"/>
                  </a:lnTo>
                  <a:lnTo>
                    <a:pt x="47358" y="88544"/>
                  </a:lnTo>
                  <a:lnTo>
                    <a:pt x="35255" y="82410"/>
                  </a:lnTo>
                  <a:lnTo>
                    <a:pt x="26670" y="71882"/>
                  </a:lnTo>
                  <a:lnTo>
                    <a:pt x="23469" y="56692"/>
                  </a:lnTo>
                  <a:lnTo>
                    <a:pt x="26708" y="40144"/>
                  </a:lnTo>
                  <a:lnTo>
                    <a:pt x="35255" y="28829"/>
                  </a:lnTo>
                  <a:lnTo>
                    <a:pt x="47320" y="22339"/>
                  </a:lnTo>
                  <a:lnTo>
                    <a:pt x="61112" y="20269"/>
                  </a:lnTo>
                  <a:lnTo>
                    <a:pt x="68491" y="20840"/>
                  </a:lnTo>
                  <a:lnTo>
                    <a:pt x="75590" y="22466"/>
                  </a:lnTo>
                  <a:lnTo>
                    <a:pt x="82105" y="25095"/>
                  </a:lnTo>
                  <a:lnTo>
                    <a:pt x="87782" y="28651"/>
                  </a:lnTo>
                  <a:lnTo>
                    <a:pt x="87782" y="6858"/>
                  </a:lnTo>
                  <a:lnTo>
                    <a:pt x="80657" y="3860"/>
                  </a:lnTo>
                  <a:lnTo>
                    <a:pt x="73113" y="1727"/>
                  </a:lnTo>
                  <a:lnTo>
                    <a:pt x="65278" y="431"/>
                  </a:lnTo>
                  <a:lnTo>
                    <a:pt x="57302" y="0"/>
                  </a:lnTo>
                  <a:lnTo>
                    <a:pt x="36347" y="3378"/>
                  </a:lnTo>
                  <a:lnTo>
                    <a:pt x="18021" y="13716"/>
                  </a:lnTo>
                  <a:lnTo>
                    <a:pt x="5003" y="31381"/>
                  </a:lnTo>
                  <a:lnTo>
                    <a:pt x="0" y="56692"/>
                  </a:lnTo>
                  <a:lnTo>
                    <a:pt x="4991" y="80860"/>
                  </a:lnTo>
                  <a:lnTo>
                    <a:pt x="18110" y="97764"/>
                  </a:lnTo>
                  <a:lnTo>
                    <a:pt x="36576" y="107708"/>
                  </a:lnTo>
                  <a:lnTo>
                    <a:pt x="57607" y="110947"/>
                  </a:lnTo>
                  <a:lnTo>
                    <a:pt x="65913" y="110502"/>
                  </a:lnTo>
                  <a:lnTo>
                    <a:pt x="73875" y="109181"/>
                  </a:lnTo>
                  <a:lnTo>
                    <a:pt x="81432" y="107035"/>
                  </a:lnTo>
                  <a:lnTo>
                    <a:pt x="88531" y="104089"/>
                  </a:lnTo>
                  <a:lnTo>
                    <a:pt x="88531" y="81686"/>
                  </a:lnTo>
                  <a:close/>
                </a:path>
                <a:path w="648969" h="111125">
                  <a:moveTo>
                    <a:pt x="211836" y="55473"/>
                  </a:moveTo>
                  <a:lnTo>
                    <a:pt x="208280" y="34594"/>
                  </a:lnTo>
                  <a:lnTo>
                    <a:pt x="200240" y="21183"/>
                  </a:lnTo>
                  <a:lnTo>
                    <a:pt x="197650" y="16878"/>
                  </a:lnTo>
                  <a:lnTo>
                    <a:pt x="188353" y="10439"/>
                  </a:lnTo>
                  <a:lnTo>
                    <a:pt x="188353" y="55473"/>
                  </a:lnTo>
                  <a:lnTo>
                    <a:pt x="186270" y="68745"/>
                  </a:lnTo>
                  <a:lnTo>
                    <a:pt x="180035" y="79654"/>
                  </a:lnTo>
                  <a:lnTo>
                    <a:pt x="169646" y="87045"/>
                  </a:lnTo>
                  <a:lnTo>
                    <a:pt x="155143" y="89763"/>
                  </a:lnTo>
                  <a:lnTo>
                    <a:pt x="140538" y="87045"/>
                  </a:lnTo>
                  <a:lnTo>
                    <a:pt x="130098" y="79654"/>
                  </a:lnTo>
                  <a:lnTo>
                    <a:pt x="123850" y="68745"/>
                  </a:lnTo>
                  <a:lnTo>
                    <a:pt x="121767" y="55473"/>
                  </a:lnTo>
                  <a:lnTo>
                    <a:pt x="123850" y="42214"/>
                  </a:lnTo>
                  <a:lnTo>
                    <a:pt x="130098" y="31305"/>
                  </a:lnTo>
                  <a:lnTo>
                    <a:pt x="140538" y="23914"/>
                  </a:lnTo>
                  <a:lnTo>
                    <a:pt x="155143" y="21183"/>
                  </a:lnTo>
                  <a:lnTo>
                    <a:pt x="169646" y="23914"/>
                  </a:lnTo>
                  <a:lnTo>
                    <a:pt x="180035" y="31305"/>
                  </a:lnTo>
                  <a:lnTo>
                    <a:pt x="186270" y="42214"/>
                  </a:lnTo>
                  <a:lnTo>
                    <a:pt x="188353" y="55473"/>
                  </a:lnTo>
                  <a:lnTo>
                    <a:pt x="188353" y="10439"/>
                  </a:lnTo>
                  <a:lnTo>
                    <a:pt x="179933" y="4597"/>
                  </a:lnTo>
                  <a:lnTo>
                    <a:pt x="155143" y="0"/>
                  </a:lnTo>
                  <a:lnTo>
                    <a:pt x="130327" y="4597"/>
                  </a:lnTo>
                  <a:lnTo>
                    <a:pt x="112610" y="16878"/>
                  </a:lnTo>
                  <a:lnTo>
                    <a:pt x="101981" y="34594"/>
                  </a:lnTo>
                  <a:lnTo>
                    <a:pt x="98450" y="55473"/>
                  </a:lnTo>
                  <a:lnTo>
                    <a:pt x="101981" y="76365"/>
                  </a:lnTo>
                  <a:lnTo>
                    <a:pt x="112610" y="94068"/>
                  </a:lnTo>
                  <a:lnTo>
                    <a:pt x="130327" y="106362"/>
                  </a:lnTo>
                  <a:lnTo>
                    <a:pt x="155143" y="110947"/>
                  </a:lnTo>
                  <a:lnTo>
                    <a:pt x="179933" y="106362"/>
                  </a:lnTo>
                  <a:lnTo>
                    <a:pt x="197650" y="94068"/>
                  </a:lnTo>
                  <a:lnTo>
                    <a:pt x="200240" y="89763"/>
                  </a:lnTo>
                  <a:lnTo>
                    <a:pt x="208280" y="76365"/>
                  </a:lnTo>
                  <a:lnTo>
                    <a:pt x="211836" y="55473"/>
                  </a:lnTo>
                  <a:close/>
                </a:path>
                <a:path w="648969" h="111125">
                  <a:moveTo>
                    <a:pt x="311340" y="81686"/>
                  </a:moveTo>
                  <a:lnTo>
                    <a:pt x="305904" y="85521"/>
                  </a:lnTo>
                  <a:lnTo>
                    <a:pt x="299339" y="88277"/>
                  </a:lnTo>
                  <a:lnTo>
                    <a:pt x="291934" y="89966"/>
                  </a:lnTo>
                  <a:lnTo>
                    <a:pt x="283921" y="90525"/>
                  </a:lnTo>
                  <a:lnTo>
                    <a:pt x="270167" y="88544"/>
                  </a:lnTo>
                  <a:lnTo>
                    <a:pt x="258064" y="82410"/>
                  </a:lnTo>
                  <a:lnTo>
                    <a:pt x="249478" y="71882"/>
                  </a:lnTo>
                  <a:lnTo>
                    <a:pt x="246265" y="56692"/>
                  </a:lnTo>
                  <a:lnTo>
                    <a:pt x="249516" y="40144"/>
                  </a:lnTo>
                  <a:lnTo>
                    <a:pt x="258064" y="28829"/>
                  </a:lnTo>
                  <a:lnTo>
                    <a:pt x="270129" y="22339"/>
                  </a:lnTo>
                  <a:lnTo>
                    <a:pt x="283921" y="20269"/>
                  </a:lnTo>
                  <a:lnTo>
                    <a:pt x="291299" y="20840"/>
                  </a:lnTo>
                  <a:lnTo>
                    <a:pt x="298386" y="22466"/>
                  </a:lnTo>
                  <a:lnTo>
                    <a:pt x="304914" y="25095"/>
                  </a:lnTo>
                  <a:lnTo>
                    <a:pt x="310591" y="28651"/>
                  </a:lnTo>
                  <a:lnTo>
                    <a:pt x="310591" y="6858"/>
                  </a:lnTo>
                  <a:lnTo>
                    <a:pt x="303466" y="3860"/>
                  </a:lnTo>
                  <a:lnTo>
                    <a:pt x="295922" y="1727"/>
                  </a:lnTo>
                  <a:lnTo>
                    <a:pt x="288086" y="431"/>
                  </a:lnTo>
                  <a:lnTo>
                    <a:pt x="280098" y="0"/>
                  </a:lnTo>
                  <a:lnTo>
                    <a:pt x="259143" y="3378"/>
                  </a:lnTo>
                  <a:lnTo>
                    <a:pt x="240817" y="13716"/>
                  </a:lnTo>
                  <a:lnTo>
                    <a:pt x="227812" y="31381"/>
                  </a:lnTo>
                  <a:lnTo>
                    <a:pt x="222808" y="56692"/>
                  </a:lnTo>
                  <a:lnTo>
                    <a:pt x="227799" y="80860"/>
                  </a:lnTo>
                  <a:lnTo>
                    <a:pt x="240919" y="97764"/>
                  </a:lnTo>
                  <a:lnTo>
                    <a:pt x="259384" y="107708"/>
                  </a:lnTo>
                  <a:lnTo>
                    <a:pt x="280416" y="110947"/>
                  </a:lnTo>
                  <a:lnTo>
                    <a:pt x="288721" y="110502"/>
                  </a:lnTo>
                  <a:lnTo>
                    <a:pt x="296672" y="109181"/>
                  </a:lnTo>
                  <a:lnTo>
                    <a:pt x="304241" y="107035"/>
                  </a:lnTo>
                  <a:lnTo>
                    <a:pt x="311340" y="104089"/>
                  </a:lnTo>
                  <a:lnTo>
                    <a:pt x="311340" y="81686"/>
                  </a:lnTo>
                  <a:close/>
                </a:path>
                <a:path w="648969" h="111125">
                  <a:moveTo>
                    <a:pt x="407200" y="2133"/>
                  </a:moveTo>
                  <a:lnTo>
                    <a:pt x="318960" y="2133"/>
                  </a:lnTo>
                  <a:lnTo>
                    <a:pt x="318960" y="22707"/>
                  </a:lnTo>
                  <a:lnTo>
                    <a:pt x="351739" y="22707"/>
                  </a:lnTo>
                  <a:lnTo>
                    <a:pt x="351739" y="108813"/>
                  </a:lnTo>
                  <a:lnTo>
                    <a:pt x="374446" y="108813"/>
                  </a:lnTo>
                  <a:lnTo>
                    <a:pt x="374446" y="22707"/>
                  </a:lnTo>
                  <a:lnTo>
                    <a:pt x="407200" y="22707"/>
                  </a:lnTo>
                  <a:lnTo>
                    <a:pt x="407200" y="2133"/>
                  </a:lnTo>
                  <a:close/>
                </a:path>
                <a:path w="648969" h="111125">
                  <a:moveTo>
                    <a:pt x="509308" y="108813"/>
                  </a:moveTo>
                  <a:lnTo>
                    <a:pt x="501180" y="88849"/>
                  </a:lnTo>
                  <a:lnTo>
                    <a:pt x="493483" y="69951"/>
                  </a:lnTo>
                  <a:lnTo>
                    <a:pt x="474497" y="23317"/>
                  </a:lnTo>
                  <a:lnTo>
                    <a:pt x="470750" y="14122"/>
                  </a:lnTo>
                  <a:lnTo>
                    <a:pt x="470750" y="69951"/>
                  </a:lnTo>
                  <a:lnTo>
                    <a:pt x="436321" y="69951"/>
                  </a:lnTo>
                  <a:lnTo>
                    <a:pt x="451091" y="31699"/>
                  </a:lnTo>
                  <a:lnTo>
                    <a:pt x="452005" y="29565"/>
                  </a:lnTo>
                  <a:lnTo>
                    <a:pt x="452780" y="27432"/>
                  </a:lnTo>
                  <a:lnTo>
                    <a:pt x="453529" y="23317"/>
                  </a:lnTo>
                  <a:lnTo>
                    <a:pt x="454291" y="27432"/>
                  </a:lnTo>
                  <a:lnTo>
                    <a:pt x="455815" y="31699"/>
                  </a:lnTo>
                  <a:lnTo>
                    <a:pt x="470750" y="69951"/>
                  </a:lnTo>
                  <a:lnTo>
                    <a:pt x="470750" y="14122"/>
                  </a:lnTo>
                  <a:lnTo>
                    <a:pt x="465874" y="2133"/>
                  </a:lnTo>
                  <a:lnTo>
                    <a:pt x="441185" y="2133"/>
                  </a:lnTo>
                  <a:lnTo>
                    <a:pt x="397598" y="108813"/>
                  </a:lnTo>
                  <a:lnTo>
                    <a:pt x="421233" y="108813"/>
                  </a:lnTo>
                  <a:lnTo>
                    <a:pt x="429145" y="88849"/>
                  </a:lnTo>
                  <a:lnTo>
                    <a:pt x="477913" y="88849"/>
                  </a:lnTo>
                  <a:lnTo>
                    <a:pt x="485686" y="108813"/>
                  </a:lnTo>
                  <a:lnTo>
                    <a:pt x="509308" y="108813"/>
                  </a:lnTo>
                  <a:close/>
                </a:path>
                <a:path w="648969" h="111125">
                  <a:moveTo>
                    <a:pt x="608977" y="78943"/>
                  </a:moveTo>
                  <a:lnTo>
                    <a:pt x="588556" y="52425"/>
                  </a:lnTo>
                  <a:lnTo>
                    <a:pt x="595071" y="49199"/>
                  </a:lnTo>
                  <a:lnTo>
                    <a:pt x="599135" y="45262"/>
                  </a:lnTo>
                  <a:lnTo>
                    <a:pt x="600176" y="44259"/>
                  </a:lnTo>
                  <a:lnTo>
                    <a:pt x="603516" y="37579"/>
                  </a:lnTo>
                  <a:lnTo>
                    <a:pt x="586117" y="5054"/>
                  </a:lnTo>
                  <a:lnTo>
                    <a:pt x="586117" y="65227"/>
                  </a:lnTo>
                  <a:lnTo>
                    <a:pt x="586117" y="88087"/>
                  </a:lnTo>
                  <a:lnTo>
                    <a:pt x="576973" y="90220"/>
                  </a:lnTo>
                  <a:lnTo>
                    <a:pt x="543902" y="90220"/>
                  </a:lnTo>
                  <a:lnTo>
                    <a:pt x="543902" y="62788"/>
                  </a:lnTo>
                  <a:lnTo>
                    <a:pt x="577126" y="62788"/>
                  </a:lnTo>
                  <a:lnTo>
                    <a:pt x="586117" y="65227"/>
                  </a:lnTo>
                  <a:lnTo>
                    <a:pt x="586117" y="5054"/>
                  </a:lnTo>
                  <a:lnTo>
                    <a:pt x="583171" y="3784"/>
                  </a:lnTo>
                  <a:lnTo>
                    <a:pt x="582002" y="3670"/>
                  </a:lnTo>
                  <a:lnTo>
                    <a:pt x="582002" y="24688"/>
                  </a:lnTo>
                  <a:lnTo>
                    <a:pt x="582002" y="41300"/>
                  </a:lnTo>
                  <a:lnTo>
                    <a:pt x="575754" y="45262"/>
                  </a:lnTo>
                  <a:lnTo>
                    <a:pt x="544055" y="45262"/>
                  </a:lnTo>
                  <a:lnTo>
                    <a:pt x="544055" y="20878"/>
                  </a:lnTo>
                  <a:lnTo>
                    <a:pt x="575906" y="20878"/>
                  </a:lnTo>
                  <a:lnTo>
                    <a:pt x="582002" y="24688"/>
                  </a:lnTo>
                  <a:lnTo>
                    <a:pt x="582002" y="3670"/>
                  </a:lnTo>
                  <a:lnTo>
                    <a:pt x="567829" y="2133"/>
                  </a:lnTo>
                  <a:lnTo>
                    <a:pt x="521195" y="2133"/>
                  </a:lnTo>
                  <a:lnTo>
                    <a:pt x="521195" y="108813"/>
                  </a:lnTo>
                  <a:lnTo>
                    <a:pt x="567067" y="108813"/>
                  </a:lnTo>
                  <a:lnTo>
                    <a:pt x="581469" y="107556"/>
                  </a:lnTo>
                  <a:lnTo>
                    <a:pt x="594995" y="102971"/>
                  </a:lnTo>
                  <a:lnTo>
                    <a:pt x="605053" y="93840"/>
                  </a:lnTo>
                  <a:lnTo>
                    <a:pt x="606005" y="90220"/>
                  </a:lnTo>
                  <a:lnTo>
                    <a:pt x="608977" y="78943"/>
                  </a:lnTo>
                  <a:close/>
                </a:path>
                <a:path w="648969" h="111125">
                  <a:moveTo>
                    <a:pt x="648754" y="89763"/>
                  </a:moveTo>
                  <a:lnTo>
                    <a:pt x="642810" y="85801"/>
                  </a:lnTo>
                  <a:lnTo>
                    <a:pt x="629094" y="85801"/>
                  </a:lnTo>
                  <a:lnTo>
                    <a:pt x="622998" y="89763"/>
                  </a:lnTo>
                  <a:lnTo>
                    <a:pt x="622998" y="106832"/>
                  </a:lnTo>
                  <a:lnTo>
                    <a:pt x="629094" y="110794"/>
                  </a:lnTo>
                  <a:lnTo>
                    <a:pt x="642810" y="110794"/>
                  </a:lnTo>
                  <a:lnTo>
                    <a:pt x="648754" y="106832"/>
                  </a:lnTo>
                  <a:lnTo>
                    <a:pt x="648754" y="89763"/>
                  </a:lnTo>
                  <a:close/>
                </a:path>
                <a:path w="648969" h="111125">
                  <a:moveTo>
                    <a:pt x="648754" y="43434"/>
                  </a:moveTo>
                  <a:lnTo>
                    <a:pt x="642810" y="39471"/>
                  </a:lnTo>
                  <a:lnTo>
                    <a:pt x="629094" y="39471"/>
                  </a:lnTo>
                  <a:lnTo>
                    <a:pt x="622998" y="43434"/>
                  </a:lnTo>
                  <a:lnTo>
                    <a:pt x="622998" y="60655"/>
                  </a:lnTo>
                  <a:lnTo>
                    <a:pt x="629094" y="64465"/>
                  </a:lnTo>
                  <a:lnTo>
                    <a:pt x="642810" y="64465"/>
                  </a:lnTo>
                  <a:lnTo>
                    <a:pt x="648754" y="60655"/>
                  </a:lnTo>
                  <a:lnTo>
                    <a:pt x="648754" y="43434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7250" y="3622281"/>
              <a:ext cx="413614" cy="12496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678203" y="3629291"/>
              <a:ext cx="691515" cy="111125"/>
            </a:xfrm>
            <a:custGeom>
              <a:avLst/>
              <a:gdLst/>
              <a:ahLst/>
              <a:cxnLst/>
              <a:rect l="l" t="t" r="r" b="b"/>
              <a:pathLst>
                <a:path w="691514" h="111125">
                  <a:moveTo>
                    <a:pt x="105156" y="108813"/>
                  </a:moveTo>
                  <a:lnTo>
                    <a:pt x="66903" y="53492"/>
                  </a:lnTo>
                  <a:lnTo>
                    <a:pt x="102870" y="2133"/>
                  </a:lnTo>
                  <a:lnTo>
                    <a:pt x="76047" y="2133"/>
                  </a:lnTo>
                  <a:lnTo>
                    <a:pt x="52578" y="37185"/>
                  </a:lnTo>
                  <a:lnTo>
                    <a:pt x="28956" y="2133"/>
                  </a:lnTo>
                  <a:lnTo>
                    <a:pt x="2286" y="2133"/>
                  </a:lnTo>
                  <a:lnTo>
                    <a:pt x="38252" y="53492"/>
                  </a:lnTo>
                  <a:lnTo>
                    <a:pt x="0" y="108813"/>
                  </a:lnTo>
                  <a:lnTo>
                    <a:pt x="26670" y="108813"/>
                  </a:lnTo>
                  <a:lnTo>
                    <a:pt x="52578" y="69951"/>
                  </a:lnTo>
                  <a:lnTo>
                    <a:pt x="78333" y="108813"/>
                  </a:lnTo>
                  <a:lnTo>
                    <a:pt x="105156" y="108813"/>
                  </a:lnTo>
                  <a:close/>
                </a:path>
                <a:path w="691514" h="111125">
                  <a:moveTo>
                    <a:pt x="209384" y="2133"/>
                  </a:moveTo>
                  <a:lnTo>
                    <a:pt x="136232" y="2133"/>
                  </a:lnTo>
                  <a:lnTo>
                    <a:pt x="134213" y="31330"/>
                  </a:lnTo>
                  <a:lnTo>
                    <a:pt x="131127" y="59105"/>
                  </a:lnTo>
                  <a:lnTo>
                    <a:pt x="125183" y="80060"/>
                  </a:lnTo>
                  <a:lnTo>
                    <a:pt x="114604" y="88849"/>
                  </a:lnTo>
                  <a:lnTo>
                    <a:pt x="111544" y="89001"/>
                  </a:lnTo>
                  <a:lnTo>
                    <a:pt x="109258" y="88696"/>
                  </a:lnTo>
                  <a:lnTo>
                    <a:pt x="107289" y="88087"/>
                  </a:lnTo>
                  <a:lnTo>
                    <a:pt x="107289" y="108204"/>
                  </a:lnTo>
                  <a:lnTo>
                    <a:pt x="111544" y="109728"/>
                  </a:lnTo>
                  <a:lnTo>
                    <a:pt x="115519" y="110185"/>
                  </a:lnTo>
                  <a:lnTo>
                    <a:pt x="119176" y="110185"/>
                  </a:lnTo>
                  <a:lnTo>
                    <a:pt x="137083" y="102844"/>
                  </a:lnTo>
                  <a:lnTo>
                    <a:pt x="147929" y="83426"/>
                  </a:lnTo>
                  <a:lnTo>
                    <a:pt x="153924" y="55524"/>
                  </a:lnTo>
                  <a:lnTo>
                    <a:pt x="157276" y="22707"/>
                  </a:lnTo>
                  <a:lnTo>
                    <a:pt x="186524" y="22707"/>
                  </a:lnTo>
                  <a:lnTo>
                    <a:pt x="186524" y="108813"/>
                  </a:lnTo>
                  <a:lnTo>
                    <a:pt x="209384" y="108813"/>
                  </a:lnTo>
                  <a:lnTo>
                    <a:pt x="209384" y="2133"/>
                  </a:lnTo>
                  <a:close/>
                </a:path>
                <a:path w="691514" h="111125">
                  <a:moveTo>
                    <a:pt x="339686" y="55473"/>
                  </a:moveTo>
                  <a:lnTo>
                    <a:pt x="336143" y="34594"/>
                  </a:lnTo>
                  <a:lnTo>
                    <a:pt x="328091" y="21183"/>
                  </a:lnTo>
                  <a:lnTo>
                    <a:pt x="325513" y="16878"/>
                  </a:lnTo>
                  <a:lnTo>
                    <a:pt x="316217" y="10439"/>
                  </a:lnTo>
                  <a:lnTo>
                    <a:pt x="316217" y="55473"/>
                  </a:lnTo>
                  <a:lnTo>
                    <a:pt x="314121" y="68745"/>
                  </a:lnTo>
                  <a:lnTo>
                    <a:pt x="307886" y="79654"/>
                  </a:lnTo>
                  <a:lnTo>
                    <a:pt x="297497" y="87045"/>
                  </a:lnTo>
                  <a:lnTo>
                    <a:pt x="282994" y="89763"/>
                  </a:lnTo>
                  <a:lnTo>
                    <a:pt x="268389" y="87045"/>
                  </a:lnTo>
                  <a:lnTo>
                    <a:pt x="257962" y="79654"/>
                  </a:lnTo>
                  <a:lnTo>
                    <a:pt x="251701" y="68745"/>
                  </a:lnTo>
                  <a:lnTo>
                    <a:pt x="249618" y="55473"/>
                  </a:lnTo>
                  <a:lnTo>
                    <a:pt x="251701" y="42214"/>
                  </a:lnTo>
                  <a:lnTo>
                    <a:pt x="257949" y="31305"/>
                  </a:lnTo>
                  <a:lnTo>
                    <a:pt x="268389" y="23914"/>
                  </a:lnTo>
                  <a:lnTo>
                    <a:pt x="282994" y="21183"/>
                  </a:lnTo>
                  <a:lnTo>
                    <a:pt x="297497" y="23914"/>
                  </a:lnTo>
                  <a:lnTo>
                    <a:pt x="307886" y="31305"/>
                  </a:lnTo>
                  <a:lnTo>
                    <a:pt x="314121" y="42214"/>
                  </a:lnTo>
                  <a:lnTo>
                    <a:pt x="316217" y="55473"/>
                  </a:lnTo>
                  <a:lnTo>
                    <a:pt x="316217" y="10439"/>
                  </a:lnTo>
                  <a:lnTo>
                    <a:pt x="307797" y="4597"/>
                  </a:lnTo>
                  <a:lnTo>
                    <a:pt x="282994" y="0"/>
                  </a:lnTo>
                  <a:lnTo>
                    <a:pt x="258191" y="4597"/>
                  </a:lnTo>
                  <a:lnTo>
                    <a:pt x="240474" y="16878"/>
                  </a:lnTo>
                  <a:lnTo>
                    <a:pt x="229844" y="34594"/>
                  </a:lnTo>
                  <a:lnTo>
                    <a:pt x="226301" y="55473"/>
                  </a:lnTo>
                  <a:lnTo>
                    <a:pt x="229844" y="76365"/>
                  </a:lnTo>
                  <a:lnTo>
                    <a:pt x="240474" y="94068"/>
                  </a:lnTo>
                  <a:lnTo>
                    <a:pt x="258191" y="106362"/>
                  </a:lnTo>
                  <a:lnTo>
                    <a:pt x="282994" y="110947"/>
                  </a:lnTo>
                  <a:lnTo>
                    <a:pt x="307797" y="106362"/>
                  </a:lnTo>
                  <a:lnTo>
                    <a:pt x="325513" y="94068"/>
                  </a:lnTo>
                  <a:lnTo>
                    <a:pt x="328091" y="89763"/>
                  </a:lnTo>
                  <a:lnTo>
                    <a:pt x="336143" y="76365"/>
                  </a:lnTo>
                  <a:lnTo>
                    <a:pt x="339686" y="55473"/>
                  </a:lnTo>
                  <a:close/>
                </a:path>
                <a:path w="691514" h="111125">
                  <a:moveTo>
                    <a:pt x="449414" y="1511"/>
                  </a:moveTo>
                  <a:lnTo>
                    <a:pt x="356603" y="1511"/>
                  </a:lnTo>
                  <a:lnTo>
                    <a:pt x="356603" y="23101"/>
                  </a:lnTo>
                  <a:lnTo>
                    <a:pt x="356603" y="108191"/>
                  </a:lnTo>
                  <a:lnTo>
                    <a:pt x="379463" y="108191"/>
                  </a:lnTo>
                  <a:lnTo>
                    <a:pt x="379463" y="23101"/>
                  </a:lnTo>
                  <a:lnTo>
                    <a:pt x="426707" y="23101"/>
                  </a:lnTo>
                  <a:lnTo>
                    <a:pt x="426707" y="108191"/>
                  </a:lnTo>
                  <a:lnTo>
                    <a:pt x="449414" y="108191"/>
                  </a:lnTo>
                  <a:lnTo>
                    <a:pt x="449414" y="23101"/>
                  </a:lnTo>
                  <a:lnTo>
                    <a:pt x="449414" y="1511"/>
                  </a:lnTo>
                  <a:close/>
                </a:path>
                <a:path w="691514" h="111125">
                  <a:moveTo>
                    <a:pt x="579716" y="55473"/>
                  </a:moveTo>
                  <a:lnTo>
                    <a:pt x="576173" y="34594"/>
                  </a:lnTo>
                  <a:lnTo>
                    <a:pt x="568121" y="21183"/>
                  </a:lnTo>
                  <a:lnTo>
                    <a:pt x="565543" y="16878"/>
                  </a:lnTo>
                  <a:lnTo>
                    <a:pt x="556247" y="10439"/>
                  </a:lnTo>
                  <a:lnTo>
                    <a:pt x="556247" y="55473"/>
                  </a:lnTo>
                  <a:lnTo>
                    <a:pt x="554151" y="68745"/>
                  </a:lnTo>
                  <a:lnTo>
                    <a:pt x="547916" y="79654"/>
                  </a:lnTo>
                  <a:lnTo>
                    <a:pt x="537540" y="87045"/>
                  </a:lnTo>
                  <a:lnTo>
                    <a:pt x="523036" y="89763"/>
                  </a:lnTo>
                  <a:lnTo>
                    <a:pt x="508419" y="87045"/>
                  </a:lnTo>
                  <a:lnTo>
                    <a:pt x="497992" y="79654"/>
                  </a:lnTo>
                  <a:lnTo>
                    <a:pt x="491731" y="68745"/>
                  </a:lnTo>
                  <a:lnTo>
                    <a:pt x="489648" y="55473"/>
                  </a:lnTo>
                  <a:lnTo>
                    <a:pt x="491731" y="42214"/>
                  </a:lnTo>
                  <a:lnTo>
                    <a:pt x="497992" y="31305"/>
                  </a:lnTo>
                  <a:lnTo>
                    <a:pt x="508419" y="23914"/>
                  </a:lnTo>
                  <a:lnTo>
                    <a:pt x="523036" y="21183"/>
                  </a:lnTo>
                  <a:lnTo>
                    <a:pt x="537540" y="23914"/>
                  </a:lnTo>
                  <a:lnTo>
                    <a:pt x="547916" y="31305"/>
                  </a:lnTo>
                  <a:lnTo>
                    <a:pt x="554151" y="42214"/>
                  </a:lnTo>
                  <a:lnTo>
                    <a:pt x="556247" y="55473"/>
                  </a:lnTo>
                  <a:lnTo>
                    <a:pt x="556247" y="10439"/>
                  </a:lnTo>
                  <a:lnTo>
                    <a:pt x="547827" y="4597"/>
                  </a:lnTo>
                  <a:lnTo>
                    <a:pt x="523036" y="0"/>
                  </a:lnTo>
                  <a:lnTo>
                    <a:pt x="498221" y="4597"/>
                  </a:lnTo>
                  <a:lnTo>
                    <a:pt x="480504" y="16878"/>
                  </a:lnTo>
                  <a:lnTo>
                    <a:pt x="469874" y="34594"/>
                  </a:lnTo>
                  <a:lnTo>
                    <a:pt x="466344" y="55473"/>
                  </a:lnTo>
                  <a:lnTo>
                    <a:pt x="469874" y="76365"/>
                  </a:lnTo>
                  <a:lnTo>
                    <a:pt x="480504" y="94068"/>
                  </a:lnTo>
                  <a:lnTo>
                    <a:pt x="498221" y="106362"/>
                  </a:lnTo>
                  <a:lnTo>
                    <a:pt x="523036" y="110947"/>
                  </a:lnTo>
                  <a:lnTo>
                    <a:pt x="547827" y="106362"/>
                  </a:lnTo>
                  <a:lnTo>
                    <a:pt x="565543" y="94068"/>
                  </a:lnTo>
                  <a:lnTo>
                    <a:pt x="568121" y="89763"/>
                  </a:lnTo>
                  <a:lnTo>
                    <a:pt x="576173" y="76365"/>
                  </a:lnTo>
                  <a:lnTo>
                    <a:pt x="579716" y="55473"/>
                  </a:lnTo>
                  <a:close/>
                </a:path>
                <a:path w="691514" h="111125">
                  <a:moveTo>
                    <a:pt x="691121" y="108813"/>
                  </a:moveTo>
                  <a:lnTo>
                    <a:pt x="654558" y="54102"/>
                  </a:lnTo>
                  <a:lnTo>
                    <a:pt x="689140" y="2133"/>
                  </a:lnTo>
                  <a:lnTo>
                    <a:pt x="663689" y="2133"/>
                  </a:lnTo>
                  <a:lnTo>
                    <a:pt x="636727" y="44500"/>
                  </a:lnTo>
                  <a:lnTo>
                    <a:pt x="619506" y="44500"/>
                  </a:lnTo>
                  <a:lnTo>
                    <a:pt x="619506" y="2133"/>
                  </a:lnTo>
                  <a:lnTo>
                    <a:pt x="596646" y="2133"/>
                  </a:lnTo>
                  <a:lnTo>
                    <a:pt x="596646" y="108813"/>
                  </a:lnTo>
                  <a:lnTo>
                    <a:pt x="619506" y="108813"/>
                  </a:lnTo>
                  <a:lnTo>
                    <a:pt x="619506" y="65227"/>
                  </a:lnTo>
                  <a:lnTo>
                    <a:pt x="636727" y="65227"/>
                  </a:lnTo>
                  <a:lnTo>
                    <a:pt x="665822" y="108813"/>
                  </a:lnTo>
                  <a:lnTo>
                    <a:pt x="691121" y="108813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28346" y="1321905"/>
              <a:ext cx="257175" cy="180975"/>
            </a:xfrm>
            <a:custGeom>
              <a:avLst/>
              <a:gdLst/>
              <a:ahLst/>
              <a:cxnLst/>
              <a:rect l="l" t="t" r="r" b="b"/>
              <a:pathLst>
                <a:path w="257175" h="180975">
                  <a:moveTo>
                    <a:pt x="257122" y="180352"/>
                  </a:moveTo>
                  <a:lnTo>
                    <a:pt x="196437" y="180352"/>
                  </a:lnTo>
                  <a:lnTo>
                    <a:pt x="179622" y="149402"/>
                  </a:lnTo>
                  <a:lnTo>
                    <a:pt x="77500" y="149402"/>
                  </a:lnTo>
                  <a:lnTo>
                    <a:pt x="60685" y="180352"/>
                  </a:lnTo>
                  <a:lnTo>
                    <a:pt x="0" y="180352"/>
                  </a:lnTo>
                  <a:lnTo>
                    <a:pt x="97729" y="0"/>
                  </a:lnTo>
                  <a:lnTo>
                    <a:pt x="159390" y="0"/>
                  </a:lnTo>
                  <a:lnTo>
                    <a:pt x="257122" y="180352"/>
                  </a:lnTo>
                  <a:close/>
                </a:path>
                <a:path w="257175" h="180975">
                  <a:moveTo>
                    <a:pt x="128682" y="55079"/>
                  </a:moveTo>
                  <a:lnTo>
                    <a:pt x="99435" y="108699"/>
                  </a:lnTo>
                  <a:lnTo>
                    <a:pt x="157687" y="108699"/>
                  </a:lnTo>
                  <a:lnTo>
                    <a:pt x="128682" y="55079"/>
                  </a:lnTo>
                  <a:close/>
                </a:path>
              </a:pathLst>
            </a:custGeom>
            <a:ln w="3175">
              <a:solidFill>
                <a:srgbClr val="37343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9462" y="1320533"/>
              <a:ext cx="499447" cy="183095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375511" y="1316545"/>
              <a:ext cx="661670" cy="191135"/>
            </a:xfrm>
            <a:custGeom>
              <a:avLst/>
              <a:gdLst/>
              <a:ahLst/>
              <a:cxnLst/>
              <a:rect l="l" t="t" r="r" b="b"/>
              <a:pathLst>
                <a:path w="661669" h="191134">
                  <a:moveTo>
                    <a:pt x="228371" y="126009"/>
                  </a:moveTo>
                  <a:lnTo>
                    <a:pt x="227464" y="136517"/>
                  </a:lnTo>
                  <a:lnTo>
                    <a:pt x="224743" y="146113"/>
                  </a:lnTo>
                  <a:lnTo>
                    <a:pt x="196873" y="175267"/>
                  </a:lnTo>
                  <a:lnTo>
                    <a:pt x="148828" y="189337"/>
                  </a:lnTo>
                  <a:lnTo>
                    <a:pt x="119672" y="191071"/>
                  </a:lnTo>
                  <a:lnTo>
                    <a:pt x="93928" y="189937"/>
                  </a:lnTo>
                  <a:lnTo>
                    <a:pt x="51765" y="180864"/>
                  </a:lnTo>
                  <a:lnTo>
                    <a:pt x="11703" y="149434"/>
                  </a:lnTo>
                  <a:lnTo>
                    <a:pt x="88" y="112687"/>
                  </a:lnTo>
                  <a:lnTo>
                    <a:pt x="0" y="108940"/>
                  </a:lnTo>
                  <a:lnTo>
                    <a:pt x="0" y="104076"/>
                  </a:lnTo>
                  <a:lnTo>
                    <a:pt x="8778" y="54687"/>
                  </a:lnTo>
                  <a:lnTo>
                    <a:pt x="35102" y="23520"/>
                  </a:lnTo>
                  <a:lnTo>
                    <a:pt x="73791" y="6975"/>
                  </a:lnTo>
                  <a:lnTo>
                    <a:pt x="119672" y="1460"/>
                  </a:lnTo>
                  <a:lnTo>
                    <a:pt x="142325" y="2398"/>
                  </a:lnTo>
                  <a:lnTo>
                    <a:pt x="180220" y="9893"/>
                  </a:lnTo>
                  <a:lnTo>
                    <a:pt x="216490" y="35856"/>
                  </a:lnTo>
                  <a:lnTo>
                    <a:pt x="169151" y="64096"/>
                  </a:lnTo>
                  <a:lnTo>
                    <a:pt x="169151" y="55486"/>
                  </a:lnTo>
                  <a:lnTo>
                    <a:pt x="164401" y="49275"/>
                  </a:lnTo>
                  <a:lnTo>
                    <a:pt x="119913" y="40462"/>
                  </a:lnTo>
                  <a:lnTo>
                    <a:pt x="108690" y="40993"/>
                  </a:lnTo>
                  <a:lnTo>
                    <a:pt x="71326" y="56334"/>
                  </a:lnTo>
                  <a:lnTo>
                    <a:pt x="58254" y="83108"/>
                  </a:lnTo>
                  <a:lnTo>
                    <a:pt x="66527" y="78898"/>
                  </a:lnTo>
                  <a:lnTo>
                    <a:pt x="75498" y="75525"/>
                  </a:lnTo>
                  <a:lnTo>
                    <a:pt x="118029" y="69370"/>
                  </a:lnTo>
                  <a:lnTo>
                    <a:pt x="142582" y="68732"/>
                  </a:lnTo>
                  <a:lnTo>
                    <a:pt x="154979" y="69151"/>
                  </a:lnTo>
                  <a:lnTo>
                    <a:pt x="196530" y="79164"/>
                  </a:lnTo>
                  <a:lnTo>
                    <a:pt x="225658" y="108970"/>
                  </a:lnTo>
                  <a:lnTo>
                    <a:pt x="228371" y="125514"/>
                  </a:lnTo>
                  <a:lnTo>
                    <a:pt x="228371" y="125768"/>
                  </a:lnTo>
                  <a:lnTo>
                    <a:pt x="228371" y="126009"/>
                  </a:lnTo>
                  <a:close/>
                </a:path>
                <a:path w="661669" h="191134">
                  <a:moveTo>
                    <a:pt x="119913" y="150863"/>
                  </a:moveTo>
                  <a:lnTo>
                    <a:pt x="166789" y="141160"/>
                  </a:lnTo>
                  <a:lnTo>
                    <a:pt x="171830" y="134696"/>
                  </a:lnTo>
                  <a:lnTo>
                    <a:pt x="171830" y="125768"/>
                  </a:lnTo>
                  <a:lnTo>
                    <a:pt x="138836" y="99621"/>
                  </a:lnTo>
                  <a:lnTo>
                    <a:pt x="113576" y="98221"/>
                  </a:lnTo>
                  <a:lnTo>
                    <a:pt x="90166" y="99531"/>
                  </a:lnTo>
                  <a:lnTo>
                    <a:pt x="73547" y="103460"/>
                  </a:lnTo>
                  <a:lnTo>
                    <a:pt x="63721" y="110008"/>
                  </a:lnTo>
                  <a:lnTo>
                    <a:pt x="60693" y="119176"/>
                  </a:lnTo>
                  <a:lnTo>
                    <a:pt x="60451" y="119176"/>
                  </a:lnTo>
                  <a:lnTo>
                    <a:pt x="60451" y="128930"/>
                  </a:lnTo>
                  <a:lnTo>
                    <a:pt x="64147" y="136118"/>
                  </a:lnTo>
                  <a:lnTo>
                    <a:pt x="71539" y="140741"/>
                  </a:lnTo>
                  <a:lnTo>
                    <a:pt x="78930" y="145376"/>
                  </a:lnTo>
                  <a:lnTo>
                    <a:pt x="113005" y="150665"/>
                  </a:lnTo>
                  <a:lnTo>
                    <a:pt x="119913" y="150863"/>
                  </a:lnTo>
                  <a:close/>
                </a:path>
                <a:path w="661669" h="191134">
                  <a:moveTo>
                    <a:pt x="463803" y="126009"/>
                  </a:moveTo>
                  <a:lnTo>
                    <a:pt x="446437" y="166539"/>
                  </a:lnTo>
                  <a:lnTo>
                    <a:pt x="397998" y="187174"/>
                  </a:lnTo>
                  <a:lnTo>
                    <a:pt x="353644" y="191071"/>
                  </a:lnTo>
                  <a:lnTo>
                    <a:pt x="327612" y="189892"/>
                  </a:lnTo>
                  <a:lnTo>
                    <a:pt x="285326" y="180452"/>
                  </a:lnTo>
                  <a:lnTo>
                    <a:pt x="247135" y="148518"/>
                  </a:lnTo>
                  <a:lnTo>
                    <a:pt x="239826" y="115277"/>
                  </a:lnTo>
                  <a:lnTo>
                    <a:pt x="296849" y="115277"/>
                  </a:lnTo>
                  <a:lnTo>
                    <a:pt x="297885" y="124028"/>
                  </a:lnTo>
                  <a:lnTo>
                    <a:pt x="300993" y="131516"/>
                  </a:lnTo>
                  <a:lnTo>
                    <a:pt x="342264" y="150671"/>
                  </a:lnTo>
                  <a:lnTo>
                    <a:pt x="353644" y="151104"/>
                  </a:lnTo>
                  <a:lnTo>
                    <a:pt x="363611" y="150940"/>
                  </a:lnTo>
                  <a:lnTo>
                    <a:pt x="403440" y="134937"/>
                  </a:lnTo>
                  <a:lnTo>
                    <a:pt x="403605" y="126009"/>
                  </a:lnTo>
                  <a:lnTo>
                    <a:pt x="403440" y="121462"/>
                  </a:lnTo>
                  <a:lnTo>
                    <a:pt x="388734" y="110769"/>
                  </a:lnTo>
                  <a:lnTo>
                    <a:pt x="383540" y="109880"/>
                  </a:lnTo>
                  <a:lnTo>
                    <a:pt x="376224" y="109435"/>
                  </a:lnTo>
                  <a:lnTo>
                    <a:pt x="366801" y="109435"/>
                  </a:lnTo>
                  <a:lnTo>
                    <a:pt x="321716" y="109435"/>
                  </a:lnTo>
                  <a:lnTo>
                    <a:pt x="321716" y="74333"/>
                  </a:lnTo>
                  <a:lnTo>
                    <a:pt x="366801" y="74333"/>
                  </a:lnTo>
                  <a:lnTo>
                    <a:pt x="375745" y="74028"/>
                  </a:lnTo>
                  <a:lnTo>
                    <a:pt x="402628" y="62230"/>
                  </a:lnTo>
                  <a:lnTo>
                    <a:pt x="402628" y="57518"/>
                  </a:lnTo>
                  <a:lnTo>
                    <a:pt x="402628" y="51511"/>
                  </a:lnTo>
                  <a:lnTo>
                    <a:pt x="363493" y="40099"/>
                  </a:lnTo>
                  <a:lnTo>
                    <a:pt x="353644" y="39725"/>
                  </a:lnTo>
                  <a:lnTo>
                    <a:pt x="342264" y="40037"/>
                  </a:lnTo>
                  <a:lnTo>
                    <a:pt x="302374" y="48056"/>
                  </a:lnTo>
                  <a:lnTo>
                    <a:pt x="296849" y="53212"/>
                  </a:lnTo>
                  <a:lnTo>
                    <a:pt x="296849" y="60198"/>
                  </a:lnTo>
                  <a:lnTo>
                    <a:pt x="239826" y="60198"/>
                  </a:lnTo>
                  <a:lnTo>
                    <a:pt x="259773" y="20234"/>
                  </a:lnTo>
                  <a:lnTo>
                    <a:pt x="312607" y="3140"/>
                  </a:lnTo>
                  <a:lnTo>
                    <a:pt x="353644" y="0"/>
                  </a:lnTo>
                  <a:lnTo>
                    <a:pt x="366462" y="204"/>
                  </a:lnTo>
                  <a:lnTo>
                    <a:pt x="413197" y="5477"/>
                  </a:lnTo>
                  <a:lnTo>
                    <a:pt x="449331" y="25210"/>
                  </a:lnTo>
                  <a:lnTo>
                    <a:pt x="458927" y="53860"/>
                  </a:lnTo>
                  <a:lnTo>
                    <a:pt x="457100" y="64859"/>
                  </a:lnTo>
                  <a:lnTo>
                    <a:pt x="451618" y="73969"/>
                  </a:lnTo>
                  <a:lnTo>
                    <a:pt x="442478" y="81190"/>
                  </a:lnTo>
                  <a:lnTo>
                    <a:pt x="429679" y="86525"/>
                  </a:lnTo>
                  <a:lnTo>
                    <a:pt x="443692" y="92526"/>
                  </a:lnTo>
                  <a:lnTo>
                    <a:pt x="454051" y="101023"/>
                  </a:lnTo>
                  <a:lnTo>
                    <a:pt x="460756" y="112019"/>
                  </a:lnTo>
                  <a:lnTo>
                    <a:pt x="463803" y="125514"/>
                  </a:lnTo>
                  <a:lnTo>
                    <a:pt x="463803" y="126009"/>
                  </a:lnTo>
                  <a:close/>
                </a:path>
                <a:path w="661669" h="191134">
                  <a:moveTo>
                    <a:pt x="661212" y="5359"/>
                  </a:moveTo>
                  <a:lnTo>
                    <a:pt x="661212" y="113817"/>
                  </a:lnTo>
                  <a:lnTo>
                    <a:pt x="660719" y="122499"/>
                  </a:lnTo>
                  <a:lnTo>
                    <a:pt x="642146" y="162288"/>
                  </a:lnTo>
                  <a:lnTo>
                    <a:pt x="599890" y="182940"/>
                  </a:lnTo>
                  <a:lnTo>
                    <a:pt x="567626" y="185712"/>
                  </a:lnTo>
                  <a:lnTo>
                    <a:pt x="551419" y="184859"/>
                  </a:lnTo>
                  <a:lnTo>
                    <a:pt x="513029" y="172072"/>
                  </a:lnTo>
                  <a:lnTo>
                    <a:pt x="484403" y="140385"/>
                  </a:lnTo>
                  <a:lnTo>
                    <a:pt x="476237" y="107480"/>
                  </a:lnTo>
                  <a:lnTo>
                    <a:pt x="532777" y="107480"/>
                  </a:lnTo>
                  <a:lnTo>
                    <a:pt x="533370" y="114652"/>
                  </a:lnTo>
                  <a:lnTo>
                    <a:pt x="535151" y="121308"/>
                  </a:lnTo>
                  <a:lnTo>
                    <a:pt x="570306" y="143802"/>
                  </a:lnTo>
                  <a:lnTo>
                    <a:pt x="579729" y="143802"/>
                  </a:lnTo>
                  <a:lnTo>
                    <a:pt x="587527" y="141071"/>
                  </a:lnTo>
                  <a:lnTo>
                    <a:pt x="593712" y="135636"/>
                  </a:lnTo>
                  <a:lnTo>
                    <a:pt x="599884" y="130187"/>
                  </a:lnTo>
                  <a:lnTo>
                    <a:pt x="602970" y="122923"/>
                  </a:lnTo>
                  <a:lnTo>
                    <a:pt x="602970" y="113817"/>
                  </a:lnTo>
                  <a:lnTo>
                    <a:pt x="602970" y="5359"/>
                  </a:lnTo>
                  <a:lnTo>
                    <a:pt x="661212" y="5359"/>
                  </a:lnTo>
                  <a:close/>
                </a:path>
              </a:pathLst>
            </a:custGeom>
            <a:ln w="3175">
              <a:solidFill>
                <a:srgbClr val="37343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5777" y="1825650"/>
              <a:ext cx="182926" cy="11953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8849" y="1861972"/>
              <a:ext cx="487541" cy="10599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0116" y="1863953"/>
              <a:ext cx="70332" cy="7924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80591" y="1863953"/>
              <a:ext cx="96913" cy="7924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01940" y="1861972"/>
              <a:ext cx="266141" cy="8321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92516" y="1861972"/>
              <a:ext cx="259206" cy="8321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76157" y="1863953"/>
              <a:ext cx="72313" cy="7924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72906" y="1863953"/>
              <a:ext cx="96913" cy="7924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94267" y="1832914"/>
              <a:ext cx="72961" cy="11028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44466" y="1861972"/>
              <a:ext cx="160134" cy="8321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23930" y="1861972"/>
              <a:ext cx="266141" cy="8321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14506" y="1861972"/>
              <a:ext cx="259206" cy="8321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98148" y="1863953"/>
              <a:ext cx="72313" cy="7924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94896" y="1863953"/>
              <a:ext cx="96913" cy="7924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16245" y="1832914"/>
              <a:ext cx="72974" cy="11028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54764" y="1863953"/>
              <a:ext cx="70332" cy="7924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2969" y="1827631"/>
              <a:ext cx="4671655" cy="523367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2832481" y="2441473"/>
              <a:ext cx="645795" cy="118110"/>
            </a:xfrm>
            <a:custGeom>
              <a:avLst/>
              <a:gdLst/>
              <a:ahLst/>
              <a:cxnLst/>
              <a:rect l="l" t="t" r="r" b="b"/>
              <a:pathLst>
                <a:path w="645795" h="118110">
                  <a:moveTo>
                    <a:pt x="70319" y="49364"/>
                  </a:moveTo>
                  <a:lnTo>
                    <a:pt x="67703" y="46888"/>
                  </a:lnTo>
                  <a:lnTo>
                    <a:pt x="63715" y="43091"/>
                  </a:lnTo>
                  <a:lnTo>
                    <a:pt x="57277" y="40944"/>
                  </a:lnTo>
                  <a:lnTo>
                    <a:pt x="63220" y="38303"/>
                  </a:lnTo>
                  <a:lnTo>
                    <a:pt x="65189" y="35496"/>
                  </a:lnTo>
                  <a:lnTo>
                    <a:pt x="67856" y="31699"/>
                  </a:lnTo>
                  <a:lnTo>
                    <a:pt x="67856" y="23444"/>
                  </a:lnTo>
                  <a:lnTo>
                    <a:pt x="65976" y="14173"/>
                  </a:lnTo>
                  <a:lnTo>
                    <a:pt x="65493" y="13538"/>
                  </a:lnTo>
                  <a:lnTo>
                    <a:pt x="60833" y="7454"/>
                  </a:lnTo>
                  <a:lnTo>
                    <a:pt x="57124" y="5511"/>
                  </a:lnTo>
                  <a:lnTo>
                    <a:pt x="57124" y="49034"/>
                  </a:lnTo>
                  <a:lnTo>
                    <a:pt x="57124" y="67195"/>
                  </a:lnTo>
                  <a:lnTo>
                    <a:pt x="51181" y="69672"/>
                  </a:lnTo>
                  <a:lnTo>
                    <a:pt x="13208" y="69672"/>
                  </a:lnTo>
                  <a:lnTo>
                    <a:pt x="13208" y="46888"/>
                  </a:lnTo>
                  <a:lnTo>
                    <a:pt x="50025" y="46888"/>
                  </a:lnTo>
                  <a:lnTo>
                    <a:pt x="57124" y="49034"/>
                  </a:lnTo>
                  <a:lnTo>
                    <a:pt x="57124" y="5511"/>
                  </a:lnTo>
                  <a:lnTo>
                    <a:pt x="54483" y="4114"/>
                  </a:lnTo>
                  <a:lnTo>
                    <a:pt x="54483" y="15849"/>
                  </a:lnTo>
                  <a:lnTo>
                    <a:pt x="54483" y="32854"/>
                  </a:lnTo>
                  <a:lnTo>
                    <a:pt x="49022" y="35496"/>
                  </a:lnTo>
                  <a:lnTo>
                    <a:pt x="13208" y="35496"/>
                  </a:lnTo>
                  <a:lnTo>
                    <a:pt x="13208" y="13538"/>
                  </a:lnTo>
                  <a:lnTo>
                    <a:pt x="47713" y="13538"/>
                  </a:lnTo>
                  <a:lnTo>
                    <a:pt x="54483" y="15849"/>
                  </a:lnTo>
                  <a:lnTo>
                    <a:pt x="54483" y="4114"/>
                  </a:lnTo>
                  <a:lnTo>
                    <a:pt x="53073" y="3365"/>
                  </a:lnTo>
                  <a:lnTo>
                    <a:pt x="43408" y="1981"/>
                  </a:lnTo>
                  <a:lnTo>
                    <a:pt x="0" y="1981"/>
                  </a:lnTo>
                  <a:lnTo>
                    <a:pt x="0" y="81229"/>
                  </a:lnTo>
                  <a:lnTo>
                    <a:pt x="44742" y="81229"/>
                  </a:lnTo>
                  <a:lnTo>
                    <a:pt x="55981" y="79641"/>
                  </a:lnTo>
                  <a:lnTo>
                    <a:pt x="63969" y="75145"/>
                  </a:lnTo>
                  <a:lnTo>
                    <a:pt x="67716" y="69672"/>
                  </a:lnTo>
                  <a:lnTo>
                    <a:pt x="68732" y="68211"/>
                  </a:lnTo>
                  <a:lnTo>
                    <a:pt x="70319" y="59270"/>
                  </a:lnTo>
                  <a:lnTo>
                    <a:pt x="70319" y="49364"/>
                  </a:lnTo>
                  <a:close/>
                </a:path>
                <a:path w="645795" h="118110">
                  <a:moveTo>
                    <a:pt x="169545" y="41605"/>
                  </a:moveTo>
                  <a:lnTo>
                    <a:pt x="165976" y="23685"/>
                  </a:lnTo>
                  <a:lnTo>
                    <a:pt x="157899" y="12547"/>
                  </a:lnTo>
                  <a:lnTo>
                    <a:pt x="156527" y="10655"/>
                  </a:lnTo>
                  <a:lnTo>
                    <a:pt x="156337" y="10553"/>
                  </a:lnTo>
                  <a:lnTo>
                    <a:pt x="156337" y="41605"/>
                  </a:lnTo>
                  <a:lnTo>
                    <a:pt x="154063" y="53886"/>
                  </a:lnTo>
                  <a:lnTo>
                    <a:pt x="147878" y="63017"/>
                  </a:lnTo>
                  <a:lnTo>
                    <a:pt x="138645" y="68707"/>
                  </a:lnTo>
                  <a:lnTo>
                    <a:pt x="127292" y="70662"/>
                  </a:lnTo>
                  <a:lnTo>
                    <a:pt x="115912" y="68707"/>
                  </a:lnTo>
                  <a:lnTo>
                    <a:pt x="106680" y="63017"/>
                  </a:lnTo>
                  <a:lnTo>
                    <a:pt x="100482" y="53886"/>
                  </a:lnTo>
                  <a:lnTo>
                    <a:pt x="98221" y="41605"/>
                  </a:lnTo>
                  <a:lnTo>
                    <a:pt x="100482" y="29337"/>
                  </a:lnTo>
                  <a:lnTo>
                    <a:pt x="106680" y="20205"/>
                  </a:lnTo>
                  <a:lnTo>
                    <a:pt x="115912" y="14516"/>
                  </a:lnTo>
                  <a:lnTo>
                    <a:pt x="127292" y="12547"/>
                  </a:lnTo>
                  <a:lnTo>
                    <a:pt x="138645" y="14516"/>
                  </a:lnTo>
                  <a:lnTo>
                    <a:pt x="147878" y="20205"/>
                  </a:lnTo>
                  <a:lnTo>
                    <a:pt x="154063" y="29337"/>
                  </a:lnTo>
                  <a:lnTo>
                    <a:pt x="156337" y="41605"/>
                  </a:lnTo>
                  <a:lnTo>
                    <a:pt x="156337" y="10553"/>
                  </a:lnTo>
                  <a:lnTo>
                    <a:pt x="143014" y="2705"/>
                  </a:lnTo>
                  <a:lnTo>
                    <a:pt x="127292" y="0"/>
                  </a:lnTo>
                  <a:lnTo>
                    <a:pt x="111620" y="2705"/>
                  </a:lnTo>
                  <a:lnTo>
                    <a:pt x="98094" y="10655"/>
                  </a:lnTo>
                  <a:lnTo>
                    <a:pt x="88595" y="23685"/>
                  </a:lnTo>
                  <a:lnTo>
                    <a:pt x="85013" y="41605"/>
                  </a:lnTo>
                  <a:lnTo>
                    <a:pt x="88595" y="59537"/>
                  </a:lnTo>
                  <a:lnTo>
                    <a:pt x="98094" y="72567"/>
                  </a:lnTo>
                  <a:lnTo>
                    <a:pt x="111620" y="80518"/>
                  </a:lnTo>
                  <a:lnTo>
                    <a:pt x="127292" y="83210"/>
                  </a:lnTo>
                  <a:lnTo>
                    <a:pt x="143014" y="80518"/>
                  </a:lnTo>
                  <a:lnTo>
                    <a:pt x="156527" y="72567"/>
                  </a:lnTo>
                  <a:lnTo>
                    <a:pt x="157899" y="70662"/>
                  </a:lnTo>
                  <a:lnTo>
                    <a:pt x="165976" y="59537"/>
                  </a:lnTo>
                  <a:lnTo>
                    <a:pt x="169545" y="41605"/>
                  </a:lnTo>
                  <a:close/>
                </a:path>
                <a:path w="645795" h="118110">
                  <a:moveTo>
                    <a:pt x="272072" y="41605"/>
                  </a:moveTo>
                  <a:lnTo>
                    <a:pt x="269049" y="25082"/>
                  </a:lnTo>
                  <a:lnTo>
                    <a:pt x="260946" y="12217"/>
                  </a:lnTo>
                  <a:lnTo>
                    <a:pt x="260731" y="11887"/>
                  </a:lnTo>
                  <a:lnTo>
                    <a:pt x="258864" y="10591"/>
                  </a:lnTo>
                  <a:lnTo>
                    <a:pt x="258864" y="41605"/>
                  </a:lnTo>
                  <a:lnTo>
                    <a:pt x="256654" y="53860"/>
                  </a:lnTo>
                  <a:lnTo>
                    <a:pt x="250659" y="63119"/>
                  </a:lnTo>
                  <a:lnTo>
                    <a:pt x="241795" y="68961"/>
                  </a:lnTo>
                  <a:lnTo>
                    <a:pt x="230962" y="70993"/>
                  </a:lnTo>
                  <a:lnTo>
                    <a:pt x="221030" y="69392"/>
                  </a:lnTo>
                  <a:lnTo>
                    <a:pt x="212699" y="65100"/>
                  </a:lnTo>
                  <a:lnTo>
                    <a:pt x="206184" y="58877"/>
                  </a:lnTo>
                  <a:lnTo>
                    <a:pt x="201752" y="51511"/>
                  </a:lnTo>
                  <a:lnTo>
                    <a:pt x="201752" y="31699"/>
                  </a:lnTo>
                  <a:lnTo>
                    <a:pt x="230962" y="12217"/>
                  </a:lnTo>
                  <a:lnTo>
                    <a:pt x="241795" y="14262"/>
                  </a:lnTo>
                  <a:lnTo>
                    <a:pt x="250659" y="20104"/>
                  </a:lnTo>
                  <a:lnTo>
                    <a:pt x="256654" y="29362"/>
                  </a:lnTo>
                  <a:lnTo>
                    <a:pt x="258864" y="41605"/>
                  </a:lnTo>
                  <a:lnTo>
                    <a:pt x="258864" y="10591"/>
                  </a:lnTo>
                  <a:lnTo>
                    <a:pt x="248170" y="3162"/>
                  </a:lnTo>
                  <a:lnTo>
                    <a:pt x="232448" y="0"/>
                  </a:lnTo>
                  <a:lnTo>
                    <a:pt x="222034" y="1244"/>
                  </a:lnTo>
                  <a:lnTo>
                    <a:pt x="213398" y="4572"/>
                  </a:lnTo>
                  <a:lnTo>
                    <a:pt x="206273" y="9410"/>
                  </a:lnTo>
                  <a:lnTo>
                    <a:pt x="200418" y="15189"/>
                  </a:lnTo>
                  <a:lnTo>
                    <a:pt x="200418" y="1981"/>
                  </a:lnTo>
                  <a:lnTo>
                    <a:pt x="188531" y="1981"/>
                  </a:lnTo>
                  <a:lnTo>
                    <a:pt x="188531" y="117551"/>
                  </a:lnTo>
                  <a:lnTo>
                    <a:pt x="201752" y="117551"/>
                  </a:lnTo>
                  <a:lnTo>
                    <a:pt x="201752" y="69392"/>
                  </a:lnTo>
                  <a:lnTo>
                    <a:pt x="206844" y="74371"/>
                  </a:lnTo>
                  <a:lnTo>
                    <a:pt x="213563" y="78816"/>
                  </a:lnTo>
                  <a:lnTo>
                    <a:pt x="222059" y="82003"/>
                  </a:lnTo>
                  <a:lnTo>
                    <a:pt x="232448" y="83210"/>
                  </a:lnTo>
                  <a:lnTo>
                    <a:pt x="248170" y="80060"/>
                  </a:lnTo>
                  <a:lnTo>
                    <a:pt x="260731" y="71323"/>
                  </a:lnTo>
                  <a:lnTo>
                    <a:pt x="260946" y="70993"/>
                  </a:lnTo>
                  <a:lnTo>
                    <a:pt x="269049" y="58140"/>
                  </a:lnTo>
                  <a:lnTo>
                    <a:pt x="272072" y="41605"/>
                  </a:lnTo>
                  <a:close/>
                </a:path>
                <a:path w="645795" h="118110">
                  <a:moveTo>
                    <a:pt x="370141" y="41605"/>
                  </a:moveTo>
                  <a:lnTo>
                    <a:pt x="366572" y="23685"/>
                  </a:lnTo>
                  <a:lnTo>
                    <a:pt x="358495" y="12547"/>
                  </a:lnTo>
                  <a:lnTo>
                    <a:pt x="357124" y="10655"/>
                  </a:lnTo>
                  <a:lnTo>
                    <a:pt x="356933" y="10553"/>
                  </a:lnTo>
                  <a:lnTo>
                    <a:pt x="356933" y="41605"/>
                  </a:lnTo>
                  <a:lnTo>
                    <a:pt x="354660" y="53886"/>
                  </a:lnTo>
                  <a:lnTo>
                    <a:pt x="348462" y="63017"/>
                  </a:lnTo>
                  <a:lnTo>
                    <a:pt x="339242" y="68707"/>
                  </a:lnTo>
                  <a:lnTo>
                    <a:pt x="327888" y="70662"/>
                  </a:lnTo>
                  <a:lnTo>
                    <a:pt x="316509" y="68707"/>
                  </a:lnTo>
                  <a:lnTo>
                    <a:pt x="307276" y="63017"/>
                  </a:lnTo>
                  <a:lnTo>
                    <a:pt x="301078" y="53886"/>
                  </a:lnTo>
                  <a:lnTo>
                    <a:pt x="298818" y="41605"/>
                  </a:lnTo>
                  <a:lnTo>
                    <a:pt x="301078" y="29337"/>
                  </a:lnTo>
                  <a:lnTo>
                    <a:pt x="307276" y="20205"/>
                  </a:lnTo>
                  <a:lnTo>
                    <a:pt x="316509" y="14516"/>
                  </a:lnTo>
                  <a:lnTo>
                    <a:pt x="327888" y="12547"/>
                  </a:lnTo>
                  <a:lnTo>
                    <a:pt x="339242" y="14516"/>
                  </a:lnTo>
                  <a:lnTo>
                    <a:pt x="348462" y="20205"/>
                  </a:lnTo>
                  <a:lnTo>
                    <a:pt x="354660" y="29337"/>
                  </a:lnTo>
                  <a:lnTo>
                    <a:pt x="356933" y="41605"/>
                  </a:lnTo>
                  <a:lnTo>
                    <a:pt x="356933" y="10553"/>
                  </a:lnTo>
                  <a:lnTo>
                    <a:pt x="343611" y="2705"/>
                  </a:lnTo>
                  <a:lnTo>
                    <a:pt x="327888" y="0"/>
                  </a:lnTo>
                  <a:lnTo>
                    <a:pt x="312216" y="2705"/>
                  </a:lnTo>
                  <a:lnTo>
                    <a:pt x="298691" y="10655"/>
                  </a:lnTo>
                  <a:lnTo>
                    <a:pt x="289191" y="23685"/>
                  </a:lnTo>
                  <a:lnTo>
                    <a:pt x="285610" y="41605"/>
                  </a:lnTo>
                  <a:lnTo>
                    <a:pt x="289191" y="59537"/>
                  </a:lnTo>
                  <a:lnTo>
                    <a:pt x="298691" y="72567"/>
                  </a:lnTo>
                  <a:lnTo>
                    <a:pt x="312216" y="80518"/>
                  </a:lnTo>
                  <a:lnTo>
                    <a:pt x="327888" y="83210"/>
                  </a:lnTo>
                  <a:lnTo>
                    <a:pt x="343611" y="80518"/>
                  </a:lnTo>
                  <a:lnTo>
                    <a:pt x="357124" y="72567"/>
                  </a:lnTo>
                  <a:lnTo>
                    <a:pt x="358495" y="70662"/>
                  </a:lnTo>
                  <a:lnTo>
                    <a:pt x="366572" y="59537"/>
                  </a:lnTo>
                  <a:lnTo>
                    <a:pt x="370141" y="41605"/>
                  </a:lnTo>
                  <a:close/>
                </a:path>
                <a:path w="645795" h="118110">
                  <a:moveTo>
                    <a:pt x="448564" y="1981"/>
                  </a:moveTo>
                  <a:lnTo>
                    <a:pt x="377088" y="1981"/>
                  </a:lnTo>
                  <a:lnTo>
                    <a:pt x="377088" y="14198"/>
                  </a:lnTo>
                  <a:lnTo>
                    <a:pt x="406311" y="14198"/>
                  </a:lnTo>
                  <a:lnTo>
                    <a:pt x="406311" y="81229"/>
                  </a:lnTo>
                  <a:lnTo>
                    <a:pt x="419519" y="81229"/>
                  </a:lnTo>
                  <a:lnTo>
                    <a:pt x="419519" y="14198"/>
                  </a:lnTo>
                  <a:lnTo>
                    <a:pt x="448564" y="14198"/>
                  </a:lnTo>
                  <a:lnTo>
                    <a:pt x="448564" y="1981"/>
                  </a:lnTo>
                  <a:close/>
                </a:path>
                <a:path w="645795" h="118110">
                  <a:moveTo>
                    <a:pt x="540029" y="41605"/>
                  </a:moveTo>
                  <a:lnTo>
                    <a:pt x="536460" y="23685"/>
                  </a:lnTo>
                  <a:lnTo>
                    <a:pt x="528383" y="12547"/>
                  </a:lnTo>
                  <a:lnTo>
                    <a:pt x="527011" y="10655"/>
                  </a:lnTo>
                  <a:lnTo>
                    <a:pt x="526821" y="10553"/>
                  </a:lnTo>
                  <a:lnTo>
                    <a:pt x="526821" y="41605"/>
                  </a:lnTo>
                  <a:lnTo>
                    <a:pt x="524548" y="53886"/>
                  </a:lnTo>
                  <a:lnTo>
                    <a:pt x="518350" y="63017"/>
                  </a:lnTo>
                  <a:lnTo>
                    <a:pt x="509130" y="68707"/>
                  </a:lnTo>
                  <a:lnTo>
                    <a:pt x="497776" y="70662"/>
                  </a:lnTo>
                  <a:lnTo>
                    <a:pt x="486397" y="68707"/>
                  </a:lnTo>
                  <a:lnTo>
                    <a:pt x="477164" y="63017"/>
                  </a:lnTo>
                  <a:lnTo>
                    <a:pt x="470966" y="53886"/>
                  </a:lnTo>
                  <a:lnTo>
                    <a:pt x="468693" y="41605"/>
                  </a:lnTo>
                  <a:lnTo>
                    <a:pt x="470966" y="29337"/>
                  </a:lnTo>
                  <a:lnTo>
                    <a:pt x="477164" y="20205"/>
                  </a:lnTo>
                  <a:lnTo>
                    <a:pt x="486397" y="14516"/>
                  </a:lnTo>
                  <a:lnTo>
                    <a:pt x="497776" y="12547"/>
                  </a:lnTo>
                  <a:lnTo>
                    <a:pt x="509130" y="14516"/>
                  </a:lnTo>
                  <a:lnTo>
                    <a:pt x="518350" y="20205"/>
                  </a:lnTo>
                  <a:lnTo>
                    <a:pt x="524548" y="29337"/>
                  </a:lnTo>
                  <a:lnTo>
                    <a:pt x="526821" y="41605"/>
                  </a:lnTo>
                  <a:lnTo>
                    <a:pt x="526821" y="10553"/>
                  </a:lnTo>
                  <a:lnTo>
                    <a:pt x="513499" y="2705"/>
                  </a:lnTo>
                  <a:lnTo>
                    <a:pt x="497776" y="0"/>
                  </a:lnTo>
                  <a:lnTo>
                    <a:pt x="482104" y="2705"/>
                  </a:lnTo>
                  <a:lnTo>
                    <a:pt x="468579" y="10655"/>
                  </a:lnTo>
                  <a:lnTo>
                    <a:pt x="459079" y="23685"/>
                  </a:lnTo>
                  <a:lnTo>
                    <a:pt x="455498" y="41605"/>
                  </a:lnTo>
                  <a:lnTo>
                    <a:pt x="459079" y="59537"/>
                  </a:lnTo>
                  <a:lnTo>
                    <a:pt x="468579" y="72567"/>
                  </a:lnTo>
                  <a:lnTo>
                    <a:pt x="482104" y="80518"/>
                  </a:lnTo>
                  <a:lnTo>
                    <a:pt x="497776" y="83210"/>
                  </a:lnTo>
                  <a:lnTo>
                    <a:pt x="513499" y="80518"/>
                  </a:lnTo>
                  <a:lnTo>
                    <a:pt x="527011" y="72567"/>
                  </a:lnTo>
                  <a:lnTo>
                    <a:pt x="528383" y="70662"/>
                  </a:lnTo>
                  <a:lnTo>
                    <a:pt x="536460" y="59537"/>
                  </a:lnTo>
                  <a:lnTo>
                    <a:pt x="540029" y="41605"/>
                  </a:lnTo>
                  <a:close/>
                </a:path>
                <a:path w="645795" h="118110">
                  <a:moveTo>
                    <a:pt x="645528" y="1981"/>
                  </a:moveTo>
                  <a:lnTo>
                    <a:pt x="631164" y="1981"/>
                  </a:lnTo>
                  <a:lnTo>
                    <a:pt x="602272" y="45897"/>
                  </a:lnTo>
                  <a:lnTo>
                    <a:pt x="573379" y="1981"/>
                  </a:lnTo>
                  <a:lnTo>
                    <a:pt x="559015" y="1981"/>
                  </a:lnTo>
                  <a:lnTo>
                    <a:pt x="559015" y="81229"/>
                  </a:lnTo>
                  <a:lnTo>
                    <a:pt x="571563" y="81229"/>
                  </a:lnTo>
                  <a:lnTo>
                    <a:pt x="571563" y="21463"/>
                  </a:lnTo>
                  <a:lnTo>
                    <a:pt x="597319" y="60591"/>
                  </a:lnTo>
                  <a:lnTo>
                    <a:pt x="607225" y="60591"/>
                  </a:lnTo>
                  <a:lnTo>
                    <a:pt x="632980" y="21463"/>
                  </a:lnTo>
                  <a:lnTo>
                    <a:pt x="632980" y="81229"/>
                  </a:lnTo>
                  <a:lnTo>
                    <a:pt x="645528" y="81229"/>
                  </a:lnTo>
                  <a:lnTo>
                    <a:pt x="645528" y="1981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43553" y="2443454"/>
              <a:ext cx="72974" cy="7924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82073" y="2441473"/>
              <a:ext cx="316826" cy="8321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23334" y="2443454"/>
              <a:ext cx="72313" cy="79248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20083" y="2443454"/>
              <a:ext cx="96913" cy="79248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41431" y="2443454"/>
              <a:ext cx="86512" cy="79248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5054879" y="250751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13373" y="0"/>
                  </a:moveTo>
                  <a:lnTo>
                    <a:pt x="4127" y="0"/>
                  </a:lnTo>
                  <a:lnTo>
                    <a:pt x="0" y="2806"/>
                  </a:lnTo>
                  <a:lnTo>
                    <a:pt x="0" y="13868"/>
                  </a:lnTo>
                  <a:lnTo>
                    <a:pt x="4127" y="16675"/>
                  </a:lnTo>
                  <a:lnTo>
                    <a:pt x="13373" y="16675"/>
                  </a:lnTo>
                  <a:lnTo>
                    <a:pt x="17335" y="13868"/>
                  </a:lnTo>
                  <a:lnTo>
                    <a:pt x="17335" y="8254"/>
                  </a:lnTo>
                  <a:lnTo>
                    <a:pt x="17335" y="2806"/>
                  </a:lnTo>
                  <a:lnTo>
                    <a:pt x="13373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0565" y="2441473"/>
              <a:ext cx="4903784" cy="503872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5465648" y="2893847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13373" y="0"/>
                  </a:moveTo>
                  <a:lnTo>
                    <a:pt x="4127" y="0"/>
                  </a:lnTo>
                  <a:lnTo>
                    <a:pt x="0" y="2793"/>
                  </a:lnTo>
                  <a:lnTo>
                    <a:pt x="0" y="13855"/>
                  </a:lnTo>
                  <a:lnTo>
                    <a:pt x="4127" y="16675"/>
                  </a:lnTo>
                  <a:lnTo>
                    <a:pt x="13373" y="16675"/>
                  </a:lnTo>
                  <a:lnTo>
                    <a:pt x="17335" y="13855"/>
                  </a:lnTo>
                  <a:lnTo>
                    <a:pt x="17335" y="8255"/>
                  </a:lnTo>
                  <a:lnTo>
                    <a:pt x="17335" y="2793"/>
                  </a:lnTo>
                  <a:lnTo>
                    <a:pt x="13373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60520" y="4034812"/>
              <a:ext cx="524893" cy="524893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9364" y="4633019"/>
              <a:ext cx="524893" cy="524891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9331" y="4034747"/>
              <a:ext cx="524959" cy="52495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59775" y="4034747"/>
              <a:ext cx="524959" cy="524959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10369" y="4034815"/>
              <a:ext cx="524893" cy="52489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109990" y="4633088"/>
              <a:ext cx="524893" cy="524893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09990" y="4034812"/>
              <a:ext cx="524893" cy="52489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09552" y="4034747"/>
              <a:ext cx="524958" cy="524959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60141" y="4034747"/>
              <a:ext cx="524959" cy="524959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59775" y="4633021"/>
              <a:ext cx="524959" cy="52495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09552" y="4633021"/>
              <a:ext cx="524958" cy="5249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" y="105"/>
            <a:ext cx="10691977" cy="611989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538822" y="881926"/>
            <a:ext cx="1519555" cy="351155"/>
          </a:xfrm>
          <a:custGeom>
            <a:avLst/>
            <a:gdLst/>
            <a:ahLst/>
            <a:cxnLst/>
            <a:rect l="l" t="t" r="r" b="b"/>
            <a:pathLst>
              <a:path w="1519555" h="351155">
                <a:moveTo>
                  <a:pt x="775436" y="0"/>
                </a:moveTo>
                <a:lnTo>
                  <a:pt x="665911" y="0"/>
                </a:lnTo>
                <a:lnTo>
                  <a:pt x="577799" y="156095"/>
                </a:lnTo>
                <a:lnTo>
                  <a:pt x="492201" y="0"/>
                </a:lnTo>
                <a:lnTo>
                  <a:pt x="386041" y="0"/>
                </a:lnTo>
                <a:lnTo>
                  <a:pt x="382676" y="0"/>
                </a:lnTo>
                <a:lnTo>
                  <a:pt x="269392" y="0"/>
                </a:lnTo>
                <a:lnTo>
                  <a:pt x="193027" y="96507"/>
                </a:lnTo>
                <a:lnTo>
                  <a:pt x="116649" y="0"/>
                </a:lnTo>
                <a:lnTo>
                  <a:pt x="0" y="0"/>
                </a:lnTo>
                <a:lnTo>
                  <a:pt x="121691" y="156514"/>
                </a:lnTo>
                <a:lnTo>
                  <a:pt x="0" y="310502"/>
                </a:lnTo>
                <a:lnTo>
                  <a:pt x="116649" y="310502"/>
                </a:lnTo>
                <a:lnTo>
                  <a:pt x="193027" y="214414"/>
                </a:lnTo>
                <a:lnTo>
                  <a:pt x="269392" y="310502"/>
                </a:lnTo>
                <a:lnTo>
                  <a:pt x="386041" y="310502"/>
                </a:lnTo>
                <a:lnTo>
                  <a:pt x="264769" y="156514"/>
                </a:lnTo>
                <a:lnTo>
                  <a:pt x="384124" y="2476"/>
                </a:lnTo>
                <a:lnTo>
                  <a:pt x="509397" y="214414"/>
                </a:lnTo>
                <a:lnTo>
                  <a:pt x="509676" y="220014"/>
                </a:lnTo>
                <a:lnTo>
                  <a:pt x="509333" y="224066"/>
                </a:lnTo>
                <a:lnTo>
                  <a:pt x="464083" y="235394"/>
                </a:lnTo>
                <a:lnTo>
                  <a:pt x="464083" y="311340"/>
                </a:lnTo>
                <a:lnTo>
                  <a:pt x="511759" y="309410"/>
                </a:lnTo>
                <a:lnTo>
                  <a:pt x="558292" y="301904"/>
                </a:lnTo>
                <a:lnTo>
                  <a:pt x="596519" y="287172"/>
                </a:lnTo>
                <a:lnTo>
                  <a:pt x="619340" y="263512"/>
                </a:lnTo>
                <a:lnTo>
                  <a:pt x="775436" y="0"/>
                </a:lnTo>
                <a:close/>
              </a:path>
              <a:path w="1519555" h="351155">
                <a:moveTo>
                  <a:pt x="1116977" y="234975"/>
                </a:moveTo>
                <a:lnTo>
                  <a:pt x="1075448" y="234975"/>
                </a:lnTo>
                <a:lnTo>
                  <a:pt x="1075321" y="170548"/>
                </a:lnTo>
                <a:lnTo>
                  <a:pt x="1075207" y="102082"/>
                </a:lnTo>
                <a:lnTo>
                  <a:pt x="1075156" y="74269"/>
                </a:lnTo>
                <a:lnTo>
                  <a:pt x="1075067" y="22212"/>
                </a:lnTo>
                <a:lnTo>
                  <a:pt x="1075029" y="0"/>
                </a:lnTo>
                <a:lnTo>
                  <a:pt x="978941" y="0"/>
                </a:lnTo>
                <a:lnTo>
                  <a:pt x="978941" y="74688"/>
                </a:lnTo>
                <a:lnTo>
                  <a:pt x="978941" y="234975"/>
                </a:lnTo>
                <a:lnTo>
                  <a:pt x="825792" y="234975"/>
                </a:lnTo>
                <a:lnTo>
                  <a:pt x="836371" y="212293"/>
                </a:lnTo>
                <a:lnTo>
                  <a:pt x="845870" y="190817"/>
                </a:lnTo>
                <a:lnTo>
                  <a:pt x="861669" y="151472"/>
                </a:lnTo>
                <a:lnTo>
                  <a:pt x="873556" y="113715"/>
                </a:lnTo>
                <a:lnTo>
                  <a:pt x="881926" y="74688"/>
                </a:lnTo>
                <a:lnTo>
                  <a:pt x="882015" y="74269"/>
                </a:lnTo>
                <a:lnTo>
                  <a:pt x="978941" y="74688"/>
                </a:lnTo>
                <a:lnTo>
                  <a:pt x="978941" y="0"/>
                </a:lnTo>
                <a:lnTo>
                  <a:pt x="791794" y="0"/>
                </a:lnTo>
                <a:lnTo>
                  <a:pt x="791324" y="22212"/>
                </a:lnTo>
                <a:lnTo>
                  <a:pt x="789952" y="43484"/>
                </a:lnTo>
                <a:lnTo>
                  <a:pt x="784453" y="83286"/>
                </a:lnTo>
                <a:lnTo>
                  <a:pt x="775487" y="120484"/>
                </a:lnTo>
                <a:lnTo>
                  <a:pt x="755789" y="174091"/>
                </a:lnTo>
                <a:lnTo>
                  <a:pt x="737539" y="213525"/>
                </a:lnTo>
                <a:lnTo>
                  <a:pt x="726757" y="234975"/>
                </a:lnTo>
                <a:lnTo>
                  <a:pt x="695706" y="234975"/>
                </a:lnTo>
                <a:lnTo>
                  <a:pt x="695706" y="350786"/>
                </a:lnTo>
                <a:lnTo>
                  <a:pt x="792632" y="350786"/>
                </a:lnTo>
                <a:lnTo>
                  <a:pt x="792632" y="310502"/>
                </a:lnTo>
                <a:lnTo>
                  <a:pt x="1020064" y="310921"/>
                </a:lnTo>
                <a:lnTo>
                  <a:pt x="1020064" y="350786"/>
                </a:lnTo>
                <a:lnTo>
                  <a:pt x="1116977" y="350786"/>
                </a:lnTo>
                <a:lnTo>
                  <a:pt x="1116977" y="310502"/>
                </a:lnTo>
                <a:lnTo>
                  <a:pt x="1116977" y="234975"/>
                </a:lnTo>
                <a:close/>
              </a:path>
              <a:path w="1519555" h="351155">
                <a:moveTo>
                  <a:pt x="1519389" y="0"/>
                </a:moveTo>
                <a:lnTo>
                  <a:pt x="1416164" y="0"/>
                </a:lnTo>
                <a:lnTo>
                  <a:pt x="1244130" y="192595"/>
                </a:lnTo>
                <a:lnTo>
                  <a:pt x="1244130" y="0"/>
                </a:lnTo>
                <a:lnTo>
                  <a:pt x="1140485" y="0"/>
                </a:lnTo>
                <a:lnTo>
                  <a:pt x="1140485" y="310502"/>
                </a:lnTo>
                <a:lnTo>
                  <a:pt x="1244130" y="310502"/>
                </a:lnTo>
                <a:lnTo>
                  <a:pt x="1416164" y="117487"/>
                </a:lnTo>
                <a:lnTo>
                  <a:pt x="1416164" y="310502"/>
                </a:lnTo>
                <a:lnTo>
                  <a:pt x="1519389" y="310502"/>
                </a:lnTo>
                <a:lnTo>
                  <a:pt x="1519389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526975" y="1320533"/>
            <a:ext cx="762000" cy="183515"/>
            <a:chOff x="526975" y="1320533"/>
            <a:chExt cx="762000" cy="183515"/>
          </a:xfrm>
        </p:grpSpPr>
        <p:sp>
          <p:nvSpPr>
            <p:cNvPr id="5" name="object 5" descr=""/>
            <p:cNvSpPr/>
            <p:nvPr/>
          </p:nvSpPr>
          <p:spPr>
            <a:xfrm>
              <a:off x="528346" y="1321905"/>
              <a:ext cx="257175" cy="180975"/>
            </a:xfrm>
            <a:custGeom>
              <a:avLst/>
              <a:gdLst/>
              <a:ahLst/>
              <a:cxnLst/>
              <a:rect l="l" t="t" r="r" b="b"/>
              <a:pathLst>
                <a:path w="257175" h="180975">
                  <a:moveTo>
                    <a:pt x="257122" y="180352"/>
                  </a:moveTo>
                  <a:lnTo>
                    <a:pt x="196437" y="180352"/>
                  </a:lnTo>
                  <a:lnTo>
                    <a:pt x="179622" y="149402"/>
                  </a:lnTo>
                  <a:lnTo>
                    <a:pt x="77500" y="149402"/>
                  </a:lnTo>
                  <a:lnTo>
                    <a:pt x="60685" y="180352"/>
                  </a:lnTo>
                  <a:lnTo>
                    <a:pt x="0" y="180352"/>
                  </a:lnTo>
                  <a:lnTo>
                    <a:pt x="97729" y="0"/>
                  </a:lnTo>
                  <a:lnTo>
                    <a:pt x="159390" y="0"/>
                  </a:lnTo>
                  <a:lnTo>
                    <a:pt x="257122" y="180352"/>
                  </a:lnTo>
                  <a:close/>
                </a:path>
                <a:path w="257175" h="180975">
                  <a:moveTo>
                    <a:pt x="128682" y="55079"/>
                  </a:moveTo>
                  <a:lnTo>
                    <a:pt x="99435" y="108699"/>
                  </a:lnTo>
                  <a:lnTo>
                    <a:pt x="157687" y="108699"/>
                  </a:lnTo>
                  <a:lnTo>
                    <a:pt x="128682" y="55079"/>
                  </a:lnTo>
                  <a:close/>
                </a:path>
              </a:pathLst>
            </a:custGeom>
            <a:ln w="3175">
              <a:solidFill>
                <a:srgbClr val="37343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462" y="1320533"/>
              <a:ext cx="499447" cy="183095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1376006" y="1316545"/>
            <a:ext cx="659765" cy="191135"/>
          </a:xfrm>
          <a:custGeom>
            <a:avLst/>
            <a:gdLst/>
            <a:ahLst/>
            <a:cxnLst/>
            <a:rect l="l" t="t" r="r" b="b"/>
            <a:pathLst>
              <a:path w="659764" h="191134">
                <a:moveTo>
                  <a:pt x="226415" y="142328"/>
                </a:moveTo>
                <a:lnTo>
                  <a:pt x="226415" y="185712"/>
                </a:lnTo>
                <a:lnTo>
                  <a:pt x="0" y="185712"/>
                </a:lnTo>
                <a:lnTo>
                  <a:pt x="0" y="162560"/>
                </a:lnTo>
                <a:lnTo>
                  <a:pt x="912" y="147872"/>
                </a:lnTo>
                <a:lnTo>
                  <a:pt x="22137" y="107010"/>
                </a:lnTo>
                <a:lnTo>
                  <a:pt x="56625" y="89485"/>
                </a:lnTo>
                <a:lnTo>
                  <a:pt x="97967" y="81241"/>
                </a:lnTo>
                <a:lnTo>
                  <a:pt x="113576" y="79451"/>
                </a:lnTo>
                <a:lnTo>
                  <a:pt x="121181" y="78493"/>
                </a:lnTo>
                <a:lnTo>
                  <a:pt x="158089" y="67792"/>
                </a:lnTo>
                <a:lnTo>
                  <a:pt x="160121" y="64427"/>
                </a:lnTo>
                <a:lnTo>
                  <a:pt x="160121" y="60198"/>
                </a:lnTo>
                <a:lnTo>
                  <a:pt x="160121" y="53047"/>
                </a:lnTo>
                <a:lnTo>
                  <a:pt x="119387" y="39796"/>
                </a:lnTo>
                <a:lnTo>
                  <a:pt x="109181" y="39484"/>
                </a:lnTo>
                <a:lnTo>
                  <a:pt x="99447" y="39979"/>
                </a:lnTo>
                <a:lnTo>
                  <a:pt x="60680" y="56464"/>
                </a:lnTo>
                <a:lnTo>
                  <a:pt x="60680" y="65074"/>
                </a:lnTo>
                <a:lnTo>
                  <a:pt x="0" y="65074"/>
                </a:lnTo>
                <a:lnTo>
                  <a:pt x="19052" y="22144"/>
                </a:lnTo>
                <a:lnTo>
                  <a:pt x="69640" y="3446"/>
                </a:lnTo>
                <a:lnTo>
                  <a:pt x="109181" y="0"/>
                </a:lnTo>
                <a:lnTo>
                  <a:pt x="130623" y="731"/>
                </a:lnTo>
                <a:lnTo>
                  <a:pt x="169800" y="6579"/>
                </a:lnTo>
                <a:lnTo>
                  <a:pt x="213223" y="29798"/>
                </a:lnTo>
                <a:lnTo>
                  <a:pt x="221780" y="60693"/>
                </a:lnTo>
                <a:lnTo>
                  <a:pt x="220972" y="69944"/>
                </a:lnTo>
                <a:lnTo>
                  <a:pt x="195127" y="101663"/>
                </a:lnTo>
                <a:lnTo>
                  <a:pt x="153304" y="114701"/>
                </a:lnTo>
                <a:lnTo>
                  <a:pt x="143548" y="116497"/>
                </a:lnTo>
                <a:lnTo>
                  <a:pt x="135750" y="117957"/>
                </a:lnTo>
                <a:lnTo>
                  <a:pt x="134937" y="117957"/>
                </a:lnTo>
                <a:lnTo>
                  <a:pt x="132334" y="118364"/>
                </a:lnTo>
                <a:lnTo>
                  <a:pt x="127952" y="119176"/>
                </a:lnTo>
                <a:lnTo>
                  <a:pt x="112450" y="121529"/>
                </a:lnTo>
                <a:lnTo>
                  <a:pt x="74460" y="129057"/>
                </a:lnTo>
                <a:lnTo>
                  <a:pt x="53378" y="136969"/>
                </a:lnTo>
                <a:lnTo>
                  <a:pt x="53378" y="142328"/>
                </a:lnTo>
                <a:lnTo>
                  <a:pt x="226415" y="142328"/>
                </a:lnTo>
                <a:close/>
              </a:path>
              <a:path w="659764" h="191134">
                <a:moveTo>
                  <a:pt x="461848" y="126009"/>
                </a:moveTo>
                <a:lnTo>
                  <a:pt x="444481" y="166539"/>
                </a:lnTo>
                <a:lnTo>
                  <a:pt x="396043" y="187174"/>
                </a:lnTo>
                <a:lnTo>
                  <a:pt x="351688" y="191071"/>
                </a:lnTo>
                <a:lnTo>
                  <a:pt x="325651" y="189892"/>
                </a:lnTo>
                <a:lnTo>
                  <a:pt x="283363" y="180452"/>
                </a:lnTo>
                <a:lnTo>
                  <a:pt x="245178" y="148518"/>
                </a:lnTo>
                <a:lnTo>
                  <a:pt x="237871" y="115277"/>
                </a:lnTo>
                <a:lnTo>
                  <a:pt x="294894" y="115277"/>
                </a:lnTo>
                <a:lnTo>
                  <a:pt x="295929" y="124028"/>
                </a:lnTo>
                <a:lnTo>
                  <a:pt x="299037" y="131516"/>
                </a:lnTo>
                <a:lnTo>
                  <a:pt x="340308" y="150671"/>
                </a:lnTo>
                <a:lnTo>
                  <a:pt x="351688" y="151104"/>
                </a:lnTo>
                <a:lnTo>
                  <a:pt x="361655" y="150940"/>
                </a:lnTo>
                <a:lnTo>
                  <a:pt x="401485" y="134937"/>
                </a:lnTo>
                <a:lnTo>
                  <a:pt x="401650" y="126009"/>
                </a:lnTo>
                <a:lnTo>
                  <a:pt x="401485" y="121462"/>
                </a:lnTo>
                <a:lnTo>
                  <a:pt x="386778" y="110769"/>
                </a:lnTo>
                <a:lnTo>
                  <a:pt x="381584" y="109880"/>
                </a:lnTo>
                <a:lnTo>
                  <a:pt x="374269" y="109435"/>
                </a:lnTo>
                <a:lnTo>
                  <a:pt x="364845" y="109435"/>
                </a:lnTo>
                <a:lnTo>
                  <a:pt x="319760" y="109435"/>
                </a:lnTo>
                <a:lnTo>
                  <a:pt x="319760" y="74333"/>
                </a:lnTo>
                <a:lnTo>
                  <a:pt x="364845" y="74333"/>
                </a:lnTo>
                <a:lnTo>
                  <a:pt x="373789" y="74028"/>
                </a:lnTo>
                <a:lnTo>
                  <a:pt x="400672" y="62230"/>
                </a:lnTo>
                <a:lnTo>
                  <a:pt x="400672" y="57518"/>
                </a:lnTo>
                <a:lnTo>
                  <a:pt x="400672" y="51511"/>
                </a:lnTo>
                <a:lnTo>
                  <a:pt x="361532" y="40099"/>
                </a:lnTo>
                <a:lnTo>
                  <a:pt x="351688" y="39725"/>
                </a:lnTo>
                <a:lnTo>
                  <a:pt x="340308" y="40037"/>
                </a:lnTo>
                <a:lnTo>
                  <a:pt x="300418" y="48056"/>
                </a:lnTo>
                <a:lnTo>
                  <a:pt x="294894" y="53212"/>
                </a:lnTo>
                <a:lnTo>
                  <a:pt x="294894" y="60198"/>
                </a:lnTo>
                <a:lnTo>
                  <a:pt x="237871" y="60198"/>
                </a:lnTo>
                <a:lnTo>
                  <a:pt x="257812" y="20234"/>
                </a:lnTo>
                <a:lnTo>
                  <a:pt x="310646" y="3140"/>
                </a:lnTo>
                <a:lnTo>
                  <a:pt x="351688" y="0"/>
                </a:lnTo>
                <a:lnTo>
                  <a:pt x="364506" y="204"/>
                </a:lnTo>
                <a:lnTo>
                  <a:pt x="411236" y="5477"/>
                </a:lnTo>
                <a:lnTo>
                  <a:pt x="447375" y="25210"/>
                </a:lnTo>
                <a:lnTo>
                  <a:pt x="456971" y="53860"/>
                </a:lnTo>
                <a:lnTo>
                  <a:pt x="455142" y="64859"/>
                </a:lnTo>
                <a:lnTo>
                  <a:pt x="449657" y="73969"/>
                </a:lnTo>
                <a:lnTo>
                  <a:pt x="440517" y="81190"/>
                </a:lnTo>
                <a:lnTo>
                  <a:pt x="427723" y="86525"/>
                </a:lnTo>
                <a:lnTo>
                  <a:pt x="441736" y="92526"/>
                </a:lnTo>
                <a:lnTo>
                  <a:pt x="452096" y="101023"/>
                </a:lnTo>
                <a:lnTo>
                  <a:pt x="458800" y="112019"/>
                </a:lnTo>
                <a:lnTo>
                  <a:pt x="461848" y="125514"/>
                </a:lnTo>
                <a:lnTo>
                  <a:pt x="461848" y="126009"/>
                </a:lnTo>
                <a:close/>
              </a:path>
              <a:path w="659764" h="191134">
                <a:moveTo>
                  <a:pt x="659257" y="5359"/>
                </a:moveTo>
                <a:lnTo>
                  <a:pt x="659257" y="113817"/>
                </a:lnTo>
                <a:lnTo>
                  <a:pt x="658761" y="122499"/>
                </a:lnTo>
                <a:lnTo>
                  <a:pt x="640191" y="162288"/>
                </a:lnTo>
                <a:lnTo>
                  <a:pt x="597935" y="182940"/>
                </a:lnTo>
                <a:lnTo>
                  <a:pt x="565670" y="185712"/>
                </a:lnTo>
                <a:lnTo>
                  <a:pt x="549463" y="184859"/>
                </a:lnTo>
                <a:lnTo>
                  <a:pt x="511073" y="172072"/>
                </a:lnTo>
                <a:lnTo>
                  <a:pt x="482447" y="140385"/>
                </a:lnTo>
                <a:lnTo>
                  <a:pt x="474281" y="107480"/>
                </a:lnTo>
                <a:lnTo>
                  <a:pt x="530821" y="107480"/>
                </a:lnTo>
                <a:lnTo>
                  <a:pt x="531415" y="114652"/>
                </a:lnTo>
                <a:lnTo>
                  <a:pt x="533195" y="121308"/>
                </a:lnTo>
                <a:lnTo>
                  <a:pt x="568350" y="143802"/>
                </a:lnTo>
                <a:lnTo>
                  <a:pt x="577773" y="143802"/>
                </a:lnTo>
                <a:lnTo>
                  <a:pt x="585571" y="141071"/>
                </a:lnTo>
                <a:lnTo>
                  <a:pt x="591743" y="135636"/>
                </a:lnTo>
                <a:lnTo>
                  <a:pt x="597928" y="130187"/>
                </a:lnTo>
                <a:lnTo>
                  <a:pt x="601014" y="122923"/>
                </a:lnTo>
                <a:lnTo>
                  <a:pt x="601014" y="113817"/>
                </a:lnTo>
                <a:lnTo>
                  <a:pt x="601014" y="5359"/>
                </a:lnTo>
                <a:lnTo>
                  <a:pt x="659257" y="5359"/>
                </a:lnTo>
                <a:close/>
              </a:path>
            </a:pathLst>
          </a:custGeom>
          <a:ln w="3175">
            <a:solidFill>
              <a:srgbClr val="37343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596" y="1749577"/>
            <a:ext cx="4250242" cy="500468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2897238" y="2470416"/>
            <a:ext cx="474980" cy="76835"/>
          </a:xfrm>
          <a:custGeom>
            <a:avLst/>
            <a:gdLst/>
            <a:ahLst/>
            <a:cxnLst/>
            <a:rect l="l" t="t" r="r" b="b"/>
            <a:pathLst>
              <a:path w="474979" h="76835">
                <a:moveTo>
                  <a:pt x="102095" y="2146"/>
                </a:moveTo>
                <a:lnTo>
                  <a:pt x="89903" y="2146"/>
                </a:lnTo>
                <a:lnTo>
                  <a:pt x="89903" y="63106"/>
                </a:lnTo>
                <a:lnTo>
                  <a:pt x="57150" y="63106"/>
                </a:lnTo>
                <a:lnTo>
                  <a:pt x="57150" y="2146"/>
                </a:lnTo>
                <a:lnTo>
                  <a:pt x="44945" y="2146"/>
                </a:lnTo>
                <a:lnTo>
                  <a:pt x="44945" y="63106"/>
                </a:lnTo>
                <a:lnTo>
                  <a:pt x="12179" y="63106"/>
                </a:lnTo>
                <a:lnTo>
                  <a:pt x="12179" y="2146"/>
                </a:lnTo>
                <a:lnTo>
                  <a:pt x="0" y="2146"/>
                </a:lnTo>
                <a:lnTo>
                  <a:pt x="0" y="63106"/>
                </a:lnTo>
                <a:lnTo>
                  <a:pt x="0" y="74536"/>
                </a:lnTo>
                <a:lnTo>
                  <a:pt x="102095" y="74536"/>
                </a:lnTo>
                <a:lnTo>
                  <a:pt x="102095" y="63106"/>
                </a:lnTo>
                <a:lnTo>
                  <a:pt x="102095" y="2146"/>
                </a:lnTo>
                <a:close/>
              </a:path>
              <a:path w="474979" h="76835">
                <a:moveTo>
                  <a:pt x="197650" y="38404"/>
                </a:moveTo>
                <a:lnTo>
                  <a:pt x="194360" y="21869"/>
                </a:lnTo>
                <a:lnTo>
                  <a:pt x="186893" y="11582"/>
                </a:lnTo>
                <a:lnTo>
                  <a:pt x="185623" y="9842"/>
                </a:lnTo>
                <a:lnTo>
                  <a:pt x="185458" y="9753"/>
                </a:lnTo>
                <a:lnTo>
                  <a:pt x="185458" y="38404"/>
                </a:lnTo>
                <a:lnTo>
                  <a:pt x="183362" y="49733"/>
                </a:lnTo>
                <a:lnTo>
                  <a:pt x="177647" y="58166"/>
                </a:lnTo>
                <a:lnTo>
                  <a:pt x="169125" y="63423"/>
                </a:lnTo>
                <a:lnTo>
                  <a:pt x="158635" y="65227"/>
                </a:lnTo>
                <a:lnTo>
                  <a:pt x="148132" y="63423"/>
                </a:lnTo>
                <a:lnTo>
                  <a:pt x="139623" y="58166"/>
                </a:lnTo>
                <a:lnTo>
                  <a:pt x="133896" y="49733"/>
                </a:lnTo>
                <a:lnTo>
                  <a:pt x="131813" y="38404"/>
                </a:lnTo>
                <a:lnTo>
                  <a:pt x="133896" y="27089"/>
                </a:lnTo>
                <a:lnTo>
                  <a:pt x="139623" y="18656"/>
                </a:lnTo>
                <a:lnTo>
                  <a:pt x="148132" y="13398"/>
                </a:lnTo>
                <a:lnTo>
                  <a:pt x="158635" y="11582"/>
                </a:lnTo>
                <a:lnTo>
                  <a:pt x="169125" y="13398"/>
                </a:lnTo>
                <a:lnTo>
                  <a:pt x="177647" y="18656"/>
                </a:lnTo>
                <a:lnTo>
                  <a:pt x="183362" y="27089"/>
                </a:lnTo>
                <a:lnTo>
                  <a:pt x="185458" y="38404"/>
                </a:lnTo>
                <a:lnTo>
                  <a:pt x="185458" y="9753"/>
                </a:lnTo>
                <a:lnTo>
                  <a:pt x="173151" y="2489"/>
                </a:lnTo>
                <a:lnTo>
                  <a:pt x="158635" y="0"/>
                </a:lnTo>
                <a:lnTo>
                  <a:pt x="144170" y="2489"/>
                </a:lnTo>
                <a:lnTo>
                  <a:pt x="131699" y="9842"/>
                </a:lnTo>
                <a:lnTo>
                  <a:pt x="122923" y="21869"/>
                </a:lnTo>
                <a:lnTo>
                  <a:pt x="119621" y="38404"/>
                </a:lnTo>
                <a:lnTo>
                  <a:pt x="122923" y="54952"/>
                </a:lnTo>
                <a:lnTo>
                  <a:pt x="131699" y="66992"/>
                </a:lnTo>
                <a:lnTo>
                  <a:pt x="144170" y="74333"/>
                </a:lnTo>
                <a:lnTo>
                  <a:pt x="158635" y="76809"/>
                </a:lnTo>
                <a:lnTo>
                  <a:pt x="173151" y="74333"/>
                </a:lnTo>
                <a:lnTo>
                  <a:pt x="185623" y="66992"/>
                </a:lnTo>
                <a:lnTo>
                  <a:pt x="186893" y="65227"/>
                </a:lnTo>
                <a:lnTo>
                  <a:pt x="194360" y="54952"/>
                </a:lnTo>
                <a:lnTo>
                  <a:pt x="197650" y="38404"/>
                </a:lnTo>
                <a:close/>
              </a:path>
              <a:path w="474979" h="76835">
                <a:moveTo>
                  <a:pt x="281927" y="1828"/>
                </a:moveTo>
                <a:lnTo>
                  <a:pt x="269735" y="1828"/>
                </a:lnTo>
                <a:lnTo>
                  <a:pt x="269735" y="32766"/>
                </a:lnTo>
                <a:lnTo>
                  <a:pt x="227368" y="32766"/>
                </a:lnTo>
                <a:lnTo>
                  <a:pt x="227368" y="1828"/>
                </a:lnTo>
                <a:lnTo>
                  <a:pt x="215176" y="1828"/>
                </a:lnTo>
                <a:lnTo>
                  <a:pt x="215176" y="74980"/>
                </a:lnTo>
                <a:lnTo>
                  <a:pt x="227368" y="74980"/>
                </a:lnTo>
                <a:lnTo>
                  <a:pt x="227368" y="44043"/>
                </a:lnTo>
                <a:lnTo>
                  <a:pt x="269735" y="44043"/>
                </a:lnTo>
                <a:lnTo>
                  <a:pt x="269735" y="74980"/>
                </a:lnTo>
                <a:lnTo>
                  <a:pt x="281927" y="74980"/>
                </a:lnTo>
                <a:lnTo>
                  <a:pt x="281927" y="1828"/>
                </a:lnTo>
                <a:close/>
              </a:path>
              <a:path w="474979" h="76835">
                <a:moveTo>
                  <a:pt x="377469" y="38404"/>
                </a:moveTo>
                <a:lnTo>
                  <a:pt x="374192" y="21869"/>
                </a:lnTo>
                <a:lnTo>
                  <a:pt x="366725" y="11582"/>
                </a:lnTo>
                <a:lnTo>
                  <a:pt x="365455" y="9842"/>
                </a:lnTo>
                <a:lnTo>
                  <a:pt x="365290" y="9753"/>
                </a:lnTo>
                <a:lnTo>
                  <a:pt x="365290" y="38404"/>
                </a:lnTo>
                <a:lnTo>
                  <a:pt x="363194" y="49733"/>
                </a:lnTo>
                <a:lnTo>
                  <a:pt x="357479" y="58166"/>
                </a:lnTo>
                <a:lnTo>
                  <a:pt x="348957" y="63423"/>
                </a:lnTo>
                <a:lnTo>
                  <a:pt x="338467" y="65227"/>
                </a:lnTo>
                <a:lnTo>
                  <a:pt x="327964" y="63423"/>
                </a:lnTo>
                <a:lnTo>
                  <a:pt x="319455" y="58166"/>
                </a:lnTo>
                <a:lnTo>
                  <a:pt x="313728" y="49733"/>
                </a:lnTo>
                <a:lnTo>
                  <a:pt x="311645" y="38404"/>
                </a:lnTo>
                <a:lnTo>
                  <a:pt x="313728" y="27089"/>
                </a:lnTo>
                <a:lnTo>
                  <a:pt x="319455" y="18656"/>
                </a:lnTo>
                <a:lnTo>
                  <a:pt x="327964" y="13398"/>
                </a:lnTo>
                <a:lnTo>
                  <a:pt x="338467" y="11582"/>
                </a:lnTo>
                <a:lnTo>
                  <a:pt x="348957" y="13398"/>
                </a:lnTo>
                <a:lnTo>
                  <a:pt x="357479" y="18656"/>
                </a:lnTo>
                <a:lnTo>
                  <a:pt x="363194" y="27089"/>
                </a:lnTo>
                <a:lnTo>
                  <a:pt x="365290" y="38404"/>
                </a:lnTo>
                <a:lnTo>
                  <a:pt x="365290" y="9753"/>
                </a:lnTo>
                <a:lnTo>
                  <a:pt x="352983" y="2489"/>
                </a:lnTo>
                <a:lnTo>
                  <a:pt x="338467" y="0"/>
                </a:lnTo>
                <a:lnTo>
                  <a:pt x="324002" y="2489"/>
                </a:lnTo>
                <a:lnTo>
                  <a:pt x="311531" y="9842"/>
                </a:lnTo>
                <a:lnTo>
                  <a:pt x="302755" y="21869"/>
                </a:lnTo>
                <a:lnTo>
                  <a:pt x="299453" y="38404"/>
                </a:lnTo>
                <a:lnTo>
                  <a:pt x="302755" y="54952"/>
                </a:lnTo>
                <a:lnTo>
                  <a:pt x="311531" y="66992"/>
                </a:lnTo>
                <a:lnTo>
                  <a:pt x="324002" y="74333"/>
                </a:lnTo>
                <a:lnTo>
                  <a:pt x="338467" y="76809"/>
                </a:lnTo>
                <a:lnTo>
                  <a:pt x="352983" y="74333"/>
                </a:lnTo>
                <a:lnTo>
                  <a:pt x="365455" y="66992"/>
                </a:lnTo>
                <a:lnTo>
                  <a:pt x="366725" y="65227"/>
                </a:lnTo>
                <a:lnTo>
                  <a:pt x="374192" y="54952"/>
                </a:lnTo>
                <a:lnTo>
                  <a:pt x="377469" y="38404"/>
                </a:lnTo>
                <a:close/>
              </a:path>
              <a:path w="474979" h="76835">
                <a:moveTo>
                  <a:pt x="474865" y="1828"/>
                </a:moveTo>
                <a:lnTo>
                  <a:pt x="461606" y="1828"/>
                </a:lnTo>
                <a:lnTo>
                  <a:pt x="434936" y="42367"/>
                </a:lnTo>
                <a:lnTo>
                  <a:pt x="408266" y="1828"/>
                </a:lnTo>
                <a:lnTo>
                  <a:pt x="395008" y="1828"/>
                </a:lnTo>
                <a:lnTo>
                  <a:pt x="395008" y="74980"/>
                </a:lnTo>
                <a:lnTo>
                  <a:pt x="406590" y="74980"/>
                </a:lnTo>
                <a:lnTo>
                  <a:pt x="406590" y="19812"/>
                </a:lnTo>
                <a:lnTo>
                  <a:pt x="430364" y="55930"/>
                </a:lnTo>
                <a:lnTo>
                  <a:pt x="439508" y="55930"/>
                </a:lnTo>
                <a:lnTo>
                  <a:pt x="463283" y="19812"/>
                </a:lnTo>
                <a:lnTo>
                  <a:pt x="463283" y="74980"/>
                </a:lnTo>
                <a:lnTo>
                  <a:pt x="474865" y="74980"/>
                </a:lnTo>
                <a:lnTo>
                  <a:pt x="474865" y="1828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432607" y="2438717"/>
            <a:ext cx="880744" cy="140335"/>
          </a:xfrm>
          <a:custGeom>
            <a:avLst/>
            <a:gdLst/>
            <a:ahLst/>
            <a:cxnLst/>
            <a:rect l="l" t="t" r="r" b="b"/>
            <a:pathLst>
              <a:path w="880745" h="140335">
                <a:moveTo>
                  <a:pt x="67665" y="106680"/>
                </a:moveTo>
                <a:lnTo>
                  <a:pt x="36576" y="69951"/>
                </a:lnTo>
                <a:lnTo>
                  <a:pt x="64312" y="33528"/>
                </a:lnTo>
                <a:lnTo>
                  <a:pt x="50139" y="33528"/>
                </a:lnTo>
                <a:lnTo>
                  <a:pt x="26974" y="64008"/>
                </a:lnTo>
                <a:lnTo>
                  <a:pt x="12192" y="64008"/>
                </a:lnTo>
                <a:lnTo>
                  <a:pt x="12192" y="33528"/>
                </a:lnTo>
                <a:lnTo>
                  <a:pt x="0" y="33528"/>
                </a:lnTo>
                <a:lnTo>
                  <a:pt x="0" y="106680"/>
                </a:lnTo>
                <a:lnTo>
                  <a:pt x="12192" y="106680"/>
                </a:lnTo>
                <a:lnTo>
                  <a:pt x="12192" y="75285"/>
                </a:lnTo>
                <a:lnTo>
                  <a:pt x="26517" y="75285"/>
                </a:lnTo>
                <a:lnTo>
                  <a:pt x="53340" y="106680"/>
                </a:lnTo>
                <a:lnTo>
                  <a:pt x="67665" y="106680"/>
                </a:lnTo>
                <a:close/>
              </a:path>
              <a:path w="880745" h="140335">
                <a:moveTo>
                  <a:pt x="149047" y="70104"/>
                </a:moveTo>
                <a:lnTo>
                  <a:pt x="145757" y="53568"/>
                </a:lnTo>
                <a:lnTo>
                  <a:pt x="138290" y="43281"/>
                </a:lnTo>
                <a:lnTo>
                  <a:pt x="137020" y="41541"/>
                </a:lnTo>
                <a:lnTo>
                  <a:pt x="136855" y="41452"/>
                </a:lnTo>
                <a:lnTo>
                  <a:pt x="136855" y="70104"/>
                </a:lnTo>
                <a:lnTo>
                  <a:pt x="134759" y="81432"/>
                </a:lnTo>
                <a:lnTo>
                  <a:pt x="129044" y="89865"/>
                </a:lnTo>
                <a:lnTo>
                  <a:pt x="120523" y="95123"/>
                </a:lnTo>
                <a:lnTo>
                  <a:pt x="110032" y="96926"/>
                </a:lnTo>
                <a:lnTo>
                  <a:pt x="99529" y="95123"/>
                </a:lnTo>
                <a:lnTo>
                  <a:pt x="91020" y="89865"/>
                </a:lnTo>
                <a:lnTo>
                  <a:pt x="85293" y="81432"/>
                </a:lnTo>
                <a:lnTo>
                  <a:pt x="83210" y="70104"/>
                </a:lnTo>
                <a:lnTo>
                  <a:pt x="85293" y="58788"/>
                </a:lnTo>
                <a:lnTo>
                  <a:pt x="91008" y="50355"/>
                </a:lnTo>
                <a:lnTo>
                  <a:pt x="99529" y="45097"/>
                </a:lnTo>
                <a:lnTo>
                  <a:pt x="110032" y="43281"/>
                </a:lnTo>
                <a:lnTo>
                  <a:pt x="120523" y="45097"/>
                </a:lnTo>
                <a:lnTo>
                  <a:pt x="129044" y="50355"/>
                </a:lnTo>
                <a:lnTo>
                  <a:pt x="134759" y="58788"/>
                </a:lnTo>
                <a:lnTo>
                  <a:pt x="136855" y="70104"/>
                </a:lnTo>
                <a:lnTo>
                  <a:pt x="136855" y="41452"/>
                </a:lnTo>
                <a:lnTo>
                  <a:pt x="124548" y="34188"/>
                </a:lnTo>
                <a:lnTo>
                  <a:pt x="110032" y="31699"/>
                </a:lnTo>
                <a:lnTo>
                  <a:pt x="95567" y="34188"/>
                </a:lnTo>
                <a:lnTo>
                  <a:pt x="83096" y="41541"/>
                </a:lnTo>
                <a:lnTo>
                  <a:pt x="74320" y="53568"/>
                </a:lnTo>
                <a:lnTo>
                  <a:pt x="71018" y="70104"/>
                </a:lnTo>
                <a:lnTo>
                  <a:pt x="74320" y="86652"/>
                </a:lnTo>
                <a:lnTo>
                  <a:pt x="83096" y="98691"/>
                </a:lnTo>
                <a:lnTo>
                  <a:pt x="95567" y="106032"/>
                </a:lnTo>
                <a:lnTo>
                  <a:pt x="110032" y="108508"/>
                </a:lnTo>
                <a:lnTo>
                  <a:pt x="124548" y="106032"/>
                </a:lnTo>
                <a:lnTo>
                  <a:pt x="137020" y="98691"/>
                </a:lnTo>
                <a:lnTo>
                  <a:pt x="138290" y="96926"/>
                </a:lnTo>
                <a:lnTo>
                  <a:pt x="145757" y="86652"/>
                </a:lnTo>
                <a:lnTo>
                  <a:pt x="149047" y="70104"/>
                </a:lnTo>
                <a:close/>
              </a:path>
              <a:path w="880745" h="140335">
                <a:moveTo>
                  <a:pt x="246430" y="33528"/>
                </a:moveTo>
                <a:lnTo>
                  <a:pt x="233172" y="33528"/>
                </a:lnTo>
                <a:lnTo>
                  <a:pt x="206502" y="74066"/>
                </a:lnTo>
                <a:lnTo>
                  <a:pt x="179832" y="33528"/>
                </a:lnTo>
                <a:lnTo>
                  <a:pt x="166573" y="33528"/>
                </a:lnTo>
                <a:lnTo>
                  <a:pt x="166573" y="106680"/>
                </a:lnTo>
                <a:lnTo>
                  <a:pt x="178155" y="106680"/>
                </a:lnTo>
                <a:lnTo>
                  <a:pt x="178155" y="51511"/>
                </a:lnTo>
                <a:lnTo>
                  <a:pt x="201930" y="87630"/>
                </a:lnTo>
                <a:lnTo>
                  <a:pt x="211074" y="87630"/>
                </a:lnTo>
                <a:lnTo>
                  <a:pt x="234848" y="51511"/>
                </a:lnTo>
                <a:lnTo>
                  <a:pt x="234848" y="106680"/>
                </a:lnTo>
                <a:lnTo>
                  <a:pt x="246430" y="106680"/>
                </a:lnTo>
                <a:lnTo>
                  <a:pt x="246430" y="33528"/>
                </a:lnTo>
                <a:close/>
              </a:path>
              <a:path w="880745" h="140335">
                <a:moveTo>
                  <a:pt x="361645" y="70104"/>
                </a:moveTo>
                <a:lnTo>
                  <a:pt x="358355" y="54419"/>
                </a:lnTo>
                <a:lnTo>
                  <a:pt x="349453" y="42633"/>
                </a:lnTo>
                <a:lnTo>
                  <a:pt x="349453" y="70104"/>
                </a:lnTo>
                <a:lnTo>
                  <a:pt x="347256" y="81432"/>
                </a:lnTo>
                <a:lnTo>
                  <a:pt x="341045" y="90043"/>
                </a:lnTo>
                <a:lnTo>
                  <a:pt x="331381" y="95618"/>
                </a:lnTo>
                <a:lnTo>
                  <a:pt x="318820" y="97840"/>
                </a:lnTo>
                <a:lnTo>
                  <a:pt x="318820" y="42443"/>
                </a:lnTo>
                <a:lnTo>
                  <a:pt x="319239" y="42443"/>
                </a:lnTo>
                <a:lnTo>
                  <a:pt x="331381" y="44602"/>
                </a:lnTo>
                <a:lnTo>
                  <a:pt x="341045" y="50177"/>
                </a:lnTo>
                <a:lnTo>
                  <a:pt x="347256" y="58788"/>
                </a:lnTo>
                <a:lnTo>
                  <a:pt x="349453" y="70104"/>
                </a:lnTo>
                <a:lnTo>
                  <a:pt x="349453" y="42633"/>
                </a:lnTo>
                <a:lnTo>
                  <a:pt x="349313" y="42443"/>
                </a:lnTo>
                <a:lnTo>
                  <a:pt x="335724" y="34709"/>
                </a:lnTo>
                <a:lnTo>
                  <a:pt x="318820" y="31699"/>
                </a:lnTo>
                <a:lnTo>
                  <a:pt x="318820" y="0"/>
                </a:lnTo>
                <a:lnTo>
                  <a:pt x="306628" y="0"/>
                </a:lnTo>
                <a:lnTo>
                  <a:pt x="306628" y="31699"/>
                </a:lnTo>
                <a:lnTo>
                  <a:pt x="306628" y="42443"/>
                </a:lnTo>
                <a:lnTo>
                  <a:pt x="306628" y="97840"/>
                </a:lnTo>
                <a:lnTo>
                  <a:pt x="294055" y="95618"/>
                </a:lnTo>
                <a:lnTo>
                  <a:pt x="284391" y="90043"/>
                </a:lnTo>
                <a:lnTo>
                  <a:pt x="278180" y="81432"/>
                </a:lnTo>
                <a:lnTo>
                  <a:pt x="275996" y="70104"/>
                </a:lnTo>
                <a:lnTo>
                  <a:pt x="278180" y="58788"/>
                </a:lnTo>
                <a:lnTo>
                  <a:pt x="284391" y="50177"/>
                </a:lnTo>
                <a:lnTo>
                  <a:pt x="294055" y="44602"/>
                </a:lnTo>
                <a:lnTo>
                  <a:pt x="306197" y="42443"/>
                </a:lnTo>
                <a:lnTo>
                  <a:pt x="306628" y="42443"/>
                </a:lnTo>
                <a:lnTo>
                  <a:pt x="306628" y="31699"/>
                </a:lnTo>
                <a:lnTo>
                  <a:pt x="289712" y="34709"/>
                </a:lnTo>
                <a:lnTo>
                  <a:pt x="276123" y="42443"/>
                </a:lnTo>
                <a:lnTo>
                  <a:pt x="267081" y="54419"/>
                </a:lnTo>
                <a:lnTo>
                  <a:pt x="263804" y="70104"/>
                </a:lnTo>
                <a:lnTo>
                  <a:pt x="267081" y="85801"/>
                </a:lnTo>
                <a:lnTo>
                  <a:pt x="274497" y="95618"/>
                </a:lnTo>
                <a:lnTo>
                  <a:pt x="276263" y="97840"/>
                </a:lnTo>
                <a:lnTo>
                  <a:pt x="289712" y="105511"/>
                </a:lnTo>
                <a:lnTo>
                  <a:pt x="306628" y="108508"/>
                </a:lnTo>
                <a:lnTo>
                  <a:pt x="306628" y="140208"/>
                </a:lnTo>
                <a:lnTo>
                  <a:pt x="318820" y="140208"/>
                </a:lnTo>
                <a:lnTo>
                  <a:pt x="318820" y="108508"/>
                </a:lnTo>
                <a:lnTo>
                  <a:pt x="335724" y="105511"/>
                </a:lnTo>
                <a:lnTo>
                  <a:pt x="349173" y="97840"/>
                </a:lnTo>
                <a:lnTo>
                  <a:pt x="358355" y="85801"/>
                </a:lnTo>
                <a:lnTo>
                  <a:pt x="361645" y="70104"/>
                </a:lnTo>
                <a:close/>
              </a:path>
              <a:path w="880745" h="140335">
                <a:moveTo>
                  <a:pt x="452018" y="70104"/>
                </a:moveTo>
                <a:lnTo>
                  <a:pt x="448729" y="53568"/>
                </a:lnTo>
                <a:lnTo>
                  <a:pt x="441261" y="43281"/>
                </a:lnTo>
                <a:lnTo>
                  <a:pt x="439991" y="41541"/>
                </a:lnTo>
                <a:lnTo>
                  <a:pt x="439826" y="41452"/>
                </a:lnTo>
                <a:lnTo>
                  <a:pt x="439826" y="70104"/>
                </a:lnTo>
                <a:lnTo>
                  <a:pt x="437730" y="81432"/>
                </a:lnTo>
                <a:lnTo>
                  <a:pt x="432015" y="89865"/>
                </a:lnTo>
                <a:lnTo>
                  <a:pt x="423494" y="95123"/>
                </a:lnTo>
                <a:lnTo>
                  <a:pt x="413004" y="96926"/>
                </a:lnTo>
                <a:lnTo>
                  <a:pt x="402501" y="95123"/>
                </a:lnTo>
                <a:lnTo>
                  <a:pt x="393992" y="89865"/>
                </a:lnTo>
                <a:lnTo>
                  <a:pt x="388264" y="81432"/>
                </a:lnTo>
                <a:lnTo>
                  <a:pt x="386181" y="70104"/>
                </a:lnTo>
                <a:lnTo>
                  <a:pt x="388264" y="58788"/>
                </a:lnTo>
                <a:lnTo>
                  <a:pt x="393979" y="50355"/>
                </a:lnTo>
                <a:lnTo>
                  <a:pt x="402501" y="45097"/>
                </a:lnTo>
                <a:lnTo>
                  <a:pt x="413004" y="43281"/>
                </a:lnTo>
                <a:lnTo>
                  <a:pt x="423494" y="45097"/>
                </a:lnTo>
                <a:lnTo>
                  <a:pt x="432015" y="50355"/>
                </a:lnTo>
                <a:lnTo>
                  <a:pt x="437730" y="58788"/>
                </a:lnTo>
                <a:lnTo>
                  <a:pt x="439826" y="70104"/>
                </a:lnTo>
                <a:lnTo>
                  <a:pt x="439826" y="41452"/>
                </a:lnTo>
                <a:lnTo>
                  <a:pt x="427520" y="34188"/>
                </a:lnTo>
                <a:lnTo>
                  <a:pt x="413004" y="31699"/>
                </a:lnTo>
                <a:lnTo>
                  <a:pt x="398538" y="34188"/>
                </a:lnTo>
                <a:lnTo>
                  <a:pt x="386067" y="41541"/>
                </a:lnTo>
                <a:lnTo>
                  <a:pt x="377291" y="53568"/>
                </a:lnTo>
                <a:lnTo>
                  <a:pt x="373989" y="70104"/>
                </a:lnTo>
                <a:lnTo>
                  <a:pt x="377291" y="86652"/>
                </a:lnTo>
                <a:lnTo>
                  <a:pt x="386067" y="98691"/>
                </a:lnTo>
                <a:lnTo>
                  <a:pt x="398538" y="106032"/>
                </a:lnTo>
                <a:lnTo>
                  <a:pt x="413004" y="108508"/>
                </a:lnTo>
                <a:lnTo>
                  <a:pt x="427520" y="106032"/>
                </a:lnTo>
                <a:lnTo>
                  <a:pt x="439991" y="98691"/>
                </a:lnTo>
                <a:lnTo>
                  <a:pt x="441261" y="96926"/>
                </a:lnTo>
                <a:lnTo>
                  <a:pt x="448729" y="86652"/>
                </a:lnTo>
                <a:lnTo>
                  <a:pt x="452018" y="70104"/>
                </a:lnTo>
                <a:close/>
              </a:path>
              <a:path w="880745" h="140335">
                <a:moveTo>
                  <a:pt x="546658" y="70104"/>
                </a:moveTo>
                <a:lnTo>
                  <a:pt x="543877" y="54851"/>
                </a:lnTo>
                <a:lnTo>
                  <a:pt x="536384" y="42976"/>
                </a:lnTo>
                <a:lnTo>
                  <a:pt x="536194" y="42672"/>
                </a:lnTo>
                <a:lnTo>
                  <a:pt x="534466" y="41478"/>
                </a:lnTo>
                <a:lnTo>
                  <a:pt x="534466" y="70104"/>
                </a:lnTo>
                <a:lnTo>
                  <a:pt x="532434" y="81419"/>
                </a:lnTo>
                <a:lnTo>
                  <a:pt x="526897" y="89954"/>
                </a:lnTo>
                <a:lnTo>
                  <a:pt x="518706" y="95351"/>
                </a:lnTo>
                <a:lnTo>
                  <a:pt x="508711" y="97231"/>
                </a:lnTo>
                <a:lnTo>
                  <a:pt x="499541" y="95758"/>
                </a:lnTo>
                <a:lnTo>
                  <a:pt x="491845" y="91782"/>
                </a:lnTo>
                <a:lnTo>
                  <a:pt x="485838" y="86055"/>
                </a:lnTo>
                <a:lnTo>
                  <a:pt x="481736" y="79248"/>
                </a:lnTo>
                <a:lnTo>
                  <a:pt x="481736" y="60960"/>
                </a:lnTo>
                <a:lnTo>
                  <a:pt x="508711" y="42976"/>
                </a:lnTo>
                <a:lnTo>
                  <a:pt x="518706" y="44869"/>
                </a:lnTo>
                <a:lnTo>
                  <a:pt x="526897" y="50253"/>
                </a:lnTo>
                <a:lnTo>
                  <a:pt x="532434" y="58801"/>
                </a:lnTo>
                <a:lnTo>
                  <a:pt x="534466" y="70104"/>
                </a:lnTo>
                <a:lnTo>
                  <a:pt x="534466" y="41478"/>
                </a:lnTo>
                <a:lnTo>
                  <a:pt x="524598" y="34620"/>
                </a:lnTo>
                <a:lnTo>
                  <a:pt x="510082" y="31699"/>
                </a:lnTo>
                <a:lnTo>
                  <a:pt x="500468" y="32842"/>
                </a:lnTo>
                <a:lnTo>
                  <a:pt x="492493" y="35915"/>
                </a:lnTo>
                <a:lnTo>
                  <a:pt x="485927" y="40386"/>
                </a:lnTo>
                <a:lnTo>
                  <a:pt x="480517" y="45720"/>
                </a:lnTo>
                <a:lnTo>
                  <a:pt x="480517" y="33528"/>
                </a:lnTo>
                <a:lnTo>
                  <a:pt x="469544" y="33528"/>
                </a:lnTo>
                <a:lnTo>
                  <a:pt x="469544" y="140208"/>
                </a:lnTo>
                <a:lnTo>
                  <a:pt x="481736" y="140208"/>
                </a:lnTo>
                <a:lnTo>
                  <a:pt x="481736" y="95758"/>
                </a:lnTo>
                <a:lnTo>
                  <a:pt x="486435" y="100355"/>
                </a:lnTo>
                <a:lnTo>
                  <a:pt x="492645" y="104457"/>
                </a:lnTo>
                <a:lnTo>
                  <a:pt x="500481" y="107391"/>
                </a:lnTo>
                <a:lnTo>
                  <a:pt x="510082" y="108508"/>
                </a:lnTo>
                <a:lnTo>
                  <a:pt x="524598" y="105600"/>
                </a:lnTo>
                <a:lnTo>
                  <a:pt x="536194" y="97536"/>
                </a:lnTo>
                <a:lnTo>
                  <a:pt x="536384" y="97231"/>
                </a:lnTo>
                <a:lnTo>
                  <a:pt x="543877" y="85369"/>
                </a:lnTo>
                <a:lnTo>
                  <a:pt x="546658" y="70104"/>
                </a:lnTo>
                <a:close/>
              </a:path>
              <a:path w="880745" h="140335">
                <a:moveTo>
                  <a:pt x="619201" y="33528"/>
                </a:moveTo>
                <a:lnTo>
                  <a:pt x="553212" y="33528"/>
                </a:lnTo>
                <a:lnTo>
                  <a:pt x="553212" y="44805"/>
                </a:lnTo>
                <a:lnTo>
                  <a:pt x="580186" y="44805"/>
                </a:lnTo>
                <a:lnTo>
                  <a:pt x="580186" y="106680"/>
                </a:lnTo>
                <a:lnTo>
                  <a:pt x="592378" y="106680"/>
                </a:lnTo>
                <a:lnTo>
                  <a:pt x="592378" y="44805"/>
                </a:lnTo>
                <a:lnTo>
                  <a:pt x="619201" y="44805"/>
                </a:lnTo>
                <a:lnTo>
                  <a:pt x="619201" y="33528"/>
                </a:lnTo>
                <a:close/>
              </a:path>
              <a:path w="880745" h="140335">
                <a:moveTo>
                  <a:pt x="699820" y="33528"/>
                </a:moveTo>
                <a:lnTo>
                  <a:pt x="687628" y="33528"/>
                </a:lnTo>
                <a:lnTo>
                  <a:pt x="687628" y="64465"/>
                </a:lnTo>
                <a:lnTo>
                  <a:pt x="645261" y="64465"/>
                </a:lnTo>
                <a:lnTo>
                  <a:pt x="645261" y="33528"/>
                </a:lnTo>
                <a:lnTo>
                  <a:pt x="633069" y="33528"/>
                </a:lnTo>
                <a:lnTo>
                  <a:pt x="633069" y="106680"/>
                </a:lnTo>
                <a:lnTo>
                  <a:pt x="645261" y="106680"/>
                </a:lnTo>
                <a:lnTo>
                  <a:pt x="645261" y="75742"/>
                </a:lnTo>
                <a:lnTo>
                  <a:pt x="687628" y="75742"/>
                </a:lnTo>
                <a:lnTo>
                  <a:pt x="687628" y="106680"/>
                </a:lnTo>
                <a:lnTo>
                  <a:pt x="699820" y="106680"/>
                </a:lnTo>
                <a:lnTo>
                  <a:pt x="699820" y="33528"/>
                </a:lnTo>
                <a:close/>
              </a:path>
              <a:path w="880745" h="140335">
                <a:moveTo>
                  <a:pt x="795375" y="70104"/>
                </a:moveTo>
                <a:lnTo>
                  <a:pt x="792086" y="53568"/>
                </a:lnTo>
                <a:lnTo>
                  <a:pt x="784618" y="43281"/>
                </a:lnTo>
                <a:lnTo>
                  <a:pt x="783348" y="41541"/>
                </a:lnTo>
                <a:lnTo>
                  <a:pt x="783183" y="41452"/>
                </a:lnTo>
                <a:lnTo>
                  <a:pt x="783183" y="70104"/>
                </a:lnTo>
                <a:lnTo>
                  <a:pt x="781088" y="81432"/>
                </a:lnTo>
                <a:lnTo>
                  <a:pt x="775373" y="89865"/>
                </a:lnTo>
                <a:lnTo>
                  <a:pt x="766851" y="95123"/>
                </a:lnTo>
                <a:lnTo>
                  <a:pt x="756361" y="96926"/>
                </a:lnTo>
                <a:lnTo>
                  <a:pt x="745858" y="95123"/>
                </a:lnTo>
                <a:lnTo>
                  <a:pt x="737349" y="89865"/>
                </a:lnTo>
                <a:lnTo>
                  <a:pt x="731621" y="81432"/>
                </a:lnTo>
                <a:lnTo>
                  <a:pt x="729538" y="70104"/>
                </a:lnTo>
                <a:lnTo>
                  <a:pt x="731621" y="58788"/>
                </a:lnTo>
                <a:lnTo>
                  <a:pt x="737336" y="50355"/>
                </a:lnTo>
                <a:lnTo>
                  <a:pt x="745858" y="45097"/>
                </a:lnTo>
                <a:lnTo>
                  <a:pt x="756361" y="43281"/>
                </a:lnTo>
                <a:lnTo>
                  <a:pt x="766851" y="45097"/>
                </a:lnTo>
                <a:lnTo>
                  <a:pt x="775373" y="50355"/>
                </a:lnTo>
                <a:lnTo>
                  <a:pt x="781088" y="58788"/>
                </a:lnTo>
                <a:lnTo>
                  <a:pt x="783183" y="70104"/>
                </a:lnTo>
                <a:lnTo>
                  <a:pt x="783183" y="41452"/>
                </a:lnTo>
                <a:lnTo>
                  <a:pt x="770877" y="34188"/>
                </a:lnTo>
                <a:lnTo>
                  <a:pt x="756361" y="31699"/>
                </a:lnTo>
                <a:lnTo>
                  <a:pt x="741895" y="34188"/>
                </a:lnTo>
                <a:lnTo>
                  <a:pt x="729424" y="41541"/>
                </a:lnTo>
                <a:lnTo>
                  <a:pt x="720648" y="53568"/>
                </a:lnTo>
                <a:lnTo>
                  <a:pt x="717346" y="70104"/>
                </a:lnTo>
                <a:lnTo>
                  <a:pt x="720648" y="86652"/>
                </a:lnTo>
                <a:lnTo>
                  <a:pt x="729424" y="98691"/>
                </a:lnTo>
                <a:lnTo>
                  <a:pt x="741895" y="106032"/>
                </a:lnTo>
                <a:lnTo>
                  <a:pt x="756361" y="108508"/>
                </a:lnTo>
                <a:lnTo>
                  <a:pt x="770877" y="106032"/>
                </a:lnTo>
                <a:lnTo>
                  <a:pt x="783348" y="98691"/>
                </a:lnTo>
                <a:lnTo>
                  <a:pt x="784618" y="96926"/>
                </a:lnTo>
                <a:lnTo>
                  <a:pt x="792086" y="86652"/>
                </a:lnTo>
                <a:lnTo>
                  <a:pt x="795375" y="70104"/>
                </a:lnTo>
                <a:close/>
              </a:path>
              <a:path w="880745" h="140335">
                <a:moveTo>
                  <a:pt x="867918" y="4889"/>
                </a:moveTo>
                <a:lnTo>
                  <a:pt x="860298" y="9906"/>
                </a:lnTo>
                <a:lnTo>
                  <a:pt x="854049" y="11582"/>
                </a:lnTo>
                <a:lnTo>
                  <a:pt x="839114" y="11582"/>
                </a:lnTo>
                <a:lnTo>
                  <a:pt x="832866" y="9906"/>
                </a:lnTo>
                <a:lnTo>
                  <a:pt x="825246" y="4889"/>
                </a:lnTo>
                <a:lnTo>
                  <a:pt x="825246" y="15862"/>
                </a:lnTo>
                <a:lnTo>
                  <a:pt x="832104" y="20726"/>
                </a:lnTo>
                <a:lnTo>
                  <a:pt x="839266" y="22263"/>
                </a:lnTo>
                <a:lnTo>
                  <a:pt x="853897" y="22263"/>
                </a:lnTo>
                <a:lnTo>
                  <a:pt x="861060" y="20726"/>
                </a:lnTo>
                <a:lnTo>
                  <a:pt x="867918" y="15862"/>
                </a:lnTo>
                <a:lnTo>
                  <a:pt x="867918" y="11582"/>
                </a:lnTo>
                <a:lnTo>
                  <a:pt x="867918" y="4889"/>
                </a:lnTo>
                <a:close/>
              </a:path>
              <a:path w="880745" h="140335">
                <a:moveTo>
                  <a:pt x="880262" y="33528"/>
                </a:moveTo>
                <a:lnTo>
                  <a:pt x="869899" y="33528"/>
                </a:lnTo>
                <a:lnTo>
                  <a:pt x="825093" y="87020"/>
                </a:lnTo>
                <a:lnTo>
                  <a:pt x="825093" y="33528"/>
                </a:lnTo>
                <a:lnTo>
                  <a:pt x="812901" y="33528"/>
                </a:lnTo>
                <a:lnTo>
                  <a:pt x="812901" y="106680"/>
                </a:lnTo>
                <a:lnTo>
                  <a:pt x="823264" y="106680"/>
                </a:lnTo>
                <a:lnTo>
                  <a:pt x="839724" y="87020"/>
                </a:lnTo>
                <a:lnTo>
                  <a:pt x="868070" y="53187"/>
                </a:lnTo>
                <a:lnTo>
                  <a:pt x="868070" y="106680"/>
                </a:lnTo>
                <a:lnTo>
                  <a:pt x="880262" y="106680"/>
                </a:lnTo>
                <a:lnTo>
                  <a:pt x="880262" y="53187"/>
                </a:lnTo>
                <a:lnTo>
                  <a:pt x="880262" y="33528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539625" y="2317877"/>
            <a:ext cx="4345940" cy="974725"/>
            <a:chOff x="539625" y="2317877"/>
            <a:chExt cx="4345940" cy="974725"/>
          </a:xfrm>
        </p:grpSpPr>
        <p:sp>
          <p:nvSpPr>
            <p:cNvPr id="12" name="object 12" descr=""/>
            <p:cNvSpPr/>
            <p:nvPr/>
          </p:nvSpPr>
          <p:spPr>
            <a:xfrm>
              <a:off x="4830559" y="2680119"/>
              <a:ext cx="54610" cy="12065"/>
            </a:xfrm>
            <a:custGeom>
              <a:avLst/>
              <a:gdLst/>
              <a:ahLst/>
              <a:cxnLst/>
              <a:rect l="l" t="t" r="r" b="b"/>
              <a:pathLst>
                <a:path w="54610" h="12064">
                  <a:moveTo>
                    <a:pt x="54406" y="0"/>
                  </a:moveTo>
                  <a:lnTo>
                    <a:pt x="0" y="0"/>
                  </a:lnTo>
                  <a:lnTo>
                    <a:pt x="0" y="11582"/>
                  </a:lnTo>
                  <a:lnTo>
                    <a:pt x="54406" y="11582"/>
                  </a:lnTo>
                  <a:lnTo>
                    <a:pt x="54406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625" y="2317877"/>
              <a:ext cx="4295797" cy="97428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625" y="3183496"/>
              <a:ext cx="406900" cy="9494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9079" y="3185477"/>
              <a:ext cx="149959" cy="7315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9540" y="3185477"/>
              <a:ext cx="172971" cy="7315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5067" y="3183648"/>
              <a:ext cx="245668" cy="7680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3291" y="3183648"/>
              <a:ext cx="239255" cy="7680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05101" y="3185477"/>
              <a:ext cx="89458" cy="73151"/>
            </a:xfrm>
            <a:prstGeom prst="rect">
              <a:avLst/>
            </a:prstGeom>
          </p:spPr>
        </p:pic>
      </p:grpSp>
      <p:sp>
        <p:nvSpPr>
          <p:cNvPr id="20" name="object 20" descr=""/>
          <p:cNvSpPr/>
          <p:nvPr/>
        </p:nvSpPr>
        <p:spPr>
          <a:xfrm>
            <a:off x="534593" y="3361956"/>
            <a:ext cx="785495" cy="110489"/>
          </a:xfrm>
          <a:custGeom>
            <a:avLst/>
            <a:gdLst/>
            <a:ahLst/>
            <a:cxnLst/>
            <a:rect l="l" t="t" r="r" b="b"/>
            <a:pathLst>
              <a:path w="785494" h="110489">
                <a:moveTo>
                  <a:pt x="78028" y="38404"/>
                </a:moveTo>
                <a:lnTo>
                  <a:pt x="74739" y="21869"/>
                </a:lnTo>
                <a:lnTo>
                  <a:pt x="67271" y="11582"/>
                </a:lnTo>
                <a:lnTo>
                  <a:pt x="66001" y="9829"/>
                </a:lnTo>
                <a:lnTo>
                  <a:pt x="65836" y="9740"/>
                </a:lnTo>
                <a:lnTo>
                  <a:pt x="65836" y="38404"/>
                </a:lnTo>
                <a:lnTo>
                  <a:pt x="63741" y="49733"/>
                </a:lnTo>
                <a:lnTo>
                  <a:pt x="58026" y="58166"/>
                </a:lnTo>
                <a:lnTo>
                  <a:pt x="49504" y="63423"/>
                </a:lnTo>
                <a:lnTo>
                  <a:pt x="39014" y="65227"/>
                </a:lnTo>
                <a:lnTo>
                  <a:pt x="28511" y="63423"/>
                </a:lnTo>
                <a:lnTo>
                  <a:pt x="20002" y="58166"/>
                </a:lnTo>
                <a:lnTo>
                  <a:pt x="14274" y="49733"/>
                </a:lnTo>
                <a:lnTo>
                  <a:pt x="12192" y="38404"/>
                </a:lnTo>
                <a:lnTo>
                  <a:pt x="14274" y="27089"/>
                </a:lnTo>
                <a:lnTo>
                  <a:pt x="20002" y="18656"/>
                </a:lnTo>
                <a:lnTo>
                  <a:pt x="28511" y="13398"/>
                </a:lnTo>
                <a:lnTo>
                  <a:pt x="39014" y="11582"/>
                </a:lnTo>
                <a:lnTo>
                  <a:pt x="49504" y="13398"/>
                </a:lnTo>
                <a:lnTo>
                  <a:pt x="58026" y="18656"/>
                </a:lnTo>
                <a:lnTo>
                  <a:pt x="63741" y="27089"/>
                </a:lnTo>
                <a:lnTo>
                  <a:pt x="65836" y="38404"/>
                </a:lnTo>
                <a:lnTo>
                  <a:pt x="65836" y="9740"/>
                </a:lnTo>
                <a:lnTo>
                  <a:pt x="53530" y="2489"/>
                </a:lnTo>
                <a:lnTo>
                  <a:pt x="39014" y="0"/>
                </a:lnTo>
                <a:lnTo>
                  <a:pt x="24561" y="2489"/>
                </a:lnTo>
                <a:lnTo>
                  <a:pt x="12077" y="9829"/>
                </a:lnTo>
                <a:lnTo>
                  <a:pt x="3302" y="21869"/>
                </a:lnTo>
                <a:lnTo>
                  <a:pt x="0" y="38404"/>
                </a:lnTo>
                <a:lnTo>
                  <a:pt x="3302" y="54952"/>
                </a:lnTo>
                <a:lnTo>
                  <a:pt x="12077" y="66979"/>
                </a:lnTo>
                <a:lnTo>
                  <a:pt x="24561" y="74333"/>
                </a:lnTo>
                <a:lnTo>
                  <a:pt x="39014" y="76809"/>
                </a:lnTo>
                <a:lnTo>
                  <a:pt x="53530" y="74333"/>
                </a:lnTo>
                <a:lnTo>
                  <a:pt x="66001" y="66979"/>
                </a:lnTo>
                <a:lnTo>
                  <a:pt x="67271" y="65227"/>
                </a:lnTo>
                <a:lnTo>
                  <a:pt x="74739" y="54952"/>
                </a:lnTo>
                <a:lnTo>
                  <a:pt x="78028" y="38404"/>
                </a:lnTo>
                <a:close/>
              </a:path>
              <a:path w="785494" h="110489">
                <a:moveTo>
                  <a:pt x="153466" y="59588"/>
                </a:moveTo>
                <a:lnTo>
                  <a:pt x="147370" y="63246"/>
                </a:lnTo>
                <a:lnTo>
                  <a:pt x="139293" y="65532"/>
                </a:lnTo>
                <a:lnTo>
                  <a:pt x="131368" y="65532"/>
                </a:lnTo>
                <a:lnTo>
                  <a:pt x="120840" y="63931"/>
                </a:lnTo>
                <a:lnTo>
                  <a:pt x="111671" y="59004"/>
                </a:lnTo>
                <a:lnTo>
                  <a:pt x="105168" y="50558"/>
                </a:lnTo>
                <a:lnTo>
                  <a:pt x="102717" y="38404"/>
                </a:lnTo>
                <a:lnTo>
                  <a:pt x="105244" y="26073"/>
                </a:lnTo>
                <a:lnTo>
                  <a:pt x="111874" y="17640"/>
                </a:lnTo>
                <a:lnTo>
                  <a:pt x="121170" y="12827"/>
                </a:lnTo>
                <a:lnTo>
                  <a:pt x="131673" y="11277"/>
                </a:lnTo>
                <a:lnTo>
                  <a:pt x="139446" y="11277"/>
                </a:lnTo>
                <a:lnTo>
                  <a:pt x="147218" y="13563"/>
                </a:lnTo>
                <a:lnTo>
                  <a:pt x="152704" y="17830"/>
                </a:lnTo>
                <a:lnTo>
                  <a:pt x="152704" y="5943"/>
                </a:lnTo>
                <a:lnTo>
                  <a:pt x="146456" y="1828"/>
                </a:lnTo>
                <a:lnTo>
                  <a:pt x="138379" y="0"/>
                </a:lnTo>
                <a:lnTo>
                  <a:pt x="130149" y="0"/>
                </a:lnTo>
                <a:lnTo>
                  <a:pt x="115912" y="2298"/>
                </a:lnTo>
                <a:lnTo>
                  <a:pt x="103187" y="9359"/>
                </a:lnTo>
                <a:lnTo>
                  <a:pt x="94030" y="21412"/>
                </a:lnTo>
                <a:lnTo>
                  <a:pt x="90525" y="38709"/>
                </a:lnTo>
                <a:lnTo>
                  <a:pt x="93941" y="55664"/>
                </a:lnTo>
                <a:lnTo>
                  <a:pt x="102908" y="67538"/>
                </a:lnTo>
                <a:lnTo>
                  <a:pt x="115468" y="74523"/>
                </a:lnTo>
                <a:lnTo>
                  <a:pt x="129692" y="76809"/>
                </a:lnTo>
                <a:lnTo>
                  <a:pt x="138836" y="76809"/>
                </a:lnTo>
                <a:lnTo>
                  <a:pt x="146608" y="75133"/>
                </a:lnTo>
                <a:lnTo>
                  <a:pt x="153466" y="71780"/>
                </a:lnTo>
                <a:lnTo>
                  <a:pt x="153466" y="59588"/>
                </a:lnTo>
                <a:close/>
              </a:path>
              <a:path w="785494" h="110489">
                <a:moveTo>
                  <a:pt x="238048" y="1828"/>
                </a:moveTo>
                <a:lnTo>
                  <a:pt x="225856" y="1828"/>
                </a:lnTo>
                <a:lnTo>
                  <a:pt x="225856" y="32766"/>
                </a:lnTo>
                <a:lnTo>
                  <a:pt x="183489" y="32766"/>
                </a:lnTo>
                <a:lnTo>
                  <a:pt x="183489" y="1828"/>
                </a:lnTo>
                <a:lnTo>
                  <a:pt x="171297" y="1828"/>
                </a:lnTo>
                <a:lnTo>
                  <a:pt x="171297" y="74980"/>
                </a:lnTo>
                <a:lnTo>
                  <a:pt x="183489" y="74980"/>
                </a:lnTo>
                <a:lnTo>
                  <a:pt x="183489" y="44043"/>
                </a:lnTo>
                <a:lnTo>
                  <a:pt x="225856" y="44043"/>
                </a:lnTo>
                <a:lnTo>
                  <a:pt x="225856" y="74980"/>
                </a:lnTo>
                <a:lnTo>
                  <a:pt x="238048" y="74980"/>
                </a:lnTo>
                <a:lnTo>
                  <a:pt x="238048" y="1828"/>
                </a:lnTo>
                <a:close/>
              </a:path>
              <a:path w="785494" h="110489">
                <a:moveTo>
                  <a:pt x="333603" y="38404"/>
                </a:moveTo>
                <a:lnTo>
                  <a:pt x="330314" y="21869"/>
                </a:lnTo>
                <a:lnTo>
                  <a:pt x="322846" y="11582"/>
                </a:lnTo>
                <a:lnTo>
                  <a:pt x="321576" y="9829"/>
                </a:lnTo>
                <a:lnTo>
                  <a:pt x="321411" y="9740"/>
                </a:lnTo>
                <a:lnTo>
                  <a:pt x="321411" y="38404"/>
                </a:lnTo>
                <a:lnTo>
                  <a:pt x="319316" y="49733"/>
                </a:lnTo>
                <a:lnTo>
                  <a:pt x="313601" y="58166"/>
                </a:lnTo>
                <a:lnTo>
                  <a:pt x="305079" y="63423"/>
                </a:lnTo>
                <a:lnTo>
                  <a:pt x="294589" y="65227"/>
                </a:lnTo>
                <a:lnTo>
                  <a:pt x="284086" y="63423"/>
                </a:lnTo>
                <a:lnTo>
                  <a:pt x="275577" y="58166"/>
                </a:lnTo>
                <a:lnTo>
                  <a:pt x="269849" y="49733"/>
                </a:lnTo>
                <a:lnTo>
                  <a:pt x="267766" y="38404"/>
                </a:lnTo>
                <a:lnTo>
                  <a:pt x="269849" y="27089"/>
                </a:lnTo>
                <a:lnTo>
                  <a:pt x="275577" y="18656"/>
                </a:lnTo>
                <a:lnTo>
                  <a:pt x="284086" y="13398"/>
                </a:lnTo>
                <a:lnTo>
                  <a:pt x="294589" y="11582"/>
                </a:lnTo>
                <a:lnTo>
                  <a:pt x="305079" y="13398"/>
                </a:lnTo>
                <a:lnTo>
                  <a:pt x="313601" y="18656"/>
                </a:lnTo>
                <a:lnTo>
                  <a:pt x="319316" y="27089"/>
                </a:lnTo>
                <a:lnTo>
                  <a:pt x="321411" y="38404"/>
                </a:lnTo>
                <a:lnTo>
                  <a:pt x="321411" y="9740"/>
                </a:lnTo>
                <a:lnTo>
                  <a:pt x="309105" y="2489"/>
                </a:lnTo>
                <a:lnTo>
                  <a:pt x="294589" y="0"/>
                </a:lnTo>
                <a:lnTo>
                  <a:pt x="280136" y="2489"/>
                </a:lnTo>
                <a:lnTo>
                  <a:pt x="267652" y="9829"/>
                </a:lnTo>
                <a:lnTo>
                  <a:pt x="258876" y="21869"/>
                </a:lnTo>
                <a:lnTo>
                  <a:pt x="255574" y="38404"/>
                </a:lnTo>
                <a:lnTo>
                  <a:pt x="258876" y="54952"/>
                </a:lnTo>
                <a:lnTo>
                  <a:pt x="267652" y="66979"/>
                </a:lnTo>
                <a:lnTo>
                  <a:pt x="280136" y="74333"/>
                </a:lnTo>
                <a:lnTo>
                  <a:pt x="294589" y="76809"/>
                </a:lnTo>
                <a:lnTo>
                  <a:pt x="309105" y="74333"/>
                </a:lnTo>
                <a:lnTo>
                  <a:pt x="321576" y="66979"/>
                </a:lnTo>
                <a:lnTo>
                  <a:pt x="322846" y="65227"/>
                </a:lnTo>
                <a:lnTo>
                  <a:pt x="330314" y="54952"/>
                </a:lnTo>
                <a:lnTo>
                  <a:pt x="333603" y="38404"/>
                </a:lnTo>
                <a:close/>
              </a:path>
              <a:path w="785494" h="110489">
                <a:moveTo>
                  <a:pt x="416052" y="45567"/>
                </a:moveTo>
                <a:lnTo>
                  <a:pt x="413639" y="43281"/>
                </a:lnTo>
                <a:lnTo>
                  <a:pt x="409956" y="39776"/>
                </a:lnTo>
                <a:lnTo>
                  <a:pt x="404012" y="37795"/>
                </a:lnTo>
                <a:lnTo>
                  <a:pt x="409498" y="35356"/>
                </a:lnTo>
                <a:lnTo>
                  <a:pt x="411302" y="32766"/>
                </a:lnTo>
                <a:lnTo>
                  <a:pt x="413766" y="29260"/>
                </a:lnTo>
                <a:lnTo>
                  <a:pt x="413766" y="21640"/>
                </a:lnTo>
                <a:lnTo>
                  <a:pt x="412038" y="13081"/>
                </a:lnTo>
                <a:lnTo>
                  <a:pt x="411594" y="12496"/>
                </a:lnTo>
                <a:lnTo>
                  <a:pt x="407289" y="6883"/>
                </a:lnTo>
                <a:lnTo>
                  <a:pt x="403860" y="5080"/>
                </a:lnTo>
                <a:lnTo>
                  <a:pt x="403860" y="45262"/>
                </a:lnTo>
                <a:lnTo>
                  <a:pt x="403860" y="62026"/>
                </a:lnTo>
                <a:lnTo>
                  <a:pt x="398373" y="64312"/>
                </a:lnTo>
                <a:lnTo>
                  <a:pt x="363321" y="64312"/>
                </a:lnTo>
                <a:lnTo>
                  <a:pt x="363321" y="43281"/>
                </a:lnTo>
                <a:lnTo>
                  <a:pt x="397306" y="43281"/>
                </a:lnTo>
                <a:lnTo>
                  <a:pt x="403860" y="45262"/>
                </a:lnTo>
                <a:lnTo>
                  <a:pt x="403860" y="5080"/>
                </a:lnTo>
                <a:lnTo>
                  <a:pt x="401421" y="3797"/>
                </a:lnTo>
                <a:lnTo>
                  <a:pt x="401421" y="14630"/>
                </a:lnTo>
                <a:lnTo>
                  <a:pt x="401421" y="30327"/>
                </a:lnTo>
                <a:lnTo>
                  <a:pt x="396392" y="32766"/>
                </a:lnTo>
                <a:lnTo>
                  <a:pt x="363321" y="32766"/>
                </a:lnTo>
                <a:lnTo>
                  <a:pt x="363321" y="12496"/>
                </a:lnTo>
                <a:lnTo>
                  <a:pt x="395173" y="12496"/>
                </a:lnTo>
                <a:lnTo>
                  <a:pt x="401421" y="14630"/>
                </a:lnTo>
                <a:lnTo>
                  <a:pt x="401421" y="3797"/>
                </a:lnTo>
                <a:lnTo>
                  <a:pt x="400126" y="3111"/>
                </a:lnTo>
                <a:lnTo>
                  <a:pt x="391210" y="1828"/>
                </a:lnTo>
                <a:lnTo>
                  <a:pt x="351129" y="1828"/>
                </a:lnTo>
                <a:lnTo>
                  <a:pt x="351129" y="74980"/>
                </a:lnTo>
                <a:lnTo>
                  <a:pt x="392430" y="74980"/>
                </a:lnTo>
                <a:lnTo>
                  <a:pt x="402805" y="73507"/>
                </a:lnTo>
                <a:lnTo>
                  <a:pt x="410184" y="69367"/>
                </a:lnTo>
                <a:lnTo>
                  <a:pt x="413651" y="64312"/>
                </a:lnTo>
                <a:lnTo>
                  <a:pt x="414591" y="62966"/>
                </a:lnTo>
                <a:lnTo>
                  <a:pt x="416052" y="54711"/>
                </a:lnTo>
                <a:lnTo>
                  <a:pt x="416052" y="45567"/>
                </a:lnTo>
                <a:close/>
              </a:path>
              <a:path w="785494" h="110489">
                <a:moveTo>
                  <a:pt x="501383" y="1828"/>
                </a:moveTo>
                <a:lnTo>
                  <a:pt x="489191" y="1828"/>
                </a:lnTo>
                <a:lnTo>
                  <a:pt x="489191" y="32766"/>
                </a:lnTo>
                <a:lnTo>
                  <a:pt x="446824" y="32766"/>
                </a:lnTo>
                <a:lnTo>
                  <a:pt x="446824" y="1828"/>
                </a:lnTo>
                <a:lnTo>
                  <a:pt x="434644" y="1828"/>
                </a:lnTo>
                <a:lnTo>
                  <a:pt x="434644" y="74980"/>
                </a:lnTo>
                <a:lnTo>
                  <a:pt x="446824" y="74980"/>
                </a:lnTo>
                <a:lnTo>
                  <a:pt x="446824" y="44043"/>
                </a:lnTo>
                <a:lnTo>
                  <a:pt x="489191" y="44043"/>
                </a:lnTo>
                <a:lnTo>
                  <a:pt x="489191" y="74980"/>
                </a:lnTo>
                <a:lnTo>
                  <a:pt x="501383" y="74980"/>
                </a:lnTo>
                <a:lnTo>
                  <a:pt x="501383" y="1828"/>
                </a:lnTo>
                <a:close/>
              </a:path>
              <a:path w="785494" h="110489">
                <a:moveTo>
                  <a:pt x="596938" y="38404"/>
                </a:moveTo>
                <a:lnTo>
                  <a:pt x="593648" y="21869"/>
                </a:lnTo>
                <a:lnTo>
                  <a:pt x="586193" y="11582"/>
                </a:lnTo>
                <a:lnTo>
                  <a:pt x="584923" y="9829"/>
                </a:lnTo>
                <a:lnTo>
                  <a:pt x="584746" y="9728"/>
                </a:lnTo>
                <a:lnTo>
                  <a:pt x="584746" y="38404"/>
                </a:lnTo>
                <a:lnTo>
                  <a:pt x="582663" y="49733"/>
                </a:lnTo>
                <a:lnTo>
                  <a:pt x="576935" y="58166"/>
                </a:lnTo>
                <a:lnTo>
                  <a:pt x="568413" y="63423"/>
                </a:lnTo>
                <a:lnTo>
                  <a:pt x="557923" y="65227"/>
                </a:lnTo>
                <a:lnTo>
                  <a:pt x="547433" y="63423"/>
                </a:lnTo>
                <a:lnTo>
                  <a:pt x="538911" y="58166"/>
                </a:lnTo>
                <a:lnTo>
                  <a:pt x="533196" y="49733"/>
                </a:lnTo>
                <a:lnTo>
                  <a:pt x="531101" y="38404"/>
                </a:lnTo>
                <a:lnTo>
                  <a:pt x="533196" y="27089"/>
                </a:lnTo>
                <a:lnTo>
                  <a:pt x="538911" y="18656"/>
                </a:lnTo>
                <a:lnTo>
                  <a:pt x="547433" y="13398"/>
                </a:lnTo>
                <a:lnTo>
                  <a:pt x="557923" y="11582"/>
                </a:lnTo>
                <a:lnTo>
                  <a:pt x="568413" y="13398"/>
                </a:lnTo>
                <a:lnTo>
                  <a:pt x="576935" y="18656"/>
                </a:lnTo>
                <a:lnTo>
                  <a:pt x="582663" y="27089"/>
                </a:lnTo>
                <a:lnTo>
                  <a:pt x="584746" y="38404"/>
                </a:lnTo>
                <a:lnTo>
                  <a:pt x="584746" y="9728"/>
                </a:lnTo>
                <a:lnTo>
                  <a:pt x="572452" y="2489"/>
                </a:lnTo>
                <a:lnTo>
                  <a:pt x="557923" y="0"/>
                </a:lnTo>
                <a:lnTo>
                  <a:pt x="543471" y="2489"/>
                </a:lnTo>
                <a:lnTo>
                  <a:pt x="530987" y="9829"/>
                </a:lnTo>
                <a:lnTo>
                  <a:pt x="522224" y="21869"/>
                </a:lnTo>
                <a:lnTo>
                  <a:pt x="518909" y="38404"/>
                </a:lnTo>
                <a:lnTo>
                  <a:pt x="522224" y="54952"/>
                </a:lnTo>
                <a:lnTo>
                  <a:pt x="530987" y="66979"/>
                </a:lnTo>
                <a:lnTo>
                  <a:pt x="543471" y="74333"/>
                </a:lnTo>
                <a:lnTo>
                  <a:pt x="557923" y="76809"/>
                </a:lnTo>
                <a:lnTo>
                  <a:pt x="572452" y="74333"/>
                </a:lnTo>
                <a:lnTo>
                  <a:pt x="584923" y="66979"/>
                </a:lnTo>
                <a:lnTo>
                  <a:pt x="586193" y="65227"/>
                </a:lnTo>
                <a:lnTo>
                  <a:pt x="593648" y="54952"/>
                </a:lnTo>
                <a:lnTo>
                  <a:pt x="596938" y="38404"/>
                </a:lnTo>
                <a:close/>
              </a:path>
              <a:path w="785494" h="110489">
                <a:moveTo>
                  <a:pt x="694321" y="1828"/>
                </a:moveTo>
                <a:lnTo>
                  <a:pt x="681062" y="1828"/>
                </a:lnTo>
                <a:lnTo>
                  <a:pt x="654392" y="42367"/>
                </a:lnTo>
                <a:lnTo>
                  <a:pt x="627722" y="1828"/>
                </a:lnTo>
                <a:lnTo>
                  <a:pt x="614464" y="1828"/>
                </a:lnTo>
                <a:lnTo>
                  <a:pt x="614464" y="74980"/>
                </a:lnTo>
                <a:lnTo>
                  <a:pt x="626046" y="74980"/>
                </a:lnTo>
                <a:lnTo>
                  <a:pt x="626046" y="19812"/>
                </a:lnTo>
                <a:lnTo>
                  <a:pt x="649820" y="55930"/>
                </a:lnTo>
                <a:lnTo>
                  <a:pt x="658964" y="55930"/>
                </a:lnTo>
                <a:lnTo>
                  <a:pt x="682739" y="19812"/>
                </a:lnTo>
                <a:lnTo>
                  <a:pt x="682739" y="74980"/>
                </a:lnTo>
                <a:lnTo>
                  <a:pt x="694321" y="74980"/>
                </a:lnTo>
                <a:lnTo>
                  <a:pt x="694321" y="1828"/>
                </a:lnTo>
                <a:close/>
              </a:path>
              <a:path w="785494" h="110489">
                <a:moveTo>
                  <a:pt x="785317" y="1828"/>
                </a:moveTo>
                <a:lnTo>
                  <a:pt x="772363" y="1828"/>
                </a:lnTo>
                <a:lnTo>
                  <a:pt x="747674" y="61112"/>
                </a:lnTo>
                <a:lnTo>
                  <a:pt x="720077" y="1828"/>
                </a:lnTo>
                <a:lnTo>
                  <a:pt x="707123" y="1828"/>
                </a:lnTo>
                <a:lnTo>
                  <a:pt x="741883" y="75133"/>
                </a:lnTo>
                <a:lnTo>
                  <a:pt x="739140" y="81838"/>
                </a:lnTo>
                <a:lnTo>
                  <a:pt x="735342" y="89649"/>
                </a:lnTo>
                <a:lnTo>
                  <a:pt x="730999" y="95211"/>
                </a:lnTo>
                <a:lnTo>
                  <a:pt x="725995" y="98564"/>
                </a:lnTo>
                <a:lnTo>
                  <a:pt x="720229" y="99669"/>
                </a:lnTo>
                <a:lnTo>
                  <a:pt x="718096" y="99669"/>
                </a:lnTo>
                <a:lnTo>
                  <a:pt x="715962" y="99364"/>
                </a:lnTo>
                <a:lnTo>
                  <a:pt x="713828" y="98755"/>
                </a:lnTo>
                <a:lnTo>
                  <a:pt x="713828" y="109270"/>
                </a:lnTo>
                <a:lnTo>
                  <a:pt x="716572" y="110032"/>
                </a:lnTo>
                <a:lnTo>
                  <a:pt x="719162" y="110337"/>
                </a:lnTo>
                <a:lnTo>
                  <a:pt x="721753" y="110337"/>
                </a:lnTo>
                <a:lnTo>
                  <a:pt x="729500" y="109016"/>
                </a:lnTo>
                <a:lnTo>
                  <a:pt x="736688" y="104775"/>
                </a:lnTo>
                <a:lnTo>
                  <a:pt x="743318" y="97231"/>
                </a:lnTo>
                <a:lnTo>
                  <a:pt x="749350" y="85953"/>
                </a:lnTo>
                <a:lnTo>
                  <a:pt x="785317" y="1828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71422" y="3361956"/>
            <a:ext cx="414667" cy="110337"/>
          </a:xfrm>
          <a:prstGeom prst="rect">
            <a:avLst/>
          </a:prstGeom>
        </p:spPr>
      </p:pic>
      <p:sp>
        <p:nvSpPr>
          <p:cNvPr id="22" name="object 22" descr=""/>
          <p:cNvSpPr/>
          <p:nvPr/>
        </p:nvSpPr>
        <p:spPr>
          <a:xfrm>
            <a:off x="534289" y="3699268"/>
            <a:ext cx="894080" cy="109220"/>
          </a:xfrm>
          <a:custGeom>
            <a:avLst/>
            <a:gdLst/>
            <a:ahLst/>
            <a:cxnLst/>
            <a:rect l="l" t="t" r="r" b="b"/>
            <a:pathLst>
              <a:path w="894080" h="109220">
                <a:moveTo>
                  <a:pt x="115366" y="0"/>
                </a:moveTo>
                <a:lnTo>
                  <a:pt x="94183" y="0"/>
                </a:lnTo>
                <a:lnTo>
                  <a:pt x="57759" y="55460"/>
                </a:lnTo>
                <a:lnTo>
                  <a:pt x="21183" y="0"/>
                </a:lnTo>
                <a:lnTo>
                  <a:pt x="0" y="0"/>
                </a:lnTo>
                <a:lnTo>
                  <a:pt x="0" y="106667"/>
                </a:lnTo>
                <a:lnTo>
                  <a:pt x="22860" y="106667"/>
                </a:lnTo>
                <a:lnTo>
                  <a:pt x="22860" y="40830"/>
                </a:lnTo>
                <a:lnTo>
                  <a:pt x="51054" y="83807"/>
                </a:lnTo>
                <a:lnTo>
                  <a:pt x="64312" y="83807"/>
                </a:lnTo>
                <a:lnTo>
                  <a:pt x="92506" y="40982"/>
                </a:lnTo>
                <a:lnTo>
                  <a:pt x="92506" y="106667"/>
                </a:lnTo>
                <a:lnTo>
                  <a:pt x="115366" y="106667"/>
                </a:lnTo>
                <a:lnTo>
                  <a:pt x="115366" y="0"/>
                </a:lnTo>
                <a:close/>
              </a:path>
              <a:path w="894080" h="109220">
                <a:moveTo>
                  <a:pt x="238950" y="106667"/>
                </a:moveTo>
                <a:lnTo>
                  <a:pt x="230822" y="86702"/>
                </a:lnTo>
                <a:lnTo>
                  <a:pt x="223126" y="67805"/>
                </a:lnTo>
                <a:lnTo>
                  <a:pt x="204139" y="21170"/>
                </a:lnTo>
                <a:lnTo>
                  <a:pt x="200406" y="12014"/>
                </a:lnTo>
                <a:lnTo>
                  <a:pt x="200406" y="67805"/>
                </a:lnTo>
                <a:lnTo>
                  <a:pt x="165963" y="67805"/>
                </a:lnTo>
                <a:lnTo>
                  <a:pt x="180746" y="29565"/>
                </a:lnTo>
                <a:lnTo>
                  <a:pt x="181660" y="27432"/>
                </a:lnTo>
                <a:lnTo>
                  <a:pt x="182422" y="25285"/>
                </a:lnTo>
                <a:lnTo>
                  <a:pt x="183172" y="21170"/>
                </a:lnTo>
                <a:lnTo>
                  <a:pt x="183946" y="25285"/>
                </a:lnTo>
                <a:lnTo>
                  <a:pt x="185458" y="29565"/>
                </a:lnTo>
                <a:lnTo>
                  <a:pt x="200406" y="67805"/>
                </a:lnTo>
                <a:lnTo>
                  <a:pt x="200406" y="12014"/>
                </a:lnTo>
                <a:lnTo>
                  <a:pt x="195516" y="0"/>
                </a:lnTo>
                <a:lnTo>
                  <a:pt x="170827" y="0"/>
                </a:lnTo>
                <a:lnTo>
                  <a:pt x="127254" y="106667"/>
                </a:lnTo>
                <a:lnTo>
                  <a:pt x="150876" y="106667"/>
                </a:lnTo>
                <a:lnTo>
                  <a:pt x="158800" y="86702"/>
                </a:lnTo>
                <a:lnTo>
                  <a:pt x="207556" y="86702"/>
                </a:lnTo>
                <a:lnTo>
                  <a:pt x="215328" y="106667"/>
                </a:lnTo>
                <a:lnTo>
                  <a:pt x="238950" y="106667"/>
                </a:lnTo>
                <a:close/>
              </a:path>
              <a:path w="894080" h="109220">
                <a:moveTo>
                  <a:pt x="317588" y="0"/>
                </a:moveTo>
                <a:lnTo>
                  <a:pt x="229349" y="0"/>
                </a:lnTo>
                <a:lnTo>
                  <a:pt x="229349" y="20574"/>
                </a:lnTo>
                <a:lnTo>
                  <a:pt x="262128" y="20574"/>
                </a:lnTo>
                <a:lnTo>
                  <a:pt x="262128" y="106667"/>
                </a:lnTo>
                <a:lnTo>
                  <a:pt x="284835" y="106667"/>
                </a:lnTo>
                <a:lnTo>
                  <a:pt x="284835" y="20574"/>
                </a:lnTo>
                <a:lnTo>
                  <a:pt x="317588" y="20574"/>
                </a:lnTo>
                <a:lnTo>
                  <a:pt x="317588" y="0"/>
                </a:lnTo>
                <a:close/>
              </a:path>
              <a:path w="894080" h="109220">
                <a:moveTo>
                  <a:pt x="407047" y="86550"/>
                </a:moveTo>
                <a:lnTo>
                  <a:pt x="353860" y="86550"/>
                </a:lnTo>
                <a:lnTo>
                  <a:pt x="353860" y="62776"/>
                </a:lnTo>
                <a:lnTo>
                  <a:pt x="401561" y="62776"/>
                </a:lnTo>
                <a:lnTo>
                  <a:pt x="401561" y="42811"/>
                </a:lnTo>
                <a:lnTo>
                  <a:pt x="353860" y="42811"/>
                </a:lnTo>
                <a:lnTo>
                  <a:pt x="353860" y="20116"/>
                </a:lnTo>
                <a:lnTo>
                  <a:pt x="406133" y="20116"/>
                </a:lnTo>
                <a:lnTo>
                  <a:pt x="406133" y="0"/>
                </a:lnTo>
                <a:lnTo>
                  <a:pt x="331000" y="0"/>
                </a:lnTo>
                <a:lnTo>
                  <a:pt x="331000" y="106667"/>
                </a:lnTo>
                <a:lnTo>
                  <a:pt x="407047" y="106667"/>
                </a:lnTo>
                <a:lnTo>
                  <a:pt x="407047" y="86550"/>
                </a:lnTo>
                <a:close/>
              </a:path>
              <a:path w="894080" h="109220">
                <a:moveTo>
                  <a:pt x="511289" y="35801"/>
                </a:moveTo>
                <a:lnTo>
                  <a:pt x="508038" y="20116"/>
                </a:lnTo>
                <a:lnTo>
                  <a:pt x="507720" y="18580"/>
                </a:lnTo>
                <a:lnTo>
                  <a:pt x="497928" y="7556"/>
                </a:lnTo>
                <a:lnTo>
                  <a:pt x="487972" y="3594"/>
                </a:lnTo>
                <a:lnTo>
                  <a:pt x="487972" y="35801"/>
                </a:lnTo>
                <a:lnTo>
                  <a:pt x="486244" y="43535"/>
                </a:lnTo>
                <a:lnTo>
                  <a:pt x="481558" y="48336"/>
                </a:lnTo>
                <a:lnTo>
                  <a:pt x="474662" y="50812"/>
                </a:lnTo>
                <a:lnTo>
                  <a:pt x="466331" y="51498"/>
                </a:lnTo>
                <a:lnTo>
                  <a:pt x="447890" y="51498"/>
                </a:lnTo>
                <a:lnTo>
                  <a:pt x="447890" y="20116"/>
                </a:lnTo>
                <a:lnTo>
                  <a:pt x="466331" y="20116"/>
                </a:lnTo>
                <a:lnTo>
                  <a:pt x="474662" y="20802"/>
                </a:lnTo>
                <a:lnTo>
                  <a:pt x="481558" y="23228"/>
                </a:lnTo>
                <a:lnTo>
                  <a:pt x="486244" y="28028"/>
                </a:lnTo>
                <a:lnTo>
                  <a:pt x="487972" y="35801"/>
                </a:lnTo>
                <a:lnTo>
                  <a:pt x="487972" y="3594"/>
                </a:lnTo>
                <a:lnTo>
                  <a:pt x="483323" y="1727"/>
                </a:lnTo>
                <a:lnTo>
                  <a:pt x="465264" y="0"/>
                </a:lnTo>
                <a:lnTo>
                  <a:pt x="425030" y="0"/>
                </a:lnTo>
                <a:lnTo>
                  <a:pt x="425030" y="106667"/>
                </a:lnTo>
                <a:lnTo>
                  <a:pt x="447890" y="106667"/>
                </a:lnTo>
                <a:lnTo>
                  <a:pt x="447890" y="71615"/>
                </a:lnTo>
                <a:lnTo>
                  <a:pt x="465264" y="71615"/>
                </a:lnTo>
                <a:lnTo>
                  <a:pt x="483323" y="69900"/>
                </a:lnTo>
                <a:lnTo>
                  <a:pt x="497928" y="64058"/>
                </a:lnTo>
                <a:lnTo>
                  <a:pt x="507720" y="53035"/>
                </a:lnTo>
                <a:lnTo>
                  <a:pt x="508038" y="51498"/>
                </a:lnTo>
                <a:lnTo>
                  <a:pt x="511289" y="35801"/>
                </a:lnTo>
                <a:close/>
              </a:path>
              <a:path w="894080" h="109220">
                <a:moveTo>
                  <a:pt x="620255" y="0"/>
                </a:moveTo>
                <a:lnTo>
                  <a:pt x="598766" y="0"/>
                </a:lnTo>
                <a:lnTo>
                  <a:pt x="549084" y="69634"/>
                </a:lnTo>
                <a:lnTo>
                  <a:pt x="549541" y="59893"/>
                </a:lnTo>
                <a:lnTo>
                  <a:pt x="549541" y="0"/>
                </a:lnTo>
                <a:lnTo>
                  <a:pt x="526681" y="0"/>
                </a:lnTo>
                <a:lnTo>
                  <a:pt x="526681" y="106667"/>
                </a:lnTo>
                <a:lnTo>
                  <a:pt x="548170" y="106667"/>
                </a:lnTo>
                <a:lnTo>
                  <a:pt x="597852" y="37033"/>
                </a:lnTo>
                <a:lnTo>
                  <a:pt x="597395" y="46774"/>
                </a:lnTo>
                <a:lnTo>
                  <a:pt x="597395" y="106667"/>
                </a:lnTo>
                <a:lnTo>
                  <a:pt x="620255" y="106667"/>
                </a:lnTo>
                <a:lnTo>
                  <a:pt x="620255" y="0"/>
                </a:lnTo>
                <a:close/>
              </a:path>
              <a:path w="894080" h="109220">
                <a:moveTo>
                  <a:pt x="743851" y="106667"/>
                </a:moveTo>
                <a:lnTo>
                  <a:pt x="735711" y="86702"/>
                </a:lnTo>
                <a:lnTo>
                  <a:pt x="728027" y="67805"/>
                </a:lnTo>
                <a:lnTo>
                  <a:pt x="709041" y="21170"/>
                </a:lnTo>
                <a:lnTo>
                  <a:pt x="705294" y="11976"/>
                </a:lnTo>
                <a:lnTo>
                  <a:pt x="705294" y="67805"/>
                </a:lnTo>
                <a:lnTo>
                  <a:pt x="670852" y="67805"/>
                </a:lnTo>
                <a:lnTo>
                  <a:pt x="685634" y="29565"/>
                </a:lnTo>
                <a:lnTo>
                  <a:pt x="686549" y="27432"/>
                </a:lnTo>
                <a:lnTo>
                  <a:pt x="687311" y="25285"/>
                </a:lnTo>
                <a:lnTo>
                  <a:pt x="688073" y="21170"/>
                </a:lnTo>
                <a:lnTo>
                  <a:pt x="688835" y="25285"/>
                </a:lnTo>
                <a:lnTo>
                  <a:pt x="690359" y="29565"/>
                </a:lnTo>
                <a:lnTo>
                  <a:pt x="705294" y="67805"/>
                </a:lnTo>
                <a:lnTo>
                  <a:pt x="705294" y="11976"/>
                </a:lnTo>
                <a:lnTo>
                  <a:pt x="700417" y="0"/>
                </a:lnTo>
                <a:lnTo>
                  <a:pt x="675728" y="0"/>
                </a:lnTo>
                <a:lnTo>
                  <a:pt x="632142" y="106667"/>
                </a:lnTo>
                <a:lnTo>
                  <a:pt x="655764" y="106667"/>
                </a:lnTo>
                <a:lnTo>
                  <a:pt x="663689" y="86702"/>
                </a:lnTo>
                <a:lnTo>
                  <a:pt x="712457" y="86702"/>
                </a:lnTo>
                <a:lnTo>
                  <a:pt x="720229" y="106667"/>
                </a:lnTo>
                <a:lnTo>
                  <a:pt x="743851" y="106667"/>
                </a:lnTo>
                <a:close/>
              </a:path>
              <a:path w="894080" h="109220">
                <a:moveTo>
                  <a:pt x="847788" y="0"/>
                </a:moveTo>
                <a:lnTo>
                  <a:pt x="774636" y="0"/>
                </a:lnTo>
                <a:lnTo>
                  <a:pt x="772617" y="29197"/>
                </a:lnTo>
                <a:lnTo>
                  <a:pt x="769531" y="56959"/>
                </a:lnTo>
                <a:lnTo>
                  <a:pt x="763574" y="77914"/>
                </a:lnTo>
                <a:lnTo>
                  <a:pt x="752995" y="86702"/>
                </a:lnTo>
                <a:lnTo>
                  <a:pt x="749947" y="86868"/>
                </a:lnTo>
                <a:lnTo>
                  <a:pt x="747661" y="86550"/>
                </a:lnTo>
                <a:lnTo>
                  <a:pt x="745680" y="85953"/>
                </a:lnTo>
                <a:lnTo>
                  <a:pt x="745680" y="106070"/>
                </a:lnTo>
                <a:lnTo>
                  <a:pt x="749947" y="107581"/>
                </a:lnTo>
                <a:lnTo>
                  <a:pt x="753910" y="108038"/>
                </a:lnTo>
                <a:lnTo>
                  <a:pt x="757567" y="108038"/>
                </a:lnTo>
                <a:lnTo>
                  <a:pt x="775474" y="100698"/>
                </a:lnTo>
                <a:lnTo>
                  <a:pt x="786333" y="81280"/>
                </a:lnTo>
                <a:lnTo>
                  <a:pt x="792327" y="53378"/>
                </a:lnTo>
                <a:lnTo>
                  <a:pt x="795667" y="20574"/>
                </a:lnTo>
                <a:lnTo>
                  <a:pt x="824928" y="20574"/>
                </a:lnTo>
                <a:lnTo>
                  <a:pt x="824928" y="106667"/>
                </a:lnTo>
                <a:lnTo>
                  <a:pt x="847788" y="106667"/>
                </a:lnTo>
                <a:lnTo>
                  <a:pt x="847788" y="0"/>
                </a:lnTo>
                <a:close/>
              </a:path>
              <a:path w="894080" h="109220">
                <a:moveTo>
                  <a:pt x="893508" y="87617"/>
                </a:moveTo>
                <a:lnTo>
                  <a:pt x="887564" y="83654"/>
                </a:lnTo>
                <a:lnTo>
                  <a:pt x="873848" y="83654"/>
                </a:lnTo>
                <a:lnTo>
                  <a:pt x="867752" y="87617"/>
                </a:lnTo>
                <a:lnTo>
                  <a:pt x="867752" y="104686"/>
                </a:lnTo>
                <a:lnTo>
                  <a:pt x="873848" y="108648"/>
                </a:lnTo>
                <a:lnTo>
                  <a:pt x="887564" y="108648"/>
                </a:lnTo>
                <a:lnTo>
                  <a:pt x="893508" y="104686"/>
                </a:lnTo>
                <a:lnTo>
                  <a:pt x="893508" y="87617"/>
                </a:lnTo>
                <a:close/>
              </a:path>
              <a:path w="894080" h="109220">
                <a:moveTo>
                  <a:pt x="893508" y="41287"/>
                </a:moveTo>
                <a:lnTo>
                  <a:pt x="887564" y="37325"/>
                </a:lnTo>
                <a:lnTo>
                  <a:pt x="873848" y="37325"/>
                </a:lnTo>
                <a:lnTo>
                  <a:pt x="867752" y="41287"/>
                </a:lnTo>
                <a:lnTo>
                  <a:pt x="867752" y="58508"/>
                </a:lnTo>
                <a:lnTo>
                  <a:pt x="873848" y="62318"/>
                </a:lnTo>
                <a:lnTo>
                  <a:pt x="887564" y="62318"/>
                </a:lnTo>
                <a:lnTo>
                  <a:pt x="893508" y="58508"/>
                </a:lnTo>
                <a:lnTo>
                  <a:pt x="893508" y="41287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473517" y="3693325"/>
            <a:ext cx="512445" cy="118745"/>
          </a:xfrm>
          <a:custGeom>
            <a:avLst/>
            <a:gdLst/>
            <a:ahLst/>
            <a:cxnLst/>
            <a:rect l="l" t="t" r="r" b="b"/>
            <a:pathLst>
              <a:path w="512444" h="118745">
                <a:moveTo>
                  <a:pt x="127254" y="59270"/>
                </a:moveTo>
                <a:lnTo>
                  <a:pt x="123520" y="40563"/>
                </a:lnTo>
                <a:lnTo>
                  <a:pt x="117424" y="32448"/>
                </a:lnTo>
                <a:lnTo>
                  <a:pt x="112928" y="26466"/>
                </a:lnTo>
                <a:lnTo>
                  <a:pt x="104394" y="21742"/>
                </a:lnTo>
                <a:lnTo>
                  <a:pt x="104394" y="59270"/>
                </a:lnTo>
                <a:lnTo>
                  <a:pt x="102755" y="68973"/>
                </a:lnTo>
                <a:lnTo>
                  <a:pt x="97548" y="77203"/>
                </a:lnTo>
                <a:lnTo>
                  <a:pt x="88430" y="83172"/>
                </a:lnTo>
                <a:lnTo>
                  <a:pt x="88163" y="83172"/>
                </a:lnTo>
                <a:lnTo>
                  <a:pt x="74828" y="86093"/>
                </a:lnTo>
                <a:lnTo>
                  <a:pt x="74828" y="32448"/>
                </a:lnTo>
                <a:lnTo>
                  <a:pt x="88569" y="35471"/>
                </a:lnTo>
                <a:lnTo>
                  <a:pt x="97726" y="41465"/>
                </a:lnTo>
                <a:lnTo>
                  <a:pt x="102806" y="49669"/>
                </a:lnTo>
                <a:lnTo>
                  <a:pt x="104394" y="59270"/>
                </a:lnTo>
                <a:lnTo>
                  <a:pt x="104394" y="21742"/>
                </a:lnTo>
                <a:lnTo>
                  <a:pt x="96393" y="17297"/>
                </a:lnTo>
                <a:lnTo>
                  <a:pt x="74828" y="13398"/>
                </a:lnTo>
                <a:lnTo>
                  <a:pt x="74828" y="0"/>
                </a:lnTo>
                <a:lnTo>
                  <a:pt x="52882" y="0"/>
                </a:lnTo>
                <a:lnTo>
                  <a:pt x="52882" y="13398"/>
                </a:lnTo>
                <a:lnTo>
                  <a:pt x="52882" y="32448"/>
                </a:lnTo>
                <a:lnTo>
                  <a:pt x="52882" y="86093"/>
                </a:lnTo>
                <a:lnTo>
                  <a:pt x="38862" y="83172"/>
                </a:lnTo>
                <a:lnTo>
                  <a:pt x="29578" y="77203"/>
                </a:lnTo>
                <a:lnTo>
                  <a:pt x="24434" y="68973"/>
                </a:lnTo>
                <a:lnTo>
                  <a:pt x="22860" y="59270"/>
                </a:lnTo>
                <a:lnTo>
                  <a:pt x="24422" y="49669"/>
                </a:lnTo>
                <a:lnTo>
                  <a:pt x="29502" y="41465"/>
                </a:lnTo>
                <a:lnTo>
                  <a:pt x="30810" y="40563"/>
                </a:lnTo>
                <a:lnTo>
                  <a:pt x="38722" y="35471"/>
                </a:lnTo>
                <a:lnTo>
                  <a:pt x="38430" y="35471"/>
                </a:lnTo>
                <a:lnTo>
                  <a:pt x="52882" y="32448"/>
                </a:lnTo>
                <a:lnTo>
                  <a:pt x="52882" y="13398"/>
                </a:lnTo>
                <a:lnTo>
                  <a:pt x="30581" y="17297"/>
                </a:lnTo>
                <a:lnTo>
                  <a:pt x="30937" y="17297"/>
                </a:lnTo>
                <a:lnTo>
                  <a:pt x="14211" y="26466"/>
                </a:lnTo>
                <a:lnTo>
                  <a:pt x="14338" y="26466"/>
                </a:lnTo>
                <a:lnTo>
                  <a:pt x="7531" y="35471"/>
                </a:lnTo>
                <a:lnTo>
                  <a:pt x="3733" y="40563"/>
                </a:lnTo>
                <a:lnTo>
                  <a:pt x="14439" y="92227"/>
                </a:lnTo>
                <a:lnTo>
                  <a:pt x="52882" y="105156"/>
                </a:lnTo>
                <a:lnTo>
                  <a:pt x="52882" y="118554"/>
                </a:lnTo>
                <a:lnTo>
                  <a:pt x="74828" y="118554"/>
                </a:lnTo>
                <a:lnTo>
                  <a:pt x="74828" y="105156"/>
                </a:lnTo>
                <a:lnTo>
                  <a:pt x="95872" y="101358"/>
                </a:lnTo>
                <a:lnTo>
                  <a:pt x="96215" y="101358"/>
                </a:lnTo>
                <a:lnTo>
                  <a:pt x="112699" y="92227"/>
                </a:lnTo>
                <a:lnTo>
                  <a:pt x="112826" y="92227"/>
                </a:lnTo>
                <a:lnTo>
                  <a:pt x="117424" y="86093"/>
                </a:lnTo>
                <a:lnTo>
                  <a:pt x="123444" y="78092"/>
                </a:lnTo>
                <a:lnTo>
                  <a:pt x="123672" y="77203"/>
                </a:lnTo>
                <a:lnTo>
                  <a:pt x="127254" y="59270"/>
                </a:lnTo>
                <a:close/>
              </a:path>
              <a:path w="512444" h="118745">
                <a:moveTo>
                  <a:pt x="228447" y="5943"/>
                </a:moveTo>
                <a:lnTo>
                  <a:pt x="203301" y="5943"/>
                </a:lnTo>
                <a:lnTo>
                  <a:pt x="179984" y="60807"/>
                </a:lnTo>
                <a:lnTo>
                  <a:pt x="151942" y="5943"/>
                </a:lnTo>
                <a:lnTo>
                  <a:pt x="126644" y="5943"/>
                </a:lnTo>
                <a:lnTo>
                  <a:pt x="169164" y="81381"/>
                </a:lnTo>
                <a:lnTo>
                  <a:pt x="163525" y="93103"/>
                </a:lnTo>
                <a:lnTo>
                  <a:pt x="157886" y="94780"/>
                </a:lnTo>
                <a:lnTo>
                  <a:pt x="146608" y="94780"/>
                </a:lnTo>
                <a:lnTo>
                  <a:pt x="142189" y="94018"/>
                </a:lnTo>
                <a:lnTo>
                  <a:pt x="138531" y="92811"/>
                </a:lnTo>
                <a:lnTo>
                  <a:pt x="138531" y="112153"/>
                </a:lnTo>
                <a:lnTo>
                  <a:pt x="143865" y="113677"/>
                </a:lnTo>
                <a:lnTo>
                  <a:pt x="149504" y="114744"/>
                </a:lnTo>
                <a:lnTo>
                  <a:pt x="154686" y="114744"/>
                </a:lnTo>
                <a:lnTo>
                  <a:pt x="164503" y="113525"/>
                </a:lnTo>
                <a:lnTo>
                  <a:pt x="173634" y="109270"/>
                </a:lnTo>
                <a:lnTo>
                  <a:pt x="182041" y="101130"/>
                </a:lnTo>
                <a:lnTo>
                  <a:pt x="189738" y="88239"/>
                </a:lnTo>
                <a:lnTo>
                  <a:pt x="228447" y="5943"/>
                </a:lnTo>
                <a:close/>
              </a:path>
              <a:path w="512444" h="118745">
                <a:moveTo>
                  <a:pt x="318211" y="5943"/>
                </a:moveTo>
                <a:lnTo>
                  <a:pt x="229971" y="5943"/>
                </a:lnTo>
                <a:lnTo>
                  <a:pt x="229971" y="26517"/>
                </a:lnTo>
                <a:lnTo>
                  <a:pt x="262737" y="26517"/>
                </a:lnTo>
                <a:lnTo>
                  <a:pt x="262737" y="112610"/>
                </a:lnTo>
                <a:lnTo>
                  <a:pt x="285445" y="112610"/>
                </a:lnTo>
                <a:lnTo>
                  <a:pt x="285445" y="26517"/>
                </a:lnTo>
                <a:lnTo>
                  <a:pt x="318211" y="26517"/>
                </a:lnTo>
                <a:lnTo>
                  <a:pt x="318211" y="5943"/>
                </a:lnTo>
                <a:close/>
              </a:path>
              <a:path w="512444" h="118745">
                <a:moveTo>
                  <a:pt x="407670" y="92494"/>
                </a:moveTo>
                <a:lnTo>
                  <a:pt x="354482" y="92494"/>
                </a:lnTo>
                <a:lnTo>
                  <a:pt x="354482" y="68719"/>
                </a:lnTo>
                <a:lnTo>
                  <a:pt x="402183" y="68719"/>
                </a:lnTo>
                <a:lnTo>
                  <a:pt x="402183" y="48755"/>
                </a:lnTo>
                <a:lnTo>
                  <a:pt x="354482" y="48755"/>
                </a:lnTo>
                <a:lnTo>
                  <a:pt x="354482" y="26060"/>
                </a:lnTo>
                <a:lnTo>
                  <a:pt x="406755" y="26060"/>
                </a:lnTo>
                <a:lnTo>
                  <a:pt x="406755" y="5943"/>
                </a:lnTo>
                <a:lnTo>
                  <a:pt x="331622" y="5943"/>
                </a:lnTo>
                <a:lnTo>
                  <a:pt x="331622" y="112610"/>
                </a:lnTo>
                <a:lnTo>
                  <a:pt x="407670" y="112610"/>
                </a:lnTo>
                <a:lnTo>
                  <a:pt x="407670" y="92494"/>
                </a:lnTo>
                <a:close/>
              </a:path>
              <a:path w="512444" h="118745">
                <a:moveTo>
                  <a:pt x="511911" y="41744"/>
                </a:moveTo>
                <a:lnTo>
                  <a:pt x="508660" y="26060"/>
                </a:lnTo>
                <a:lnTo>
                  <a:pt x="508330" y="24523"/>
                </a:lnTo>
                <a:lnTo>
                  <a:pt x="498551" y="13500"/>
                </a:lnTo>
                <a:lnTo>
                  <a:pt x="488594" y="9537"/>
                </a:lnTo>
                <a:lnTo>
                  <a:pt x="488594" y="41744"/>
                </a:lnTo>
                <a:lnTo>
                  <a:pt x="486854" y="49479"/>
                </a:lnTo>
                <a:lnTo>
                  <a:pt x="482168" y="54279"/>
                </a:lnTo>
                <a:lnTo>
                  <a:pt x="475284" y="56756"/>
                </a:lnTo>
                <a:lnTo>
                  <a:pt x="466953" y="57442"/>
                </a:lnTo>
                <a:lnTo>
                  <a:pt x="448513" y="57442"/>
                </a:lnTo>
                <a:lnTo>
                  <a:pt x="448513" y="26060"/>
                </a:lnTo>
                <a:lnTo>
                  <a:pt x="466953" y="26060"/>
                </a:lnTo>
                <a:lnTo>
                  <a:pt x="475284" y="26746"/>
                </a:lnTo>
                <a:lnTo>
                  <a:pt x="482168" y="29171"/>
                </a:lnTo>
                <a:lnTo>
                  <a:pt x="486854" y="33972"/>
                </a:lnTo>
                <a:lnTo>
                  <a:pt x="488594" y="41744"/>
                </a:lnTo>
                <a:lnTo>
                  <a:pt x="488594" y="9537"/>
                </a:lnTo>
                <a:lnTo>
                  <a:pt x="483933" y="7670"/>
                </a:lnTo>
                <a:lnTo>
                  <a:pt x="465886" y="5943"/>
                </a:lnTo>
                <a:lnTo>
                  <a:pt x="425653" y="5943"/>
                </a:lnTo>
                <a:lnTo>
                  <a:pt x="425653" y="112610"/>
                </a:lnTo>
                <a:lnTo>
                  <a:pt x="448513" y="112610"/>
                </a:lnTo>
                <a:lnTo>
                  <a:pt x="448513" y="77558"/>
                </a:lnTo>
                <a:lnTo>
                  <a:pt x="465886" y="77558"/>
                </a:lnTo>
                <a:lnTo>
                  <a:pt x="483933" y="75844"/>
                </a:lnTo>
                <a:lnTo>
                  <a:pt x="498551" y="70002"/>
                </a:lnTo>
                <a:lnTo>
                  <a:pt x="508330" y="58978"/>
                </a:lnTo>
                <a:lnTo>
                  <a:pt x="508647" y="57442"/>
                </a:lnTo>
                <a:lnTo>
                  <a:pt x="511911" y="4174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34654" y="3697122"/>
            <a:ext cx="274916" cy="110947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2360485" y="3697122"/>
            <a:ext cx="619125" cy="111125"/>
            <a:chOff x="2360485" y="3697122"/>
            <a:chExt cx="619125" cy="111125"/>
          </a:xfrm>
        </p:grpSpPr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60485" y="3699268"/>
              <a:ext cx="302806" cy="10679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86151" y="3697122"/>
              <a:ext cx="293065" cy="110947"/>
            </a:xfrm>
            <a:prstGeom prst="rect">
              <a:avLst/>
            </a:prstGeom>
          </p:spPr>
        </p:pic>
      </p:grpSp>
      <p:sp>
        <p:nvSpPr>
          <p:cNvPr id="28" name="object 28" descr=""/>
          <p:cNvSpPr/>
          <p:nvPr/>
        </p:nvSpPr>
        <p:spPr>
          <a:xfrm>
            <a:off x="534290" y="3916553"/>
            <a:ext cx="22860" cy="86360"/>
          </a:xfrm>
          <a:custGeom>
            <a:avLst/>
            <a:gdLst/>
            <a:ahLst/>
            <a:cxnLst/>
            <a:rect l="l" t="t" r="r" b="b"/>
            <a:pathLst>
              <a:path w="22859" h="86360">
                <a:moveTo>
                  <a:pt x="0" y="86359"/>
                </a:moveTo>
                <a:lnTo>
                  <a:pt x="22860" y="86359"/>
                </a:lnTo>
                <a:lnTo>
                  <a:pt x="22860" y="0"/>
                </a:lnTo>
                <a:lnTo>
                  <a:pt x="0" y="0"/>
                </a:lnTo>
                <a:lnTo>
                  <a:pt x="0" y="8635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534289" y="3893718"/>
            <a:ext cx="466725" cy="111125"/>
          </a:xfrm>
          <a:custGeom>
            <a:avLst/>
            <a:gdLst/>
            <a:ahLst/>
            <a:cxnLst/>
            <a:rect l="l" t="t" r="r" b="b"/>
            <a:pathLst>
              <a:path w="466725" h="111125">
                <a:moveTo>
                  <a:pt x="92811" y="2514"/>
                </a:moveTo>
                <a:lnTo>
                  <a:pt x="0" y="2514"/>
                </a:lnTo>
                <a:lnTo>
                  <a:pt x="0" y="22834"/>
                </a:lnTo>
                <a:lnTo>
                  <a:pt x="70104" y="22834"/>
                </a:lnTo>
                <a:lnTo>
                  <a:pt x="70104" y="109194"/>
                </a:lnTo>
                <a:lnTo>
                  <a:pt x="92811" y="109194"/>
                </a:lnTo>
                <a:lnTo>
                  <a:pt x="92811" y="22834"/>
                </a:lnTo>
                <a:lnTo>
                  <a:pt x="92811" y="2514"/>
                </a:lnTo>
                <a:close/>
              </a:path>
              <a:path w="466725" h="111125">
                <a:moveTo>
                  <a:pt x="207721" y="2146"/>
                </a:moveTo>
                <a:lnTo>
                  <a:pt x="134569" y="2146"/>
                </a:lnTo>
                <a:lnTo>
                  <a:pt x="132549" y="31343"/>
                </a:lnTo>
                <a:lnTo>
                  <a:pt x="129463" y="59105"/>
                </a:lnTo>
                <a:lnTo>
                  <a:pt x="123507" y="80060"/>
                </a:lnTo>
                <a:lnTo>
                  <a:pt x="112928" y="88849"/>
                </a:lnTo>
                <a:lnTo>
                  <a:pt x="109880" y="89014"/>
                </a:lnTo>
                <a:lnTo>
                  <a:pt x="107594" y="88696"/>
                </a:lnTo>
                <a:lnTo>
                  <a:pt x="105613" y="88087"/>
                </a:lnTo>
                <a:lnTo>
                  <a:pt x="105613" y="108216"/>
                </a:lnTo>
                <a:lnTo>
                  <a:pt x="109880" y="109728"/>
                </a:lnTo>
                <a:lnTo>
                  <a:pt x="113842" y="110185"/>
                </a:lnTo>
                <a:lnTo>
                  <a:pt x="117500" y="110185"/>
                </a:lnTo>
                <a:lnTo>
                  <a:pt x="135407" y="102844"/>
                </a:lnTo>
                <a:lnTo>
                  <a:pt x="146265" y="83426"/>
                </a:lnTo>
                <a:lnTo>
                  <a:pt x="152260" y="55524"/>
                </a:lnTo>
                <a:lnTo>
                  <a:pt x="155600" y="22720"/>
                </a:lnTo>
                <a:lnTo>
                  <a:pt x="184861" y="22720"/>
                </a:lnTo>
                <a:lnTo>
                  <a:pt x="184861" y="108813"/>
                </a:lnTo>
                <a:lnTo>
                  <a:pt x="207721" y="108813"/>
                </a:lnTo>
                <a:lnTo>
                  <a:pt x="207721" y="2146"/>
                </a:lnTo>
                <a:close/>
              </a:path>
              <a:path w="466725" h="111125">
                <a:moveTo>
                  <a:pt x="338023" y="55473"/>
                </a:moveTo>
                <a:lnTo>
                  <a:pt x="334467" y="34594"/>
                </a:lnTo>
                <a:lnTo>
                  <a:pt x="326428" y="21196"/>
                </a:lnTo>
                <a:lnTo>
                  <a:pt x="323837" y="16878"/>
                </a:lnTo>
                <a:lnTo>
                  <a:pt x="314540" y="10439"/>
                </a:lnTo>
                <a:lnTo>
                  <a:pt x="314540" y="55473"/>
                </a:lnTo>
                <a:lnTo>
                  <a:pt x="312458" y="68745"/>
                </a:lnTo>
                <a:lnTo>
                  <a:pt x="306222" y="79654"/>
                </a:lnTo>
                <a:lnTo>
                  <a:pt x="295833" y="87045"/>
                </a:lnTo>
                <a:lnTo>
                  <a:pt x="281317" y="89763"/>
                </a:lnTo>
                <a:lnTo>
                  <a:pt x="266725" y="87045"/>
                </a:lnTo>
                <a:lnTo>
                  <a:pt x="256286" y="79654"/>
                </a:lnTo>
                <a:lnTo>
                  <a:pt x="250037" y="68745"/>
                </a:lnTo>
                <a:lnTo>
                  <a:pt x="247954" y="55473"/>
                </a:lnTo>
                <a:lnTo>
                  <a:pt x="250037" y="42214"/>
                </a:lnTo>
                <a:lnTo>
                  <a:pt x="256286" y="31305"/>
                </a:lnTo>
                <a:lnTo>
                  <a:pt x="266725" y="23926"/>
                </a:lnTo>
                <a:lnTo>
                  <a:pt x="281317" y="21196"/>
                </a:lnTo>
                <a:lnTo>
                  <a:pt x="295833" y="23926"/>
                </a:lnTo>
                <a:lnTo>
                  <a:pt x="306222" y="31305"/>
                </a:lnTo>
                <a:lnTo>
                  <a:pt x="312458" y="42214"/>
                </a:lnTo>
                <a:lnTo>
                  <a:pt x="314540" y="55473"/>
                </a:lnTo>
                <a:lnTo>
                  <a:pt x="314540" y="10439"/>
                </a:lnTo>
                <a:lnTo>
                  <a:pt x="306120" y="4597"/>
                </a:lnTo>
                <a:lnTo>
                  <a:pt x="281317" y="0"/>
                </a:lnTo>
                <a:lnTo>
                  <a:pt x="256514" y="4597"/>
                </a:lnTo>
                <a:lnTo>
                  <a:pt x="238798" y="16878"/>
                </a:lnTo>
                <a:lnTo>
                  <a:pt x="228168" y="34594"/>
                </a:lnTo>
                <a:lnTo>
                  <a:pt x="224637" y="55473"/>
                </a:lnTo>
                <a:lnTo>
                  <a:pt x="228168" y="76365"/>
                </a:lnTo>
                <a:lnTo>
                  <a:pt x="238798" y="94081"/>
                </a:lnTo>
                <a:lnTo>
                  <a:pt x="256514" y="106375"/>
                </a:lnTo>
                <a:lnTo>
                  <a:pt x="281317" y="110959"/>
                </a:lnTo>
                <a:lnTo>
                  <a:pt x="306120" y="106375"/>
                </a:lnTo>
                <a:lnTo>
                  <a:pt x="323837" y="94081"/>
                </a:lnTo>
                <a:lnTo>
                  <a:pt x="326428" y="89763"/>
                </a:lnTo>
                <a:lnTo>
                  <a:pt x="334467" y="76365"/>
                </a:lnTo>
                <a:lnTo>
                  <a:pt x="338023" y="55473"/>
                </a:lnTo>
                <a:close/>
              </a:path>
              <a:path w="466725" h="111125">
                <a:moveTo>
                  <a:pt x="430364" y="2146"/>
                </a:moveTo>
                <a:lnTo>
                  <a:pt x="342125" y="2146"/>
                </a:lnTo>
                <a:lnTo>
                  <a:pt x="342125" y="22720"/>
                </a:lnTo>
                <a:lnTo>
                  <a:pt x="374891" y="22720"/>
                </a:lnTo>
                <a:lnTo>
                  <a:pt x="374891" y="108813"/>
                </a:lnTo>
                <a:lnTo>
                  <a:pt x="397598" y="108813"/>
                </a:lnTo>
                <a:lnTo>
                  <a:pt x="397598" y="22720"/>
                </a:lnTo>
                <a:lnTo>
                  <a:pt x="430364" y="22720"/>
                </a:lnTo>
                <a:lnTo>
                  <a:pt x="430364" y="2146"/>
                </a:lnTo>
                <a:close/>
              </a:path>
              <a:path w="466725" h="111125">
                <a:moveTo>
                  <a:pt x="466636" y="66014"/>
                </a:moveTo>
                <a:lnTo>
                  <a:pt x="443776" y="66014"/>
                </a:lnTo>
                <a:lnTo>
                  <a:pt x="443776" y="109194"/>
                </a:lnTo>
                <a:lnTo>
                  <a:pt x="466636" y="109194"/>
                </a:lnTo>
                <a:lnTo>
                  <a:pt x="466636" y="6601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978065" y="3893718"/>
            <a:ext cx="557530" cy="111125"/>
          </a:xfrm>
          <a:custGeom>
            <a:avLst/>
            <a:gdLst/>
            <a:ahLst/>
            <a:cxnLst/>
            <a:rect l="l" t="t" r="r" b="b"/>
            <a:pathLst>
              <a:path w="557530" h="111125">
                <a:moveTo>
                  <a:pt x="93573" y="2514"/>
                </a:moveTo>
                <a:lnTo>
                  <a:pt x="70713" y="2514"/>
                </a:lnTo>
                <a:lnTo>
                  <a:pt x="70713" y="45694"/>
                </a:lnTo>
                <a:lnTo>
                  <a:pt x="22860" y="45694"/>
                </a:lnTo>
                <a:lnTo>
                  <a:pt x="22860" y="2514"/>
                </a:lnTo>
                <a:lnTo>
                  <a:pt x="0" y="2514"/>
                </a:lnTo>
                <a:lnTo>
                  <a:pt x="0" y="45694"/>
                </a:lnTo>
                <a:lnTo>
                  <a:pt x="0" y="66014"/>
                </a:lnTo>
                <a:lnTo>
                  <a:pt x="70713" y="66014"/>
                </a:lnTo>
                <a:lnTo>
                  <a:pt x="70713" y="109194"/>
                </a:lnTo>
                <a:lnTo>
                  <a:pt x="93573" y="109194"/>
                </a:lnTo>
                <a:lnTo>
                  <a:pt x="93573" y="66014"/>
                </a:lnTo>
                <a:lnTo>
                  <a:pt x="93573" y="45694"/>
                </a:lnTo>
                <a:lnTo>
                  <a:pt x="93573" y="2514"/>
                </a:lnTo>
                <a:close/>
              </a:path>
              <a:path w="557530" h="111125">
                <a:moveTo>
                  <a:pt x="223875" y="55473"/>
                </a:moveTo>
                <a:lnTo>
                  <a:pt x="220332" y="34594"/>
                </a:lnTo>
                <a:lnTo>
                  <a:pt x="212293" y="21196"/>
                </a:lnTo>
                <a:lnTo>
                  <a:pt x="209702" y="16878"/>
                </a:lnTo>
                <a:lnTo>
                  <a:pt x="200406" y="10439"/>
                </a:lnTo>
                <a:lnTo>
                  <a:pt x="200406" y="55473"/>
                </a:lnTo>
                <a:lnTo>
                  <a:pt x="198323" y="68745"/>
                </a:lnTo>
                <a:lnTo>
                  <a:pt x="192074" y="79654"/>
                </a:lnTo>
                <a:lnTo>
                  <a:pt x="181698" y="87045"/>
                </a:lnTo>
                <a:lnTo>
                  <a:pt x="167182" y="89763"/>
                </a:lnTo>
                <a:lnTo>
                  <a:pt x="152577" y="87045"/>
                </a:lnTo>
                <a:lnTo>
                  <a:pt x="142151" y="79654"/>
                </a:lnTo>
                <a:lnTo>
                  <a:pt x="135890" y="68745"/>
                </a:lnTo>
                <a:lnTo>
                  <a:pt x="133807" y="55473"/>
                </a:lnTo>
                <a:lnTo>
                  <a:pt x="135890" y="42214"/>
                </a:lnTo>
                <a:lnTo>
                  <a:pt x="142151" y="31305"/>
                </a:lnTo>
                <a:lnTo>
                  <a:pt x="152577" y="23926"/>
                </a:lnTo>
                <a:lnTo>
                  <a:pt x="167182" y="21196"/>
                </a:lnTo>
                <a:lnTo>
                  <a:pt x="181698" y="23926"/>
                </a:lnTo>
                <a:lnTo>
                  <a:pt x="192074" y="31305"/>
                </a:lnTo>
                <a:lnTo>
                  <a:pt x="198323" y="42214"/>
                </a:lnTo>
                <a:lnTo>
                  <a:pt x="200406" y="55473"/>
                </a:lnTo>
                <a:lnTo>
                  <a:pt x="200406" y="10439"/>
                </a:lnTo>
                <a:lnTo>
                  <a:pt x="191985" y="4597"/>
                </a:lnTo>
                <a:lnTo>
                  <a:pt x="167182" y="0"/>
                </a:lnTo>
                <a:lnTo>
                  <a:pt x="142379" y="4597"/>
                </a:lnTo>
                <a:lnTo>
                  <a:pt x="124663" y="16878"/>
                </a:lnTo>
                <a:lnTo>
                  <a:pt x="114033" y="34594"/>
                </a:lnTo>
                <a:lnTo>
                  <a:pt x="110490" y="55473"/>
                </a:lnTo>
                <a:lnTo>
                  <a:pt x="114033" y="76365"/>
                </a:lnTo>
                <a:lnTo>
                  <a:pt x="124663" y="94081"/>
                </a:lnTo>
                <a:lnTo>
                  <a:pt x="142379" y="106375"/>
                </a:lnTo>
                <a:lnTo>
                  <a:pt x="167182" y="110959"/>
                </a:lnTo>
                <a:lnTo>
                  <a:pt x="191985" y="106375"/>
                </a:lnTo>
                <a:lnTo>
                  <a:pt x="209702" y="94081"/>
                </a:lnTo>
                <a:lnTo>
                  <a:pt x="212293" y="89763"/>
                </a:lnTo>
                <a:lnTo>
                  <a:pt x="220332" y="76365"/>
                </a:lnTo>
                <a:lnTo>
                  <a:pt x="223875" y="55473"/>
                </a:lnTo>
                <a:close/>
              </a:path>
              <a:path w="557530" h="111125">
                <a:moveTo>
                  <a:pt x="323392" y="81686"/>
                </a:moveTo>
                <a:lnTo>
                  <a:pt x="317944" y="85521"/>
                </a:lnTo>
                <a:lnTo>
                  <a:pt x="311391" y="88290"/>
                </a:lnTo>
                <a:lnTo>
                  <a:pt x="303974" y="89966"/>
                </a:lnTo>
                <a:lnTo>
                  <a:pt x="295973" y="90525"/>
                </a:lnTo>
                <a:lnTo>
                  <a:pt x="282219" y="88544"/>
                </a:lnTo>
                <a:lnTo>
                  <a:pt x="270103" y="82410"/>
                </a:lnTo>
                <a:lnTo>
                  <a:pt x="261518" y="71882"/>
                </a:lnTo>
                <a:lnTo>
                  <a:pt x="258318" y="56692"/>
                </a:lnTo>
                <a:lnTo>
                  <a:pt x="261556" y="40144"/>
                </a:lnTo>
                <a:lnTo>
                  <a:pt x="270116" y="28829"/>
                </a:lnTo>
                <a:lnTo>
                  <a:pt x="282168" y="22352"/>
                </a:lnTo>
                <a:lnTo>
                  <a:pt x="295973" y="20281"/>
                </a:lnTo>
                <a:lnTo>
                  <a:pt x="303339" y="20840"/>
                </a:lnTo>
                <a:lnTo>
                  <a:pt x="310438" y="22479"/>
                </a:lnTo>
                <a:lnTo>
                  <a:pt x="316953" y="25107"/>
                </a:lnTo>
                <a:lnTo>
                  <a:pt x="322630" y="28663"/>
                </a:lnTo>
                <a:lnTo>
                  <a:pt x="322630" y="6858"/>
                </a:lnTo>
                <a:lnTo>
                  <a:pt x="315506" y="3860"/>
                </a:lnTo>
                <a:lnTo>
                  <a:pt x="307962" y="1727"/>
                </a:lnTo>
                <a:lnTo>
                  <a:pt x="300126" y="431"/>
                </a:lnTo>
                <a:lnTo>
                  <a:pt x="292150" y="0"/>
                </a:lnTo>
                <a:lnTo>
                  <a:pt x="271195" y="3378"/>
                </a:lnTo>
                <a:lnTo>
                  <a:pt x="252869" y="13728"/>
                </a:lnTo>
                <a:lnTo>
                  <a:pt x="239852" y="31381"/>
                </a:lnTo>
                <a:lnTo>
                  <a:pt x="234848" y="56692"/>
                </a:lnTo>
                <a:lnTo>
                  <a:pt x="239839" y="80860"/>
                </a:lnTo>
                <a:lnTo>
                  <a:pt x="252958" y="97777"/>
                </a:lnTo>
                <a:lnTo>
                  <a:pt x="271424" y="107721"/>
                </a:lnTo>
                <a:lnTo>
                  <a:pt x="292455" y="110959"/>
                </a:lnTo>
                <a:lnTo>
                  <a:pt x="300761" y="110515"/>
                </a:lnTo>
                <a:lnTo>
                  <a:pt x="308724" y="109194"/>
                </a:lnTo>
                <a:lnTo>
                  <a:pt x="316280" y="107035"/>
                </a:lnTo>
                <a:lnTo>
                  <a:pt x="323392" y="104101"/>
                </a:lnTo>
                <a:lnTo>
                  <a:pt x="323392" y="81686"/>
                </a:lnTo>
                <a:close/>
              </a:path>
              <a:path w="557530" h="111125">
                <a:moveTo>
                  <a:pt x="419252" y="2146"/>
                </a:moveTo>
                <a:lnTo>
                  <a:pt x="331012" y="2146"/>
                </a:lnTo>
                <a:lnTo>
                  <a:pt x="331012" y="22720"/>
                </a:lnTo>
                <a:lnTo>
                  <a:pt x="363778" y="22720"/>
                </a:lnTo>
                <a:lnTo>
                  <a:pt x="363778" y="108813"/>
                </a:lnTo>
                <a:lnTo>
                  <a:pt x="386499" y="108813"/>
                </a:lnTo>
                <a:lnTo>
                  <a:pt x="386499" y="22720"/>
                </a:lnTo>
                <a:lnTo>
                  <a:pt x="419252" y="22720"/>
                </a:lnTo>
                <a:lnTo>
                  <a:pt x="419252" y="2146"/>
                </a:lnTo>
                <a:close/>
              </a:path>
              <a:path w="557530" h="111125">
                <a:moveTo>
                  <a:pt x="518922" y="73012"/>
                </a:moveTo>
                <a:lnTo>
                  <a:pt x="515658" y="57302"/>
                </a:lnTo>
                <a:lnTo>
                  <a:pt x="515340" y="55803"/>
                </a:lnTo>
                <a:lnTo>
                  <a:pt x="505561" y="44818"/>
                </a:lnTo>
                <a:lnTo>
                  <a:pt x="495604" y="40843"/>
                </a:lnTo>
                <a:lnTo>
                  <a:pt x="495604" y="73012"/>
                </a:lnTo>
                <a:lnTo>
                  <a:pt x="493864" y="80733"/>
                </a:lnTo>
                <a:lnTo>
                  <a:pt x="489178" y="85547"/>
                </a:lnTo>
                <a:lnTo>
                  <a:pt x="482295" y="88011"/>
                </a:lnTo>
                <a:lnTo>
                  <a:pt x="473964" y="88696"/>
                </a:lnTo>
                <a:lnTo>
                  <a:pt x="455523" y="88696"/>
                </a:lnTo>
                <a:lnTo>
                  <a:pt x="455523" y="57302"/>
                </a:lnTo>
                <a:lnTo>
                  <a:pt x="473964" y="57302"/>
                </a:lnTo>
                <a:lnTo>
                  <a:pt x="482295" y="58000"/>
                </a:lnTo>
                <a:lnTo>
                  <a:pt x="489178" y="60477"/>
                </a:lnTo>
                <a:lnTo>
                  <a:pt x="493864" y="65290"/>
                </a:lnTo>
                <a:lnTo>
                  <a:pt x="495604" y="73012"/>
                </a:lnTo>
                <a:lnTo>
                  <a:pt x="495604" y="40843"/>
                </a:lnTo>
                <a:lnTo>
                  <a:pt x="490943" y="38976"/>
                </a:lnTo>
                <a:lnTo>
                  <a:pt x="472897" y="37185"/>
                </a:lnTo>
                <a:lnTo>
                  <a:pt x="455523" y="37185"/>
                </a:lnTo>
                <a:lnTo>
                  <a:pt x="455523" y="2146"/>
                </a:lnTo>
                <a:lnTo>
                  <a:pt x="432663" y="2146"/>
                </a:lnTo>
                <a:lnTo>
                  <a:pt x="432663" y="108813"/>
                </a:lnTo>
                <a:lnTo>
                  <a:pt x="472897" y="108813"/>
                </a:lnTo>
                <a:lnTo>
                  <a:pt x="490943" y="107099"/>
                </a:lnTo>
                <a:lnTo>
                  <a:pt x="505561" y="101257"/>
                </a:lnTo>
                <a:lnTo>
                  <a:pt x="515340" y="90246"/>
                </a:lnTo>
                <a:lnTo>
                  <a:pt x="515670" y="88696"/>
                </a:lnTo>
                <a:lnTo>
                  <a:pt x="518922" y="73012"/>
                </a:lnTo>
                <a:close/>
              </a:path>
              <a:path w="557530" h="111125">
                <a:moveTo>
                  <a:pt x="557174" y="89763"/>
                </a:moveTo>
                <a:lnTo>
                  <a:pt x="551230" y="85813"/>
                </a:lnTo>
                <a:lnTo>
                  <a:pt x="537514" y="85813"/>
                </a:lnTo>
                <a:lnTo>
                  <a:pt x="531418" y="89763"/>
                </a:lnTo>
                <a:lnTo>
                  <a:pt x="531418" y="106832"/>
                </a:lnTo>
                <a:lnTo>
                  <a:pt x="537514" y="110794"/>
                </a:lnTo>
                <a:lnTo>
                  <a:pt x="551230" y="110794"/>
                </a:lnTo>
                <a:lnTo>
                  <a:pt x="557174" y="106832"/>
                </a:lnTo>
                <a:lnTo>
                  <a:pt x="557174" y="89763"/>
                </a:lnTo>
                <a:close/>
              </a:path>
              <a:path w="557530" h="111125">
                <a:moveTo>
                  <a:pt x="557174" y="43434"/>
                </a:moveTo>
                <a:lnTo>
                  <a:pt x="551230" y="39471"/>
                </a:lnTo>
                <a:lnTo>
                  <a:pt x="537514" y="39471"/>
                </a:lnTo>
                <a:lnTo>
                  <a:pt x="531418" y="43434"/>
                </a:lnTo>
                <a:lnTo>
                  <a:pt x="531418" y="60667"/>
                </a:lnTo>
                <a:lnTo>
                  <a:pt x="537514" y="64465"/>
                </a:lnTo>
                <a:lnTo>
                  <a:pt x="551230" y="64465"/>
                </a:lnTo>
                <a:lnTo>
                  <a:pt x="557174" y="60667"/>
                </a:lnTo>
                <a:lnTo>
                  <a:pt x="557174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object 31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83702" y="3896766"/>
            <a:ext cx="283616" cy="107911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19135" y="3886860"/>
            <a:ext cx="462076" cy="124675"/>
          </a:xfrm>
          <a:prstGeom prst="rect">
            <a:avLst/>
          </a:prstGeom>
        </p:spPr>
      </p:pic>
      <p:sp>
        <p:nvSpPr>
          <p:cNvPr id="33" name="object 33" descr=""/>
          <p:cNvSpPr/>
          <p:nvPr/>
        </p:nvSpPr>
        <p:spPr>
          <a:xfrm>
            <a:off x="528345" y="4090314"/>
            <a:ext cx="648970" cy="111125"/>
          </a:xfrm>
          <a:custGeom>
            <a:avLst/>
            <a:gdLst/>
            <a:ahLst/>
            <a:cxnLst/>
            <a:rect l="l" t="t" r="r" b="b"/>
            <a:pathLst>
              <a:path w="648969" h="111125">
                <a:moveTo>
                  <a:pt x="88531" y="81699"/>
                </a:moveTo>
                <a:lnTo>
                  <a:pt x="83096" y="85521"/>
                </a:lnTo>
                <a:lnTo>
                  <a:pt x="76530" y="88290"/>
                </a:lnTo>
                <a:lnTo>
                  <a:pt x="69126" y="89966"/>
                </a:lnTo>
                <a:lnTo>
                  <a:pt x="61112" y="90525"/>
                </a:lnTo>
                <a:lnTo>
                  <a:pt x="47358" y="88544"/>
                </a:lnTo>
                <a:lnTo>
                  <a:pt x="35255" y="82410"/>
                </a:lnTo>
                <a:lnTo>
                  <a:pt x="26670" y="71882"/>
                </a:lnTo>
                <a:lnTo>
                  <a:pt x="23469" y="56692"/>
                </a:lnTo>
                <a:lnTo>
                  <a:pt x="26708" y="40144"/>
                </a:lnTo>
                <a:lnTo>
                  <a:pt x="35255" y="28829"/>
                </a:lnTo>
                <a:lnTo>
                  <a:pt x="47320" y="22352"/>
                </a:lnTo>
                <a:lnTo>
                  <a:pt x="61112" y="20281"/>
                </a:lnTo>
                <a:lnTo>
                  <a:pt x="68491" y="20840"/>
                </a:lnTo>
                <a:lnTo>
                  <a:pt x="75590" y="22479"/>
                </a:lnTo>
                <a:lnTo>
                  <a:pt x="82105" y="25107"/>
                </a:lnTo>
                <a:lnTo>
                  <a:pt x="87782" y="28663"/>
                </a:lnTo>
                <a:lnTo>
                  <a:pt x="87782" y="6858"/>
                </a:lnTo>
                <a:lnTo>
                  <a:pt x="80657" y="3860"/>
                </a:lnTo>
                <a:lnTo>
                  <a:pt x="73113" y="1714"/>
                </a:lnTo>
                <a:lnTo>
                  <a:pt x="65278" y="431"/>
                </a:lnTo>
                <a:lnTo>
                  <a:pt x="57302" y="0"/>
                </a:lnTo>
                <a:lnTo>
                  <a:pt x="36347" y="3378"/>
                </a:lnTo>
                <a:lnTo>
                  <a:pt x="18021" y="13716"/>
                </a:lnTo>
                <a:lnTo>
                  <a:pt x="5003" y="31381"/>
                </a:lnTo>
                <a:lnTo>
                  <a:pt x="0" y="56692"/>
                </a:lnTo>
                <a:lnTo>
                  <a:pt x="4991" y="80860"/>
                </a:lnTo>
                <a:lnTo>
                  <a:pt x="18110" y="97777"/>
                </a:lnTo>
                <a:lnTo>
                  <a:pt x="36576" y="107708"/>
                </a:lnTo>
                <a:lnTo>
                  <a:pt x="57607" y="110947"/>
                </a:lnTo>
                <a:lnTo>
                  <a:pt x="65913" y="110502"/>
                </a:lnTo>
                <a:lnTo>
                  <a:pt x="73875" y="109181"/>
                </a:lnTo>
                <a:lnTo>
                  <a:pt x="81432" y="107035"/>
                </a:lnTo>
                <a:lnTo>
                  <a:pt x="88531" y="104101"/>
                </a:lnTo>
                <a:lnTo>
                  <a:pt x="88531" y="81699"/>
                </a:lnTo>
                <a:close/>
              </a:path>
              <a:path w="648969" h="111125">
                <a:moveTo>
                  <a:pt x="211836" y="55473"/>
                </a:moveTo>
                <a:lnTo>
                  <a:pt x="208280" y="34594"/>
                </a:lnTo>
                <a:lnTo>
                  <a:pt x="200240" y="21196"/>
                </a:lnTo>
                <a:lnTo>
                  <a:pt x="197650" y="16878"/>
                </a:lnTo>
                <a:lnTo>
                  <a:pt x="188353" y="10439"/>
                </a:lnTo>
                <a:lnTo>
                  <a:pt x="188353" y="55473"/>
                </a:lnTo>
                <a:lnTo>
                  <a:pt x="186270" y="68745"/>
                </a:lnTo>
                <a:lnTo>
                  <a:pt x="180035" y="79654"/>
                </a:lnTo>
                <a:lnTo>
                  <a:pt x="169646" y="87045"/>
                </a:lnTo>
                <a:lnTo>
                  <a:pt x="155143" y="89763"/>
                </a:lnTo>
                <a:lnTo>
                  <a:pt x="140538" y="87045"/>
                </a:lnTo>
                <a:lnTo>
                  <a:pt x="130098" y="79654"/>
                </a:lnTo>
                <a:lnTo>
                  <a:pt x="123850" y="68745"/>
                </a:lnTo>
                <a:lnTo>
                  <a:pt x="121767" y="55473"/>
                </a:lnTo>
                <a:lnTo>
                  <a:pt x="123850" y="42214"/>
                </a:lnTo>
                <a:lnTo>
                  <a:pt x="130098" y="31305"/>
                </a:lnTo>
                <a:lnTo>
                  <a:pt x="140538" y="23926"/>
                </a:lnTo>
                <a:lnTo>
                  <a:pt x="155143" y="21196"/>
                </a:lnTo>
                <a:lnTo>
                  <a:pt x="169646" y="23926"/>
                </a:lnTo>
                <a:lnTo>
                  <a:pt x="180035" y="31305"/>
                </a:lnTo>
                <a:lnTo>
                  <a:pt x="186270" y="42214"/>
                </a:lnTo>
                <a:lnTo>
                  <a:pt x="188353" y="55473"/>
                </a:lnTo>
                <a:lnTo>
                  <a:pt x="188353" y="10439"/>
                </a:lnTo>
                <a:lnTo>
                  <a:pt x="179933" y="4597"/>
                </a:lnTo>
                <a:lnTo>
                  <a:pt x="155143" y="0"/>
                </a:lnTo>
                <a:lnTo>
                  <a:pt x="130327" y="4597"/>
                </a:lnTo>
                <a:lnTo>
                  <a:pt x="112610" y="16878"/>
                </a:lnTo>
                <a:lnTo>
                  <a:pt x="101981" y="34594"/>
                </a:lnTo>
                <a:lnTo>
                  <a:pt x="98450" y="55473"/>
                </a:lnTo>
                <a:lnTo>
                  <a:pt x="101981" y="76365"/>
                </a:lnTo>
                <a:lnTo>
                  <a:pt x="112610" y="94081"/>
                </a:lnTo>
                <a:lnTo>
                  <a:pt x="130327" y="106362"/>
                </a:lnTo>
                <a:lnTo>
                  <a:pt x="155143" y="110947"/>
                </a:lnTo>
                <a:lnTo>
                  <a:pt x="179933" y="106362"/>
                </a:lnTo>
                <a:lnTo>
                  <a:pt x="197650" y="94081"/>
                </a:lnTo>
                <a:lnTo>
                  <a:pt x="200240" y="89763"/>
                </a:lnTo>
                <a:lnTo>
                  <a:pt x="208280" y="76365"/>
                </a:lnTo>
                <a:lnTo>
                  <a:pt x="211836" y="55473"/>
                </a:lnTo>
                <a:close/>
              </a:path>
              <a:path w="648969" h="111125">
                <a:moveTo>
                  <a:pt x="311340" y="81699"/>
                </a:moveTo>
                <a:lnTo>
                  <a:pt x="305904" y="85521"/>
                </a:lnTo>
                <a:lnTo>
                  <a:pt x="299339" y="88290"/>
                </a:lnTo>
                <a:lnTo>
                  <a:pt x="291934" y="89966"/>
                </a:lnTo>
                <a:lnTo>
                  <a:pt x="283921" y="90525"/>
                </a:lnTo>
                <a:lnTo>
                  <a:pt x="270167" y="88544"/>
                </a:lnTo>
                <a:lnTo>
                  <a:pt x="258064" y="82410"/>
                </a:lnTo>
                <a:lnTo>
                  <a:pt x="249478" y="71882"/>
                </a:lnTo>
                <a:lnTo>
                  <a:pt x="246265" y="56692"/>
                </a:lnTo>
                <a:lnTo>
                  <a:pt x="249516" y="40144"/>
                </a:lnTo>
                <a:lnTo>
                  <a:pt x="258064" y="28829"/>
                </a:lnTo>
                <a:lnTo>
                  <a:pt x="270129" y="22352"/>
                </a:lnTo>
                <a:lnTo>
                  <a:pt x="283921" y="20281"/>
                </a:lnTo>
                <a:lnTo>
                  <a:pt x="291299" y="20840"/>
                </a:lnTo>
                <a:lnTo>
                  <a:pt x="298386" y="22479"/>
                </a:lnTo>
                <a:lnTo>
                  <a:pt x="304914" y="25107"/>
                </a:lnTo>
                <a:lnTo>
                  <a:pt x="310591" y="28663"/>
                </a:lnTo>
                <a:lnTo>
                  <a:pt x="310591" y="6858"/>
                </a:lnTo>
                <a:lnTo>
                  <a:pt x="303466" y="3860"/>
                </a:lnTo>
                <a:lnTo>
                  <a:pt x="295922" y="1714"/>
                </a:lnTo>
                <a:lnTo>
                  <a:pt x="288086" y="431"/>
                </a:lnTo>
                <a:lnTo>
                  <a:pt x="280098" y="0"/>
                </a:lnTo>
                <a:lnTo>
                  <a:pt x="259143" y="3378"/>
                </a:lnTo>
                <a:lnTo>
                  <a:pt x="240817" y="13716"/>
                </a:lnTo>
                <a:lnTo>
                  <a:pt x="227812" y="31381"/>
                </a:lnTo>
                <a:lnTo>
                  <a:pt x="222808" y="56692"/>
                </a:lnTo>
                <a:lnTo>
                  <a:pt x="227799" y="80860"/>
                </a:lnTo>
                <a:lnTo>
                  <a:pt x="240919" y="97777"/>
                </a:lnTo>
                <a:lnTo>
                  <a:pt x="259384" y="107708"/>
                </a:lnTo>
                <a:lnTo>
                  <a:pt x="280416" y="110947"/>
                </a:lnTo>
                <a:lnTo>
                  <a:pt x="288721" y="110502"/>
                </a:lnTo>
                <a:lnTo>
                  <a:pt x="296672" y="109181"/>
                </a:lnTo>
                <a:lnTo>
                  <a:pt x="304241" y="107035"/>
                </a:lnTo>
                <a:lnTo>
                  <a:pt x="311340" y="104101"/>
                </a:lnTo>
                <a:lnTo>
                  <a:pt x="311340" y="81699"/>
                </a:lnTo>
                <a:close/>
              </a:path>
              <a:path w="648969" h="111125">
                <a:moveTo>
                  <a:pt x="407200" y="2146"/>
                </a:moveTo>
                <a:lnTo>
                  <a:pt x="318960" y="2146"/>
                </a:lnTo>
                <a:lnTo>
                  <a:pt x="318960" y="22720"/>
                </a:lnTo>
                <a:lnTo>
                  <a:pt x="351739" y="22720"/>
                </a:lnTo>
                <a:lnTo>
                  <a:pt x="351739" y="108813"/>
                </a:lnTo>
                <a:lnTo>
                  <a:pt x="374446" y="108813"/>
                </a:lnTo>
                <a:lnTo>
                  <a:pt x="374446" y="22720"/>
                </a:lnTo>
                <a:lnTo>
                  <a:pt x="407200" y="22720"/>
                </a:lnTo>
                <a:lnTo>
                  <a:pt x="407200" y="2146"/>
                </a:lnTo>
                <a:close/>
              </a:path>
              <a:path w="648969" h="111125">
                <a:moveTo>
                  <a:pt x="509308" y="108813"/>
                </a:moveTo>
                <a:lnTo>
                  <a:pt x="501180" y="88849"/>
                </a:lnTo>
                <a:lnTo>
                  <a:pt x="493483" y="69951"/>
                </a:lnTo>
                <a:lnTo>
                  <a:pt x="474497" y="23317"/>
                </a:lnTo>
                <a:lnTo>
                  <a:pt x="470750" y="14122"/>
                </a:lnTo>
                <a:lnTo>
                  <a:pt x="470750" y="69951"/>
                </a:lnTo>
                <a:lnTo>
                  <a:pt x="436321" y="69951"/>
                </a:lnTo>
                <a:lnTo>
                  <a:pt x="451091" y="31711"/>
                </a:lnTo>
                <a:lnTo>
                  <a:pt x="452005" y="29578"/>
                </a:lnTo>
                <a:lnTo>
                  <a:pt x="452780" y="27432"/>
                </a:lnTo>
                <a:lnTo>
                  <a:pt x="453529" y="23317"/>
                </a:lnTo>
                <a:lnTo>
                  <a:pt x="454291" y="27432"/>
                </a:lnTo>
                <a:lnTo>
                  <a:pt x="455815" y="31711"/>
                </a:lnTo>
                <a:lnTo>
                  <a:pt x="470750" y="69951"/>
                </a:lnTo>
                <a:lnTo>
                  <a:pt x="470750" y="14122"/>
                </a:lnTo>
                <a:lnTo>
                  <a:pt x="465874" y="2146"/>
                </a:lnTo>
                <a:lnTo>
                  <a:pt x="441185" y="2146"/>
                </a:lnTo>
                <a:lnTo>
                  <a:pt x="397598" y="108813"/>
                </a:lnTo>
                <a:lnTo>
                  <a:pt x="421233" y="108813"/>
                </a:lnTo>
                <a:lnTo>
                  <a:pt x="429145" y="88849"/>
                </a:lnTo>
                <a:lnTo>
                  <a:pt x="477913" y="88849"/>
                </a:lnTo>
                <a:lnTo>
                  <a:pt x="485686" y="108813"/>
                </a:lnTo>
                <a:lnTo>
                  <a:pt x="509308" y="108813"/>
                </a:lnTo>
                <a:close/>
              </a:path>
              <a:path w="648969" h="111125">
                <a:moveTo>
                  <a:pt x="608977" y="78955"/>
                </a:moveTo>
                <a:lnTo>
                  <a:pt x="588556" y="52438"/>
                </a:lnTo>
                <a:lnTo>
                  <a:pt x="595071" y="49199"/>
                </a:lnTo>
                <a:lnTo>
                  <a:pt x="599135" y="45262"/>
                </a:lnTo>
                <a:lnTo>
                  <a:pt x="600176" y="44259"/>
                </a:lnTo>
                <a:lnTo>
                  <a:pt x="603516" y="37579"/>
                </a:lnTo>
                <a:lnTo>
                  <a:pt x="586117" y="5067"/>
                </a:lnTo>
                <a:lnTo>
                  <a:pt x="586117" y="65227"/>
                </a:lnTo>
                <a:lnTo>
                  <a:pt x="586117" y="88087"/>
                </a:lnTo>
                <a:lnTo>
                  <a:pt x="576973" y="90220"/>
                </a:lnTo>
                <a:lnTo>
                  <a:pt x="543902" y="90220"/>
                </a:lnTo>
                <a:lnTo>
                  <a:pt x="543902" y="62788"/>
                </a:lnTo>
                <a:lnTo>
                  <a:pt x="577126" y="62788"/>
                </a:lnTo>
                <a:lnTo>
                  <a:pt x="586117" y="65227"/>
                </a:lnTo>
                <a:lnTo>
                  <a:pt x="586117" y="5067"/>
                </a:lnTo>
                <a:lnTo>
                  <a:pt x="583171" y="3797"/>
                </a:lnTo>
                <a:lnTo>
                  <a:pt x="582002" y="3683"/>
                </a:lnTo>
                <a:lnTo>
                  <a:pt x="582002" y="24688"/>
                </a:lnTo>
                <a:lnTo>
                  <a:pt x="582002" y="41300"/>
                </a:lnTo>
                <a:lnTo>
                  <a:pt x="575754" y="45262"/>
                </a:lnTo>
                <a:lnTo>
                  <a:pt x="544055" y="45262"/>
                </a:lnTo>
                <a:lnTo>
                  <a:pt x="544055" y="20891"/>
                </a:lnTo>
                <a:lnTo>
                  <a:pt x="575906" y="20891"/>
                </a:lnTo>
                <a:lnTo>
                  <a:pt x="582002" y="24688"/>
                </a:lnTo>
                <a:lnTo>
                  <a:pt x="582002" y="3683"/>
                </a:lnTo>
                <a:lnTo>
                  <a:pt x="567829" y="2146"/>
                </a:lnTo>
                <a:lnTo>
                  <a:pt x="521195" y="2146"/>
                </a:lnTo>
                <a:lnTo>
                  <a:pt x="521195" y="108813"/>
                </a:lnTo>
                <a:lnTo>
                  <a:pt x="567067" y="108813"/>
                </a:lnTo>
                <a:lnTo>
                  <a:pt x="581469" y="107556"/>
                </a:lnTo>
                <a:lnTo>
                  <a:pt x="594995" y="102971"/>
                </a:lnTo>
                <a:lnTo>
                  <a:pt x="605053" y="93853"/>
                </a:lnTo>
                <a:lnTo>
                  <a:pt x="606005" y="90220"/>
                </a:lnTo>
                <a:lnTo>
                  <a:pt x="608977" y="78955"/>
                </a:lnTo>
                <a:close/>
              </a:path>
              <a:path w="648969" h="111125">
                <a:moveTo>
                  <a:pt x="648754" y="89763"/>
                </a:moveTo>
                <a:lnTo>
                  <a:pt x="642810" y="85801"/>
                </a:lnTo>
                <a:lnTo>
                  <a:pt x="629094" y="85801"/>
                </a:lnTo>
                <a:lnTo>
                  <a:pt x="622998" y="89763"/>
                </a:lnTo>
                <a:lnTo>
                  <a:pt x="622998" y="106845"/>
                </a:lnTo>
                <a:lnTo>
                  <a:pt x="629094" y="110794"/>
                </a:lnTo>
                <a:lnTo>
                  <a:pt x="642810" y="110794"/>
                </a:lnTo>
                <a:lnTo>
                  <a:pt x="648754" y="106845"/>
                </a:lnTo>
                <a:lnTo>
                  <a:pt x="648754" y="89763"/>
                </a:lnTo>
                <a:close/>
              </a:path>
              <a:path w="648969" h="111125">
                <a:moveTo>
                  <a:pt x="648754" y="43434"/>
                </a:moveTo>
                <a:lnTo>
                  <a:pt x="642810" y="39471"/>
                </a:lnTo>
                <a:lnTo>
                  <a:pt x="629094" y="39471"/>
                </a:lnTo>
                <a:lnTo>
                  <a:pt x="622998" y="43434"/>
                </a:lnTo>
                <a:lnTo>
                  <a:pt x="622998" y="60667"/>
                </a:lnTo>
                <a:lnTo>
                  <a:pt x="629094" y="64465"/>
                </a:lnTo>
                <a:lnTo>
                  <a:pt x="642810" y="64465"/>
                </a:lnTo>
                <a:lnTo>
                  <a:pt x="648754" y="60667"/>
                </a:lnTo>
                <a:lnTo>
                  <a:pt x="648754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4" name="object 34" descr=""/>
          <p:cNvGrpSpPr/>
          <p:nvPr/>
        </p:nvGrpSpPr>
        <p:grpSpPr>
          <a:xfrm>
            <a:off x="1227250" y="4083317"/>
            <a:ext cx="830580" cy="125095"/>
            <a:chOff x="1227250" y="4083317"/>
            <a:chExt cx="830580" cy="125095"/>
          </a:xfrm>
        </p:grpSpPr>
        <p:pic>
          <p:nvPicPr>
            <p:cNvPr id="35" name="object 3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27250" y="4083317"/>
              <a:ext cx="413614" cy="124955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678203" y="4090314"/>
              <a:ext cx="379730" cy="111125"/>
            </a:xfrm>
            <a:custGeom>
              <a:avLst/>
              <a:gdLst/>
              <a:ahLst/>
              <a:cxnLst/>
              <a:rect l="l" t="t" r="r" b="b"/>
              <a:pathLst>
                <a:path w="379730" h="111125">
                  <a:moveTo>
                    <a:pt x="105156" y="108813"/>
                  </a:moveTo>
                  <a:lnTo>
                    <a:pt x="66903" y="53492"/>
                  </a:lnTo>
                  <a:lnTo>
                    <a:pt x="102870" y="2146"/>
                  </a:lnTo>
                  <a:lnTo>
                    <a:pt x="76047" y="2146"/>
                  </a:lnTo>
                  <a:lnTo>
                    <a:pt x="52578" y="37185"/>
                  </a:lnTo>
                  <a:lnTo>
                    <a:pt x="28956" y="2146"/>
                  </a:lnTo>
                  <a:lnTo>
                    <a:pt x="2286" y="2146"/>
                  </a:lnTo>
                  <a:lnTo>
                    <a:pt x="38252" y="53492"/>
                  </a:lnTo>
                  <a:lnTo>
                    <a:pt x="0" y="108813"/>
                  </a:lnTo>
                  <a:lnTo>
                    <a:pt x="26670" y="108813"/>
                  </a:lnTo>
                  <a:lnTo>
                    <a:pt x="52578" y="69951"/>
                  </a:lnTo>
                  <a:lnTo>
                    <a:pt x="78333" y="108813"/>
                  </a:lnTo>
                  <a:lnTo>
                    <a:pt x="105156" y="108813"/>
                  </a:lnTo>
                  <a:close/>
                </a:path>
                <a:path w="379730" h="111125">
                  <a:moveTo>
                    <a:pt x="209384" y="2146"/>
                  </a:moveTo>
                  <a:lnTo>
                    <a:pt x="136232" y="2146"/>
                  </a:lnTo>
                  <a:lnTo>
                    <a:pt x="134213" y="31343"/>
                  </a:lnTo>
                  <a:lnTo>
                    <a:pt x="131127" y="59105"/>
                  </a:lnTo>
                  <a:lnTo>
                    <a:pt x="125183" y="80060"/>
                  </a:lnTo>
                  <a:lnTo>
                    <a:pt x="114604" y="88849"/>
                  </a:lnTo>
                  <a:lnTo>
                    <a:pt x="111544" y="89014"/>
                  </a:lnTo>
                  <a:lnTo>
                    <a:pt x="109258" y="88696"/>
                  </a:lnTo>
                  <a:lnTo>
                    <a:pt x="107289" y="88087"/>
                  </a:lnTo>
                  <a:lnTo>
                    <a:pt x="107289" y="108216"/>
                  </a:lnTo>
                  <a:lnTo>
                    <a:pt x="111544" y="109728"/>
                  </a:lnTo>
                  <a:lnTo>
                    <a:pt x="115519" y="110185"/>
                  </a:lnTo>
                  <a:lnTo>
                    <a:pt x="119176" y="110185"/>
                  </a:lnTo>
                  <a:lnTo>
                    <a:pt x="137083" y="102844"/>
                  </a:lnTo>
                  <a:lnTo>
                    <a:pt x="147929" y="83426"/>
                  </a:lnTo>
                  <a:lnTo>
                    <a:pt x="153924" y="55524"/>
                  </a:lnTo>
                  <a:lnTo>
                    <a:pt x="157276" y="22720"/>
                  </a:lnTo>
                  <a:lnTo>
                    <a:pt x="186524" y="22720"/>
                  </a:lnTo>
                  <a:lnTo>
                    <a:pt x="186524" y="108813"/>
                  </a:lnTo>
                  <a:lnTo>
                    <a:pt x="209384" y="108813"/>
                  </a:lnTo>
                  <a:lnTo>
                    <a:pt x="209384" y="2146"/>
                  </a:lnTo>
                  <a:close/>
                </a:path>
                <a:path w="379730" h="111125">
                  <a:moveTo>
                    <a:pt x="339686" y="55473"/>
                  </a:moveTo>
                  <a:lnTo>
                    <a:pt x="336143" y="34594"/>
                  </a:lnTo>
                  <a:lnTo>
                    <a:pt x="328104" y="21196"/>
                  </a:lnTo>
                  <a:lnTo>
                    <a:pt x="325513" y="16878"/>
                  </a:lnTo>
                  <a:lnTo>
                    <a:pt x="316217" y="10439"/>
                  </a:lnTo>
                  <a:lnTo>
                    <a:pt x="316217" y="55473"/>
                  </a:lnTo>
                  <a:lnTo>
                    <a:pt x="314121" y="68745"/>
                  </a:lnTo>
                  <a:lnTo>
                    <a:pt x="307886" y="79654"/>
                  </a:lnTo>
                  <a:lnTo>
                    <a:pt x="297497" y="87045"/>
                  </a:lnTo>
                  <a:lnTo>
                    <a:pt x="282994" y="89763"/>
                  </a:lnTo>
                  <a:lnTo>
                    <a:pt x="268389" y="87045"/>
                  </a:lnTo>
                  <a:lnTo>
                    <a:pt x="257962" y="79654"/>
                  </a:lnTo>
                  <a:lnTo>
                    <a:pt x="251701" y="68745"/>
                  </a:lnTo>
                  <a:lnTo>
                    <a:pt x="249618" y="55473"/>
                  </a:lnTo>
                  <a:lnTo>
                    <a:pt x="251701" y="42214"/>
                  </a:lnTo>
                  <a:lnTo>
                    <a:pt x="257962" y="31305"/>
                  </a:lnTo>
                  <a:lnTo>
                    <a:pt x="268389" y="23926"/>
                  </a:lnTo>
                  <a:lnTo>
                    <a:pt x="282994" y="21196"/>
                  </a:lnTo>
                  <a:lnTo>
                    <a:pt x="297497" y="23926"/>
                  </a:lnTo>
                  <a:lnTo>
                    <a:pt x="307886" y="31305"/>
                  </a:lnTo>
                  <a:lnTo>
                    <a:pt x="314121" y="42214"/>
                  </a:lnTo>
                  <a:lnTo>
                    <a:pt x="316217" y="55473"/>
                  </a:lnTo>
                  <a:lnTo>
                    <a:pt x="316217" y="10439"/>
                  </a:lnTo>
                  <a:lnTo>
                    <a:pt x="307797" y="4597"/>
                  </a:lnTo>
                  <a:lnTo>
                    <a:pt x="282994" y="0"/>
                  </a:lnTo>
                  <a:lnTo>
                    <a:pt x="258191" y="4597"/>
                  </a:lnTo>
                  <a:lnTo>
                    <a:pt x="240474" y="16878"/>
                  </a:lnTo>
                  <a:lnTo>
                    <a:pt x="229844" y="34594"/>
                  </a:lnTo>
                  <a:lnTo>
                    <a:pt x="226301" y="55473"/>
                  </a:lnTo>
                  <a:lnTo>
                    <a:pt x="229844" y="76365"/>
                  </a:lnTo>
                  <a:lnTo>
                    <a:pt x="240474" y="94081"/>
                  </a:lnTo>
                  <a:lnTo>
                    <a:pt x="258191" y="106362"/>
                  </a:lnTo>
                  <a:lnTo>
                    <a:pt x="282994" y="110947"/>
                  </a:lnTo>
                  <a:lnTo>
                    <a:pt x="307797" y="106362"/>
                  </a:lnTo>
                  <a:lnTo>
                    <a:pt x="325513" y="94081"/>
                  </a:lnTo>
                  <a:lnTo>
                    <a:pt x="328091" y="89763"/>
                  </a:lnTo>
                  <a:lnTo>
                    <a:pt x="336143" y="76365"/>
                  </a:lnTo>
                  <a:lnTo>
                    <a:pt x="339686" y="55473"/>
                  </a:lnTo>
                  <a:close/>
                </a:path>
                <a:path w="379730" h="111125">
                  <a:moveTo>
                    <a:pt x="379463" y="23088"/>
                  </a:moveTo>
                  <a:lnTo>
                    <a:pt x="356603" y="23088"/>
                  </a:lnTo>
                  <a:lnTo>
                    <a:pt x="356603" y="109448"/>
                  </a:lnTo>
                  <a:lnTo>
                    <a:pt x="379463" y="109448"/>
                  </a:lnTo>
                  <a:lnTo>
                    <a:pt x="379463" y="23088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/>
          <p:nvPr/>
        </p:nvSpPr>
        <p:spPr>
          <a:xfrm>
            <a:off x="2034806" y="4090314"/>
            <a:ext cx="334645" cy="111125"/>
          </a:xfrm>
          <a:custGeom>
            <a:avLst/>
            <a:gdLst/>
            <a:ahLst/>
            <a:cxnLst/>
            <a:rect l="l" t="t" r="r" b="b"/>
            <a:pathLst>
              <a:path w="334644" h="111125">
                <a:moveTo>
                  <a:pt x="92811" y="2768"/>
                </a:moveTo>
                <a:lnTo>
                  <a:pt x="0" y="2768"/>
                </a:lnTo>
                <a:lnTo>
                  <a:pt x="0" y="23088"/>
                </a:lnTo>
                <a:lnTo>
                  <a:pt x="70104" y="23088"/>
                </a:lnTo>
                <a:lnTo>
                  <a:pt x="70104" y="109448"/>
                </a:lnTo>
                <a:lnTo>
                  <a:pt x="92811" y="109448"/>
                </a:lnTo>
                <a:lnTo>
                  <a:pt x="92811" y="23088"/>
                </a:lnTo>
                <a:lnTo>
                  <a:pt x="92811" y="2768"/>
                </a:lnTo>
                <a:close/>
              </a:path>
              <a:path w="334644" h="111125">
                <a:moveTo>
                  <a:pt x="223113" y="55473"/>
                </a:moveTo>
                <a:lnTo>
                  <a:pt x="219570" y="34594"/>
                </a:lnTo>
                <a:lnTo>
                  <a:pt x="211531" y="21196"/>
                </a:lnTo>
                <a:lnTo>
                  <a:pt x="208940" y="16878"/>
                </a:lnTo>
                <a:lnTo>
                  <a:pt x="199644" y="10439"/>
                </a:lnTo>
                <a:lnTo>
                  <a:pt x="199644" y="55473"/>
                </a:lnTo>
                <a:lnTo>
                  <a:pt x="197548" y="68745"/>
                </a:lnTo>
                <a:lnTo>
                  <a:pt x="191312" y="79654"/>
                </a:lnTo>
                <a:lnTo>
                  <a:pt x="180936" y="87045"/>
                </a:lnTo>
                <a:lnTo>
                  <a:pt x="166433" y="89763"/>
                </a:lnTo>
                <a:lnTo>
                  <a:pt x="151815" y="87045"/>
                </a:lnTo>
                <a:lnTo>
                  <a:pt x="141389" y="79654"/>
                </a:lnTo>
                <a:lnTo>
                  <a:pt x="135128" y="68745"/>
                </a:lnTo>
                <a:lnTo>
                  <a:pt x="133045" y="55473"/>
                </a:lnTo>
                <a:lnTo>
                  <a:pt x="135128" y="42214"/>
                </a:lnTo>
                <a:lnTo>
                  <a:pt x="141389" y="31305"/>
                </a:lnTo>
                <a:lnTo>
                  <a:pt x="151815" y="23926"/>
                </a:lnTo>
                <a:lnTo>
                  <a:pt x="166433" y="21196"/>
                </a:lnTo>
                <a:lnTo>
                  <a:pt x="180936" y="23926"/>
                </a:lnTo>
                <a:lnTo>
                  <a:pt x="191312" y="31305"/>
                </a:lnTo>
                <a:lnTo>
                  <a:pt x="197548" y="42214"/>
                </a:lnTo>
                <a:lnTo>
                  <a:pt x="199644" y="55473"/>
                </a:lnTo>
                <a:lnTo>
                  <a:pt x="199644" y="10439"/>
                </a:lnTo>
                <a:lnTo>
                  <a:pt x="191223" y="4597"/>
                </a:lnTo>
                <a:lnTo>
                  <a:pt x="166433" y="0"/>
                </a:lnTo>
                <a:lnTo>
                  <a:pt x="141617" y="4597"/>
                </a:lnTo>
                <a:lnTo>
                  <a:pt x="123901" y="16878"/>
                </a:lnTo>
                <a:lnTo>
                  <a:pt x="113271" y="34594"/>
                </a:lnTo>
                <a:lnTo>
                  <a:pt x="109740" y="55473"/>
                </a:lnTo>
                <a:lnTo>
                  <a:pt x="113271" y="76365"/>
                </a:lnTo>
                <a:lnTo>
                  <a:pt x="123901" y="94081"/>
                </a:lnTo>
                <a:lnTo>
                  <a:pt x="141617" y="106362"/>
                </a:lnTo>
                <a:lnTo>
                  <a:pt x="166433" y="110947"/>
                </a:lnTo>
                <a:lnTo>
                  <a:pt x="191223" y="106362"/>
                </a:lnTo>
                <a:lnTo>
                  <a:pt x="208940" y="94081"/>
                </a:lnTo>
                <a:lnTo>
                  <a:pt x="211518" y="89763"/>
                </a:lnTo>
                <a:lnTo>
                  <a:pt x="219570" y="76365"/>
                </a:lnTo>
                <a:lnTo>
                  <a:pt x="223113" y="55473"/>
                </a:lnTo>
                <a:close/>
              </a:path>
              <a:path w="334644" h="111125">
                <a:moveTo>
                  <a:pt x="334518" y="108813"/>
                </a:moveTo>
                <a:lnTo>
                  <a:pt x="297954" y="54102"/>
                </a:lnTo>
                <a:lnTo>
                  <a:pt x="332536" y="2146"/>
                </a:lnTo>
                <a:lnTo>
                  <a:pt x="307086" y="2146"/>
                </a:lnTo>
                <a:lnTo>
                  <a:pt x="280123" y="44500"/>
                </a:lnTo>
                <a:lnTo>
                  <a:pt x="262902" y="44500"/>
                </a:lnTo>
                <a:lnTo>
                  <a:pt x="262902" y="2146"/>
                </a:lnTo>
                <a:lnTo>
                  <a:pt x="240042" y="2146"/>
                </a:lnTo>
                <a:lnTo>
                  <a:pt x="240042" y="108813"/>
                </a:lnTo>
                <a:lnTo>
                  <a:pt x="262902" y="108813"/>
                </a:lnTo>
                <a:lnTo>
                  <a:pt x="262902" y="65227"/>
                </a:lnTo>
                <a:lnTo>
                  <a:pt x="280123" y="65227"/>
                </a:lnTo>
                <a:lnTo>
                  <a:pt x="309219" y="108813"/>
                </a:lnTo>
                <a:lnTo>
                  <a:pt x="334518" y="108813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object 3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9609" y="4422121"/>
            <a:ext cx="633455" cy="633455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11871" y="4422121"/>
            <a:ext cx="633455" cy="633455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444127" y="4422121"/>
            <a:ext cx="633455" cy="633455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95741" y="4422121"/>
            <a:ext cx="633455" cy="633455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27999" y="4422121"/>
            <a:ext cx="633455" cy="633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612000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335094" y="3652520"/>
            <a:ext cx="1139825" cy="204470"/>
            <a:chOff x="4335094" y="3652520"/>
            <a:chExt cx="1139825" cy="204470"/>
          </a:xfrm>
        </p:grpSpPr>
        <p:sp>
          <p:nvSpPr>
            <p:cNvPr id="4" name="object 4" descr=""/>
            <p:cNvSpPr/>
            <p:nvPr/>
          </p:nvSpPr>
          <p:spPr>
            <a:xfrm>
              <a:off x="4335094" y="3652520"/>
              <a:ext cx="255270" cy="204470"/>
            </a:xfrm>
            <a:custGeom>
              <a:avLst/>
              <a:gdLst/>
              <a:ahLst/>
              <a:cxnLst/>
              <a:rect l="l" t="t" r="r" b="b"/>
              <a:pathLst>
                <a:path w="255270" h="204470">
                  <a:moveTo>
                    <a:pt x="127952" y="0"/>
                  </a:moveTo>
                  <a:lnTo>
                    <a:pt x="78857" y="7479"/>
                  </a:lnTo>
                  <a:lnTo>
                    <a:pt x="37504" y="29127"/>
                  </a:lnTo>
                  <a:lnTo>
                    <a:pt x="9798" y="61916"/>
                  </a:lnTo>
                  <a:lnTo>
                    <a:pt x="9692" y="62086"/>
                  </a:lnTo>
                  <a:lnTo>
                    <a:pt x="4611" y="74117"/>
                  </a:lnTo>
                  <a:lnTo>
                    <a:pt x="4499" y="74383"/>
                  </a:lnTo>
                  <a:lnTo>
                    <a:pt x="4375" y="74675"/>
                  </a:lnTo>
                  <a:lnTo>
                    <a:pt x="4306" y="74839"/>
                  </a:lnTo>
                  <a:lnTo>
                    <a:pt x="1076" y="88285"/>
                  </a:lnTo>
                  <a:lnTo>
                    <a:pt x="0" y="102425"/>
                  </a:lnTo>
                  <a:lnTo>
                    <a:pt x="1102" y="116541"/>
                  </a:lnTo>
                  <a:lnTo>
                    <a:pt x="16654" y="153498"/>
                  </a:lnTo>
                  <a:lnTo>
                    <a:pt x="50007" y="183744"/>
                  </a:lnTo>
                  <a:lnTo>
                    <a:pt x="94773" y="200985"/>
                  </a:lnTo>
                  <a:lnTo>
                    <a:pt x="128206" y="204304"/>
                  </a:lnTo>
                  <a:lnTo>
                    <a:pt x="145801" y="203475"/>
                  </a:lnTo>
                  <a:lnTo>
                    <a:pt x="193243" y="191007"/>
                  </a:lnTo>
                  <a:lnTo>
                    <a:pt x="229647" y="165517"/>
                  </a:lnTo>
                  <a:lnTo>
                    <a:pt x="238220" y="155079"/>
                  </a:lnTo>
                  <a:lnTo>
                    <a:pt x="128206" y="155079"/>
                  </a:lnTo>
                  <a:lnTo>
                    <a:pt x="120798" y="154684"/>
                  </a:lnTo>
                  <a:lnTo>
                    <a:pt x="82192" y="136171"/>
                  </a:lnTo>
                  <a:lnTo>
                    <a:pt x="69240" y="102425"/>
                  </a:lnTo>
                  <a:lnTo>
                    <a:pt x="69757" y="94648"/>
                  </a:lnTo>
                  <a:lnTo>
                    <a:pt x="92856" y="59592"/>
                  </a:lnTo>
                  <a:lnTo>
                    <a:pt x="127685" y="49758"/>
                  </a:lnTo>
                  <a:lnTo>
                    <a:pt x="238544" y="49758"/>
                  </a:lnTo>
                  <a:lnTo>
                    <a:pt x="229697" y="38942"/>
                  </a:lnTo>
                  <a:lnTo>
                    <a:pt x="193103" y="13296"/>
                  </a:lnTo>
                  <a:lnTo>
                    <a:pt x="145547" y="831"/>
                  </a:lnTo>
                  <a:lnTo>
                    <a:pt x="127952" y="0"/>
                  </a:lnTo>
                  <a:close/>
                </a:path>
                <a:path w="255270" h="204470">
                  <a:moveTo>
                    <a:pt x="238574" y="49758"/>
                  </a:moveTo>
                  <a:lnTo>
                    <a:pt x="127685" y="49758"/>
                  </a:lnTo>
                  <a:lnTo>
                    <a:pt x="135036" y="50153"/>
                  </a:lnTo>
                  <a:lnTo>
                    <a:pt x="142275" y="51339"/>
                  </a:lnTo>
                  <a:lnTo>
                    <a:pt x="178371" y="74117"/>
                  </a:lnTo>
                  <a:lnTo>
                    <a:pt x="186918" y="102425"/>
                  </a:lnTo>
                  <a:lnTo>
                    <a:pt x="186392" y="110302"/>
                  </a:lnTo>
                  <a:lnTo>
                    <a:pt x="162975" y="145249"/>
                  </a:lnTo>
                  <a:lnTo>
                    <a:pt x="128206" y="155079"/>
                  </a:lnTo>
                  <a:lnTo>
                    <a:pt x="238220" y="155079"/>
                  </a:lnTo>
                  <a:lnTo>
                    <a:pt x="254088" y="116541"/>
                  </a:lnTo>
                  <a:lnTo>
                    <a:pt x="255117" y="102425"/>
                  </a:lnTo>
                  <a:lnTo>
                    <a:pt x="254096" y="88285"/>
                  </a:lnTo>
                  <a:lnTo>
                    <a:pt x="253906" y="87380"/>
                  </a:lnTo>
                  <a:lnTo>
                    <a:pt x="251040" y="74839"/>
                  </a:lnTo>
                  <a:lnTo>
                    <a:pt x="251002" y="74675"/>
                  </a:lnTo>
                  <a:lnTo>
                    <a:pt x="245927" y="62086"/>
                  </a:lnTo>
                  <a:lnTo>
                    <a:pt x="245859" y="61916"/>
                  </a:lnTo>
                  <a:lnTo>
                    <a:pt x="238574" y="49758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9157" y="3656736"/>
              <a:ext cx="239052" cy="19495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9799" y="3656736"/>
              <a:ext cx="237743" cy="19483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109134" y="3656736"/>
              <a:ext cx="365760" cy="195580"/>
            </a:xfrm>
            <a:custGeom>
              <a:avLst/>
              <a:gdLst/>
              <a:ahLst/>
              <a:cxnLst/>
              <a:rect l="l" t="t" r="r" b="b"/>
              <a:pathLst>
                <a:path w="365760" h="195579">
                  <a:moveTo>
                    <a:pt x="278295" y="0"/>
                  </a:moveTo>
                  <a:lnTo>
                    <a:pt x="205892" y="0"/>
                  </a:lnTo>
                  <a:lnTo>
                    <a:pt x="140601" y="134010"/>
                  </a:lnTo>
                  <a:lnTo>
                    <a:pt x="74244" y="0"/>
                  </a:lnTo>
                  <a:lnTo>
                    <a:pt x="0" y="0"/>
                  </a:lnTo>
                  <a:lnTo>
                    <a:pt x="0" y="194830"/>
                  </a:lnTo>
                  <a:lnTo>
                    <a:pt x="65036" y="194830"/>
                  </a:lnTo>
                  <a:lnTo>
                    <a:pt x="65036" y="105841"/>
                  </a:lnTo>
                  <a:lnTo>
                    <a:pt x="110845" y="194830"/>
                  </a:lnTo>
                  <a:lnTo>
                    <a:pt x="170611" y="194830"/>
                  </a:lnTo>
                  <a:lnTo>
                    <a:pt x="213525" y="106895"/>
                  </a:lnTo>
                  <a:lnTo>
                    <a:pt x="213525" y="194830"/>
                  </a:lnTo>
                  <a:lnTo>
                    <a:pt x="278295" y="194830"/>
                  </a:lnTo>
                  <a:lnTo>
                    <a:pt x="278295" y="0"/>
                  </a:lnTo>
                  <a:close/>
                </a:path>
                <a:path w="365760" h="195579">
                  <a:moveTo>
                    <a:pt x="365442" y="46456"/>
                  </a:moveTo>
                  <a:lnTo>
                    <a:pt x="300139" y="46456"/>
                  </a:lnTo>
                  <a:lnTo>
                    <a:pt x="300139" y="195046"/>
                  </a:lnTo>
                  <a:lnTo>
                    <a:pt x="365442" y="195046"/>
                  </a:lnTo>
                  <a:lnTo>
                    <a:pt x="365442" y="46456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5409272" y="3608285"/>
            <a:ext cx="1274445" cy="243840"/>
            <a:chOff x="5409272" y="3608285"/>
            <a:chExt cx="1274445" cy="243840"/>
          </a:xfrm>
        </p:grpSpPr>
        <p:sp>
          <p:nvSpPr>
            <p:cNvPr id="9" name="object 9" descr=""/>
            <p:cNvSpPr/>
            <p:nvPr/>
          </p:nvSpPr>
          <p:spPr>
            <a:xfrm>
              <a:off x="5409273" y="3656202"/>
              <a:ext cx="239395" cy="195580"/>
            </a:xfrm>
            <a:custGeom>
              <a:avLst/>
              <a:gdLst/>
              <a:ahLst/>
              <a:cxnLst/>
              <a:rect l="l" t="t" r="r" b="b"/>
              <a:pathLst>
                <a:path w="239395" h="195579">
                  <a:moveTo>
                    <a:pt x="239064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173774" y="46990"/>
                  </a:lnTo>
                  <a:lnTo>
                    <a:pt x="173774" y="195580"/>
                  </a:lnTo>
                  <a:lnTo>
                    <a:pt x="239064" y="195580"/>
                  </a:lnTo>
                  <a:lnTo>
                    <a:pt x="239064" y="46990"/>
                  </a:lnTo>
                  <a:lnTo>
                    <a:pt x="239064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9927" y="3656736"/>
              <a:ext cx="237743" cy="19483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9261" y="3608285"/>
              <a:ext cx="237744" cy="2432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8595" y="3656736"/>
              <a:ext cx="223786" cy="19483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405537" y="3656736"/>
              <a:ext cx="278130" cy="194945"/>
            </a:xfrm>
            <a:custGeom>
              <a:avLst/>
              <a:gdLst/>
              <a:ahLst/>
              <a:cxnLst/>
              <a:rect l="l" t="t" r="r" b="b"/>
              <a:pathLst>
                <a:path w="278129" h="194945">
                  <a:moveTo>
                    <a:pt x="172186" y="0"/>
                  </a:moveTo>
                  <a:lnTo>
                    <a:pt x="105575" y="0"/>
                  </a:lnTo>
                  <a:lnTo>
                    <a:pt x="0" y="194830"/>
                  </a:lnTo>
                  <a:lnTo>
                    <a:pt x="65557" y="194830"/>
                  </a:lnTo>
                  <a:lnTo>
                    <a:pt x="83731" y="161391"/>
                  </a:lnTo>
                  <a:lnTo>
                    <a:pt x="259641" y="161391"/>
                  </a:lnTo>
                  <a:lnTo>
                    <a:pt x="235816" y="117424"/>
                  </a:lnTo>
                  <a:lnTo>
                    <a:pt x="107416" y="117424"/>
                  </a:lnTo>
                  <a:lnTo>
                    <a:pt x="139014" y="59499"/>
                  </a:lnTo>
                  <a:lnTo>
                    <a:pt x="204428" y="59499"/>
                  </a:lnTo>
                  <a:lnTo>
                    <a:pt x="172186" y="0"/>
                  </a:lnTo>
                  <a:close/>
                </a:path>
                <a:path w="278129" h="194945">
                  <a:moveTo>
                    <a:pt x="259641" y="161391"/>
                  </a:moveTo>
                  <a:lnTo>
                    <a:pt x="194043" y="161391"/>
                  </a:lnTo>
                  <a:lnTo>
                    <a:pt x="212204" y="194830"/>
                  </a:lnTo>
                  <a:lnTo>
                    <a:pt x="277761" y="194830"/>
                  </a:lnTo>
                  <a:lnTo>
                    <a:pt x="259641" y="161391"/>
                  </a:lnTo>
                  <a:close/>
                </a:path>
                <a:path w="278129" h="194945">
                  <a:moveTo>
                    <a:pt x="204428" y="59499"/>
                  </a:moveTo>
                  <a:lnTo>
                    <a:pt x="139014" y="59499"/>
                  </a:lnTo>
                  <a:lnTo>
                    <a:pt x="170345" y="117424"/>
                  </a:lnTo>
                  <a:lnTo>
                    <a:pt x="235816" y="117424"/>
                  </a:lnTo>
                  <a:lnTo>
                    <a:pt x="204428" y="59499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01905" y="3931437"/>
            <a:ext cx="479094" cy="115900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33464" y="3928999"/>
            <a:ext cx="339928" cy="121704"/>
          </a:xfrm>
          <a:prstGeom prst="rect">
            <a:avLst/>
          </a:prstGeom>
        </p:spPr>
      </p:pic>
      <p:sp>
        <p:nvSpPr>
          <p:cNvPr id="16" name="object 16" descr=""/>
          <p:cNvSpPr/>
          <p:nvPr/>
        </p:nvSpPr>
        <p:spPr>
          <a:xfrm>
            <a:off x="5766778" y="1506270"/>
            <a:ext cx="474980" cy="76835"/>
          </a:xfrm>
          <a:custGeom>
            <a:avLst/>
            <a:gdLst/>
            <a:ahLst/>
            <a:cxnLst/>
            <a:rect l="l" t="t" r="r" b="b"/>
            <a:pathLst>
              <a:path w="474979" h="76834">
                <a:moveTo>
                  <a:pt x="102108" y="2362"/>
                </a:moveTo>
                <a:lnTo>
                  <a:pt x="89916" y="2362"/>
                </a:lnTo>
                <a:lnTo>
                  <a:pt x="89916" y="63322"/>
                </a:lnTo>
                <a:lnTo>
                  <a:pt x="57150" y="63322"/>
                </a:lnTo>
                <a:lnTo>
                  <a:pt x="57150" y="2362"/>
                </a:lnTo>
                <a:lnTo>
                  <a:pt x="44958" y="2362"/>
                </a:lnTo>
                <a:lnTo>
                  <a:pt x="44958" y="63322"/>
                </a:lnTo>
                <a:lnTo>
                  <a:pt x="12192" y="63322"/>
                </a:lnTo>
                <a:lnTo>
                  <a:pt x="12192" y="2362"/>
                </a:lnTo>
                <a:lnTo>
                  <a:pt x="0" y="2362"/>
                </a:lnTo>
                <a:lnTo>
                  <a:pt x="0" y="63322"/>
                </a:lnTo>
                <a:lnTo>
                  <a:pt x="0" y="74752"/>
                </a:lnTo>
                <a:lnTo>
                  <a:pt x="102108" y="74752"/>
                </a:lnTo>
                <a:lnTo>
                  <a:pt x="102108" y="63322"/>
                </a:lnTo>
                <a:lnTo>
                  <a:pt x="102108" y="2362"/>
                </a:lnTo>
                <a:close/>
              </a:path>
              <a:path w="474979" h="76834">
                <a:moveTo>
                  <a:pt x="197662" y="38404"/>
                </a:moveTo>
                <a:lnTo>
                  <a:pt x="194373" y="21869"/>
                </a:lnTo>
                <a:lnTo>
                  <a:pt x="186905" y="11582"/>
                </a:lnTo>
                <a:lnTo>
                  <a:pt x="185635" y="9829"/>
                </a:lnTo>
                <a:lnTo>
                  <a:pt x="185470" y="9740"/>
                </a:lnTo>
                <a:lnTo>
                  <a:pt x="185470" y="38404"/>
                </a:lnTo>
                <a:lnTo>
                  <a:pt x="183375" y="49733"/>
                </a:lnTo>
                <a:lnTo>
                  <a:pt x="177660" y="58166"/>
                </a:lnTo>
                <a:lnTo>
                  <a:pt x="169138" y="63423"/>
                </a:lnTo>
                <a:lnTo>
                  <a:pt x="158648" y="65227"/>
                </a:lnTo>
                <a:lnTo>
                  <a:pt x="148145" y="63423"/>
                </a:lnTo>
                <a:lnTo>
                  <a:pt x="139623" y="58166"/>
                </a:lnTo>
                <a:lnTo>
                  <a:pt x="133908" y="49733"/>
                </a:lnTo>
                <a:lnTo>
                  <a:pt x="131826" y="38404"/>
                </a:lnTo>
                <a:lnTo>
                  <a:pt x="133908" y="27089"/>
                </a:lnTo>
                <a:lnTo>
                  <a:pt x="139636" y="18656"/>
                </a:lnTo>
                <a:lnTo>
                  <a:pt x="148145" y="13398"/>
                </a:lnTo>
                <a:lnTo>
                  <a:pt x="158648" y="11582"/>
                </a:lnTo>
                <a:lnTo>
                  <a:pt x="169138" y="13398"/>
                </a:lnTo>
                <a:lnTo>
                  <a:pt x="177660" y="18656"/>
                </a:lnTo>
                <a:lnTo>
                  <a:pt x="183375" y="27089"/>
                </a:lnTo>
                <a:lnTo>
                  <a:pt x="185470" y="38404"/>
                </a:lnTo>
                <a:lnTo>
                  <a:pt x="185470" y="9740"/>
                </a:lnTo>
                <a:lnTo>
                  <a:pt x="173164" y="2489"/>
                </a:lnTo>
                <a:lnTo>
                  <a:pt x="158648" y="0"/>
                </a:lnTo>
                <a:lnTo>
                  <a:pt x="144183" y="2489"/>
                </a:lnTo>
                <a:lnTo>
                  <a:pt x="131711" y="9829"/>
                </a:lnTo>
                <a:lnTo>
                  <a:pt x="122936" y="21869"/>
                </a:lnTo>
                <a:lnTo>
                  <a:pt x="119634" y="38404"/>
                </a:lnTo>
                <a:lnTo>
                  <a:pt x="122936" y="54952"/>
                </a:lnTo>
                <a:lnTo>
                  <a:pt x="131711" y="66992"/>
                </a:lnTo>
                <a:lnTo>
                  <a:pt x="144183" y="74333"/>
                </a:lnTo>
                <a:lnTo>
                  <a:pt x="158648" y="76809"/>
                </a:lnTo>
                <a:lnTo>
                  <a:pt x="173164" y="74333"/>
                </a:lnTo>
                <a:lnTo>
                  <a:pt x="185635" y="66992"/>
                </a:lnTo>
                <a:lnTo>
                  <a:pt x="186905" y="65227"/>
                </a:lnTo>
                <a:lnTo>
                  <a:pt x="194373" y="54952"/>
                </a:lnTo>
                <a:lnTo>
                  <a:pt x="197662" y="38404"/>
                </a:lnTo>
                <a:close/>
              </a:path>
              <a:path w="474979" h="76834">
                <a:moveTo>
                  <a:pt x="281940" y="1828"/>
                </a:moveTo>
                <a:lnTo>
                  <a:pt x="269748" y="1828"/>
                </a:lnTo>
                <a:lnTo>
                  <a:pt x="269748" y="32766"/>
                </a:lnTo>
                <a:lnTo>
                  <a:pt x="227380" y="32766"/>
                </a:lnTo>
                <a:lnTo>
                  <a:pt x="227380" y="1828"/>
                </a:lnTo>
                <a:lnTo>
                  <a:pt x="215188" y="1828"/>
                </a:lnTo>
                <a:lnTo>
                  <a:pt x="215188" y="74980"/>
                </a:lnTo>
                <a:lnTo>
                  <a:pt x="227380" y="74980"/>
                </a:lnTo>
                <a:lnTo>
                  <a:pt x="227380" y="44043"/>
                </a:lnTo>
                <a:lnTo>
                  <a:pt x="269748" y="44043"/>
                </a:lnTo>
                <a:lnTo>
                  <a:pt x="269748" y="74980"/>
                </a:lnTo>
                <a:lnTo>
                  <a:pt x="281940" y="74980"/>
                </a:lnTo>
                <a:lnTo>
                  <a:pt x="281940" y="1828"/>
                </a:lnTo>
                <a:close/>
              </a:path>
              <a:path w="474979" h="76834">
                <a:moveTo>
                  <a:pt x="377494" y="38404"/>
                </a:moveTo>
                <a:lnTo>
                  <a:pt x="374205" y="21869"/>
                </a:lnTo>
                <a:lnTo>
                  <a:pt x="366737" y="11582"/>
                </a:lnTo>
                <a:lnTo>
                  <a:pt x="365467" y="9829"/>
                </a:lnTo>
                <a:lnTo>
                  <a:pt x="365302" y="9740"/>
                </a:lnTo>
                <a:lnTo>
                  <a:pt x="365302" y="38404"/>
                </a:lnTo>
                <a:lnTo>
                  <a:pt x="363207" y="49733"/>
                </a:lnTo>
                <a:lnTo>
                  <a:pt x="357492" y="58166"/>
                </a:lnTo>
                <a:lnTo>
                  <a:pt x="348970" y="63423"/>
                </a:lnTo>
                <a:lnTo>
                  <a:pt x="338480" y="65227"/>
                </a:lnTo>
                <a:lnTo>
                  <a:pt x="327977" y="63423"/>
                </a:lnTo>
                <a:lnTo>
                  <a:pt x="319468" y="58166"/>
                </a:lnTo>
                <a:lnTo>
                  <a:pt x="313740" y="49733"/>
                </a:lnTo>
                <a:lnTo>
                  <a:pt x="311658" y="38404"/>
                </a:lnTo>
                <a:lnTo>
                  <a:pt x="313740" y="27089"/>
                </a:lnTo>
                <a:lnTo>
                  <a:pt x="319468" y="18656"/>
                </a:lnTo>
                <a:lnTo>
                  <a:pt x="327977" y="13398"/>
                </a:lnTo>
                <a:lnTo>
                  <a:pt x="338480" y="11582"/>
                </a:lnTo>
                <a:lnTo>
                  <a:pt x="348970" y="13398"/>
                </a:lnTo>
                <a:lnTo>
                  <a:pt x="357492" y="18656"/>
                </a:lnTo>
                <a:lnTo>
                  <a:pt x="363207" y="27089"/>
                </a:lnTo>
                <a:lnTo>
                  <a:pt x="365302" y="38404"/>
                </a:lnTo>
                <a:lnTo>
                  <a:pt x="365302" y="9740"/>
                </a:lnTo>
                <a:lnTo>
                  <a:pt x="352996" y="2489"/>
                </a:lnTo>
                <a:lnTo>
                  <a:pt x="338480" y="0"/>
                </a:lnTo>
                <a:lnTo>
                  <a:pt x="324015" y="2489"/>
                </a:lnTo>
                <a:lnTo>
                  <a:pt x="311531" y="9829"/>
                </a:lnTo>
                <a:lnTo>
                  <a:pt x="302768" y="21869"/>
                </a:lnTo>
                <a:lnTo>
                  <a:pt x="299466" y="38404"/>
                </a:lnTo>
                <a:lnTo>
                  <a:pt x="302768" y="54952"/>
                </a:lnTo>
                <a:lnTo>
                  <a:pt x="311543" y="66992"/>
                </a:lnTo>
                <a:lnTo>
                  <a:pt x="324015" y="74333"/>
                </a:lnTo>
                <a:lnTo>
                  <a:pt x="338480" y="76809"/>
                </a:lnTo>
                <a:lnTo>
                  <a:pt x="352996" y="74333"/>
                </a:lnTo>
                <a:lnTo>
                  <a:pt x="365467" y="66992"/>
                </a:lnTo>
                <a:lnTo>
                  <a:pt x="366737" y="65227"/>
                </a:lnTo>
                <a:lnTo>
                  <a:pt x="374205" y="54952"/>
                </a:lnTo>
                <a:lnTo>
                  <a:pt x="377494" y="38404"/>
                </a:lnTo>
                <a:close/>
              </a:path>
              <a:path w="474979" h="76834">
                <a:moveTo>
                  <a:pt x="474878" y="1828"/>
                </a:moveTo>
                <a:lnTo>
                  <a:pt x="461619" y="1828"/>
                </a:lnTo>
                <a:lnTo>
                  <a:pt x="434949" y="42367"/>
                </a:lnTo>
                <a:lnTo>
                  <a:pt x="408279" y="1828"/>
                </a:lnTo>
                <a:lnTo>
                  <a:pt x="395020" y="1828"/>
                </a:lnTo>
                <a:lnTo>
                  <a:pt x="395020" y="74980"/>
                </a:lnTo>
                <a:lnTo>
                  <a:pt x="406603" y="74980"/>
                </a:lnTo>
                <a:lnTo>
                  <a:pt x="406603" y="19812"/>
                </a:lnTo>
                <a:lnTo>
                  <a:pt x="430377" y="55930"/>
                </a:lnTo>
                <a:lnTo>
                  <a:pt x="439521" y="55930"/>
                </a:lnTo>
                <a:lnTo>
                  <a:pt x="463296" y="19812"/>
                </a:lnTo>
                <a:lnTo>
                  <a:pt x="463296" y="74980"/>
                </a:lnTo>
                <a:lnTo>
                  <a:pt x="474878" y="74980"/>
                </a:lnTo>
                <a:lnTo>
                  <a:pt x="474878" y="1828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8370367" y="1506270"/>
            <a:ext cx="375285" cy="76835"/>
          </a:xfrm>
          <a:custGeom>
            <a:avLst/>
            <a:gdLst/>
            <a:ahLst/>
            <a:cxnLst/>
            <a:rect l="l" t="t" r="r" b="b"/>
            <a:pathLst>
              <a:path w="375284" h="76834">
                <a:moveTo>
                  <a:pt x="102108" y="2362"/>
                </a:moveTo>
                <a:lnTo>
                  <a:pt x="89916" y="2362"/>
                </a:lnTo>
                <a:lnTo>
                  <a:pt x="89916" y="63322"/>
                </a:lnTo>
                <a:lnTo>
                  <a:pt x="57150" y="63322"/>
                </a:lnTo>
                <a:lnTo>
                  <a:pt x="57150" y="2362"/>
                </a:lnTo>
                <a:lnTo>
                  <a:pt x="44958" y="2362"/>
                </a:lnTo>
                <a:lnTo>
                  <a:pt x="44958" y="63322"/>
                </a:lnTo>
                <a:lnTo>
                  <a:pt x="12192" y="63322"/>
                </a:lnTo>
                <a:lnTo>
                  <a:pt x="12192" y="2362"/>
                </a:lnTo>
                <a:lnTo>
                  <a:pt x="0" y="2362"/>
                </a:lnTo>
                <a:lnTo>
                  <a:pt x="0" y="63322"/>
                </a:lnTo>
                <a:lnTo>
                  <a:pt x="0" y="74752"/>
                </a:lnTo>
                <a:lnTo>
                  <a:pt x="102108" y="74752"/>
                </a:lnTo>
                <a:lnTo>
                  <a:pt x="102108" y="63322"/>
                </a:lnTo>
                <a:lnTo>
                  <a:pt x="102108" y="2362"/>
                </a:lnTo>
                <a:close/>
              </a:path>
              <a:path w="375284" h="76834">
                <a:moveTo>
                  <a:pt x="197650" y="38404"/>
                </a:moveTo>
                <a:lnTo>
                  <a:pt x="194360" y="21869"/>
                </a:lnTo>
                <a:lnTo>
                  <a:pt x="186905" y="11582"/>
                </a:lnTo>
                <a:lnTo>
                  <a:pt x="185635" y="9829"/>
                </a:lnTo>
                <a:lnTo>
                  <a:pt x="185470" y="9740"/>
                </a:lnTo>
                <a:lnTo>
                  <a:pt x="185470" y="38404"/>
                </a:lnTo>
                <a:lnTo>
                  <a:pt x="183375" y="49733"/>
                </a:lnTo>
                <a:lnTo>
                  <a:pt x="177660" y="58166"/>
                </a:lnTo>
                <a:lnTo>
                  <a:pt x="169138" y="63423"/>
                </a:lnTo>
                <a:lnTo>
                  <a:pt x="158648" y="65227"/>
                </a:lnTo>
                <a:lnTo>
                  <a:pt x="148145" y="63423"/>
                </a:lnTo>
                <a:lnTo>
                  <a:pt x="139623" y="58166"/>
                </a:lnTo>
                <a:lnTo>
                  <a:pt x="133896" y="49733"/>
                </a:lnTo>
                <a:lnTo>
                  <a:pt x="131813" y="38404"/>
                </a:lnTo>
                <a:lnTo>
                  <a:pt x="133896" y="27089"/>
                </a:lnTo>
                <a:lnTo>
                  <a:pt x="139623" y="18656"/>
                </a:lnTo>
                <a:lnTo>
                  <a:pt x="148145" y="13398"/>
                </a:lnTo>
                <a:lnTo>
                  <a:pt x="158648" y="11582"/>
                </a:lnTo>
                <a:lnTo>
                  <a:pt x="169138" y="13398"/>
                </a:lnTo>
                <a:lnTo>
                  <a:pt x="177660" y="18656"/>
                </a:lnTo>
                <a:lnTo>
                  <a:pt x="183375" y="27089"/>
                </a:lnTo>
                <a:lnTo>
                  <a:pt x="185470" y="38404"/>
                </a:lnTo>
                <a:lnTo>
                  <a:pt x="185470" y="9740"/>
                </a:lnTo>
                <a:lnTo>
                  <a:pt x="173164" y="2489"/>
                </a:lnTo>
                <a:lnTo>
                  <a:pt x="158648" y="0"/>
                </a:lnTo>
                <a:lnTo>
                  <a:pt x="144183" y="2489"/>
                </a:lnTo>
                <a:lnTo>
                  <a:pt x="131699" y="9829"/>
                </a:lnTo>
                <a:lnTo>
                  <a:pt x="122936" y="21869"/>
                </a:lnTo>
                <a:lnTo>
                  <a:pt x="119634" y="38404"/>
                </a:lnTo>
                <a:lnTo>
                  <a:pt x="122936" y="54952"/>
                </a:lnTo>
                <a:lnTo>
                  <a:pt x="131711" y="66992"/>
                </a:lnTo>
                <a:lnTo>
                  <a:pt x="144183" y="74333"/>
                </a:lnTo>
                <a:lnTo>
                  <a:pt x="158648" y="76809"/>
                </a:lnTo>
                <a:lnTo>
                  <a:pt x="173164" y="74333"/>
                </a:lnTo>
                <a:lnTo>
                  <a:pt x="185635" y="66992"/>
                </a:lnTo>
                <a:lnTo>
                  <a:pt x="186905" y="65227"/>
                </a:lnTo>
                <a:lnTo>
                  <a:pt x="194360" y="54952"/>
                </a:lnTo>
                <a:lnTo>
                  <a:pt x="197650" y="38404"/>
                </a:lnTo>
                <a:close/>
              </a:path>
              <a:path w="375284" h="76834">
                <a:moveTo>
                  <a:pt x="281927" y="1828"/>
                </a:moveTo>
                <a:lnTo>
                  <a:pt x="269735" y="1828"/>
                </a:lnTo>
                <a:lnTo>
                  <a:pt x="269735" y="32766"/>
                </a:lnTo>
                <a:lnTo>
                  <a:pt x="227368" y="32766"/>
                </a:lnTo>
                <a:lnTo>
                  <a:pt x="227368" y="1828"/>
                </a:lnTo>
                <a:lnTo>
                  <a:pt x="215188" y="1828"/>
                </a:lnTo>
                <a:lnTo>
                  <a:pt x="215188" y="74980"/>
                </a:lnTo>
                <a:lnTo>
                  <a:pt x="227368" y="74980"/>
                </a:lnTo>
                <a:lnTo>
                  <a:pt x="227368" y="44043"/>
                </a:lnTo>
                <a:lnTo>
                  <a:pt x="269735" y="44043"/>
                </a:lnTo>
                <a:lnTo>
                  <a:pt x="269735" y="74980"/>
                </a:lnTo>
                <a:lnTo>
                  <a:pt x="281927" y="74980"/>
                </a:lnTo>
                <a:lnTo>
                  <a:pt x="281927" y="1828"/>
                </a:lnTo>
                <a:close/>
              </a:path>
              <a:path w="375284" h="76834">
                <a:moveTo>
                  <a:pt x="375196" y="64312"/>
                </a:moveTo>
                <a:lnTo>
                  <a:pt x="373367" y="64922"/>
                </a:lnTo>
                <a:lnTo>
                  <a:pt x="371386" y="65379"/>
                </a:lnTo>
                <a:lnTo>
                  <a:pt x="366356" y="65379"/>
                </a:lnTo>
                <a:lnTo>
                  <a:pt x="363918" y="64160"/>
                </a:lnTo>
                <a:lnTo>
                  <a:pt x="363918" y="40081"/>
                </a:lnTo>
                <a:lnTo>
                  <a:pt x="363918" y="32156"/>
                </a:lnTo>
                <a:lnTo>
                  <a:pt x="363867" y="30784"/>
                </a:lnTo>
                <a:lnTo>
                  <a:pt x="361683" y="17627"/>
                </a:lnTo>
                <a:lnTo>
                  <a:pt x="357517" y="11277"/>
                </a:lnTo>
                <a:lnTo>
                  <a:pt x="355307" y="7886"/>
                </a:lnTo>
                <a:lnTo>
                  <a:pt x="345262" y="1993"/>
                </a:lnTo>
                <a:lnTo>
                  <a:pt x="332066" y="0"/>
                </a:lnTo>
                <a:lnTo>
                  <a:pt x="323443" y="495"/>
                </a:lnTo>
                <a:lnTo>
                  <a:pt x="315772" y="1701"/>
                </a:lnTo>
                <a:lnTo>
                  <a:pt x="309283" y="3289"/>
                </a:lnTo>
                <a:lnTo>
                  <a:pt x="304177" y="4876"/>
                </a:lnTo>
                <a:lnTo>
                  <a:pt x="304177" y="16764"/>
                </a:lnTo>
                <a:lnTo>
                  <a:pt x="309448" y="14757"/>
                </a:lnTo>
                <a:lnTo>
                  <a:pt x="315683" y="12992"/>
                </a:lnTo>
                <a:lnTo>
                  <a:pt x="322821" y="11760"/>
                </a:lnTo>
                <a:lnTo>
                  <a:pt x="330847" y="11277"/>
                </a:lnTo>
                <a:lnTo>
                  <a:pt x="339763" y="12598"/>
                </a:lnTo>
                <a:lnTo>
                  <a:pt x="346316" y="16306"/>
                </a:lnTo>
                <a:lnTo>
                  <a:pt x="350342" y="22085"/>
                </a:lnTo>
                <a:lnTo>
                  <a:pt x="351726" y="29565"/>
                </a:lnTo>
                <a:lnTo>
                  <a:pt x="351726" y="32156"/>
                </a:lnTo>
                <a:lnTo>
                  <a:pt x="351726" y="42214"/>
                </a:lnTo>
                <a:lnTo>
                  <a:pt x="351726" y="55626"/>
                </a:lnTo>
                <a:lnTo>
                  <a:pt x="346417" y="60198"/>
                </a:lnTo>
                <a:lnTo>
                  <a:pt x="340309" y="63538"/>
                </a:lnTo>
                <a:lnTo>
                  <a:pt x="333654" y="65595"/>
                </a:lnTo>
                <a:lnTo>
                  <a:pt x="326732" y="66294"/>
                </a:lnTo>
                <a:lnTo>
                  <a:pt x="318668" y="66294"/>
                </a:lnTo>
                <a:lnTo>
                  <a:pt x="310883" y="62484"/>
                </a:lnTo>
                <a:lnTo>
                  <a:pt x="310883" y="53949"/>
                </a:lnTo>
                <a:lnTo>
                  <a:pt x="312851" y="47282"/>
                </a:lnTo>
                <a:lnTo>
                  <a:pt x="318008" y="43014"/>
                </a:lnTo>
                <a:lnTo>
                  <a:pt x="325145" y="40754"/>
                </a:lnTo>
                <a:lnTo>
                  <a:pt x="333133" y="40081"/>
                </a:lnTo>
                <a:lnTo>
                  <a:pt x="339077" y="40081"/>
                </a:lnTo>
                <a:lnTo>
                  <a:pt x="346544" y="41148"/>
                </a:lnTo>
                <a:lnTo>
                  <a:pt x="351726" y="42214"/>
                </a:lnTo>
                <a:lnTo>
                  <a:pt x="351726" y="32156"/>
                </a:lnTo>
                <a:lnTo>
                  <a:pt x="345643" y="30784"/>
                </a:lnTo>
                <a:lnTo>
                  <a:pt x="337858" y="29870"/>
                </a:lnTo>
                <a:lnTo>
                  <a:pt x="331470" y="29870"/>
                </a:lnTo>
                <a:lnTo>
                  <a:pt x="319481" y="31089"/>
                </a:lnTo>
                <a:lnTo>
                  <a:pt x="319620" y="31089"/>
                </a:lnTo>
                <a:lnTo>
                  <a:pt x="309029" y="35128"/>
                </a:lnTo>
                <a:lnTo>
                  <a:pt x="301345" y="42735"/>
                </a:lnTo>
                <a:lnTo>
                  <a:pt x="298386" y="54559"/>
                </a:lnTo>
                <a:lnTo>
                  <a:pt x="300507" y="64160"/>
                </a:lnTo>
                <a:lnTo>
                  <a:pt x="300583" y="64541"/>
                </a:lnTo>
                <a:lnTo>
                  <a:pt x="306400" y="71462"/>
                </a:lnTo>
                <a:lnTo>
                  <a:pt x="314642" y="75501"/>
                </a:lnTo>
                <a:lnTo>
                  <a:pt x="324142" y="76809"/>
                </a:lnTo>
                <a:lnTo>
                  <a:pt x="332574" y="76149"/>
                </a:lnTo>
                <a:lnTo>
                  <a:pt x="340093" y="74218"/>
                </a:lnTo>
                <a:lnTo>
                  <a:pt x="346760" y="71158"/>
                </a:lnTo>
                <a:lnTo>
                  <a:pt x="352640" y="67056"/>
                </a:lnTo>
                <a:lnTo>
                  <a:pt x="354774" y="73456"/>
                </a:lnTo>
                <a:lnTo>
                  <a:pt x="360108" y="75895"/>
                </a:lnTo>
                <a:lnTo>
                  <a:pt x="369100" y="75895"/>
                </a:lnTo>
                <a:lnTo>
                  <a:pt x="372300" y="75285"/>
                </a:lnTo>
                <a:lnTo>
                  <a:pt x="375196" y="74218"/>
                </a:lnTo>
                <a:lnTo>
                  <a:pt x="375196" y="67056"/>
                </a:lnTo>
                <a:lnTo>
                  <a:pt x="375196" y="66294"/>
                </a:lnTo>
                <a:lnTo>
                  <a:pt x="375196" y="65379"/>
                </a:lnTo>
                <a:lnTo>
                  <a:pt x="375196" y="64312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96616" y="1508099"/>
            <a:ext cx="67360" cy="73151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3875811" y="1474571"/>
            <a:ext cx="5739130" cy="318770"/>
            <a:chOff x="3875811" y="1474571"/>
            <a:chExt cx="5739130" cy="318770"/>
          </a:xfrm>
        </p:grpSpPr>
        <p:sp>
          <p:nvSpPr>
            <p:cNvPr id="20" name="object 20" descr=""/>
            <p:cNvSpPr/>
            <p:nvPr/>
          </p:nvSpPr>
          <p:spPr>
            <a:xfrm>
              <a:off x="8924480" y="1508632"/>
              <a:ext cx="102235" cy="72390"/>
            </a:xfrm>
            <a:custGeom>
              <a:avLst/>
              <a:gdLst/>
              <a:ahLst/>
              <a:cxnLst/>
              <a:rect l="l" t="t" r="r" b="b"/>
              <a:pathLst>
                <a:path w="102234" h="72390">
                  <a:moveTo>
                    <a:pt x="102108" y="0"/>
                  </a:moveTo>
                  <a:lnTo>
                    <a:pt x="89916" y="0"/>
                  </a:lnTo>
                  <a:lnTo>
                    <a:pt x="89916" y="60960"/>
                  </a:lnTo>
                  <a:lnTo>
                    <a:pt x="57150" y="60960"/>
                  </a:lnTo>
                  <a:lnTo>
                    <a:pt x="57150" y="0"/>
                  </a:lnTo>
                  <a:lnTo>
                    <a:pt x="44958" y="0"/>
                  </a:lnTo>
                  <a:lnTo>
                    <a:pt x="44958" y="60960"/>
                  </a:lnTo>
                  <a:lnTo>
                    <a:pt x="12192" y="60960"/>
                  </a:lnTo>
                  <a:lnTo>
                    <a:pt x="12192" y="0"/>
                  </a:lnTo>
                  <a:lnTo>
                    <a:pt x="0" y="0"/>
                  </a:lnTo>
                  <a:lnTo>
                    <a:pt x="0" y="60960"/>
                  </a:lnTo>
                  <a:lnTo>
                    <a:pt x="0" y="72390"/>
                  </a:lnTo>
                  <a:lnTo>
                    <a:pt x="102108" y="72390"/>
                  </a:lnTo>
                  <a:lnTo>
                    <a:pt x="102108" y="60960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49143" y="1506271"/>
              <a:ext cx="413004" cy="11033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5811" y="1474571"/>
              <a:ext cx="5738571" cy="31851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9481794" y="156723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09" h="15875">
                  <a:moveTo>
                    <a:pt x="12344" y="0"/>
                  </a:moveTo>
                  <a:lnTo>
                    <a:pt x="3810" y="0"/>
                  </a:lnTo>
                  <a:lnTo>
                    <a:pt x="0" y="2590"/>
                  </a:lnTo>
                  <a:lnTo>
                    <a:pt x="0" y="12801"/>
                  </a:lnTo>
                  <a:lnTo>
                    <a:pt x="3810" y="15392"/>
                  </a:lnTo>
                  <a:lnTo>
                    <a:pt x="12344" y="15392"/>
                  </a:lnTo>
                  <a:lnTo>
                    <a:pt x="16001" y="12801"/>
                  </a:lnTo>
                  <a:lnTo>
                    <a:pt x="16001" y="7619"/>
                  </a:lnTo>
                  <a:lnTo>
                    <a:pt x="16001" y="2590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/>
          <p:nvPr/>
        </p:nvSpPr>
        <p:spPr>
          <a:xfrm>
            <a:off x="3876891" y="1862886"/>
            <a:ext cx="590550" cy="95250"/>
          </a:xfrm>
          <a:custGeom>
            <a:avLst/>
            <a:gdLst/>
            <a:ahLst/>
            <a:cxnLst/>
            <a:rect l="l" t="t" r="r" b="b"/>
            <a:pathLst>
              <a:path w="590550" h="95250">
                <a:moveTo>
                  <a:pt x="87477" y="64008"/>
                </a:moveTo>
                <a:lnTo>
                  <a:pt x="76796" y="64008"/>
                </a:lnTo>
                <a:lnTo>
                  <a:pt x="76796" y="12801"/>
                </a:lnTo>
                <a:lnTo>
                  <a:pt x="76796" y="1828"/>
                </a:lnTo>
                <a:lnTo>
                  <a:pt x="64617" y="1828"/>
                </a:lnTo>
                <a:lnTo>
                  <a:pt x="64617" y="12801"/>
                </a:lnTo>
                <a:lnTo>
                  <a:pt x="64617" y="64008"/>
                </a:lnTo>
                <a:lnTo>
                  <a:pt x="23012" y="64008"/>
                </a:lnTo>
                <a:lnTo>
                  <a:pt x="27470" y="53187"/>
                </a:lnTo>
                <a:lnTo>
                  <a:pt x="30784" y="41376"/>
                </a:lnTo>
                <a:lnTo>
                  <a:pt x="32943" y="28092"/>
                </a:lnTo>
                <a:lnTo>
                  <a:pt x="33985" y="12801"/>
                </a:lnTo>
                <a:lnTo>
                  <a:pt x="64617" y="12801"/>
                </a:lnTo>
                <a:lnTo>
                  <a:pt x="64617" y="1828"/>
                </a:lnTo>
                <a:lnTo>
                  <a:pt x="22237" y="1828"/>
                </a:lnTo>
                <a:lnTo>
                  <a:pt x="21704" y="20789"/>
                </a:lnTo>
                <a:lnTo>
                  <a:pt x="19532" y="37096"/>
                </a:lnTo>
                <a:lnTo>
                  <a:pt x="15595" y="51320"/>
                </a:lnTo>
                <a:lnTo>
                  <a:pt x="9753" y="64008"/>
                </a:lnTo>
                <a:lnTo>
                  <a:pt x="0" y="64008"/>
                </a:lnTo>
                <a:lnTo>
                  <a:pt x="0" y="94792"/>
                </a:lnTo>
                <a:lnTo>
                  <a:pt x="11887" y="94792"/>
                </a:lnTo>
                <a:lnTo>
                  <a:pt x="11887" y="74980"/>
                </a:lnTo>
                <a:lnTo>
                  <a:pt x="75590" y="74980"/>
                </a:lnTo>
                <a:lnTo>
                  <a:pt x="75590" y="94792"/>
                </a:lnTo>
                <a:lnTo>
                  <a:pt x="87477" y="94792"/>
                </a:lnTo>
                <a:lnTo>
                  <a:pt x="87477" y="74980"/>
                </a:lnTo>
                <a:lnTo>
                  <a:pt x="87477" y="64008"/>
                </a:lnTo>
                <a:close/>
              </a:path>
              <a:path w="590550" h="95250">
                <a:moveTo>
                  <a:pt x="168198" y="28168"/>
                </a:moveTo>
                <a:lnTo>
                  <a:pt x="162915" y="14097"/>
                </a:lnTo>
                <a:lnTo>
                  <a:pt x="159753" y="11277"/>
                </a:lnTo>
                <a:lnTo>
                  <a:pt x="156806" y="8661"/>
                </a:lnTo>
                <a:lnTo>
                  <a:pt x="156806" y="33070"/>
                </a:lnTo>
                <a:lnTo>
                  <a:pt x="109410" y="33070"/>
                </a:lnTo>
                <a:lnTo>
                  <a:pt x="111937" y="23622"/>
                </a:lnTo>
                <a:lnTo>
                  <a:pt x="117563" y="16802"/>
                </a:lnTo>
                <a:lnTo>
                  <a:pt x="125349" y="12674"/>
                </a:lnTo>
                <a:lnTo>
                  <a:pt x="134404" y="11277"/>
                </a:lnTo>
                <a:lnTo>
                  <a:pt x="145897" y="13601"/>
                </a:lnTo>
                <a:lnTo>
                  <a:pt x="152971" y="19265"/>
                </a:lnTo>
                <a:lnTo>
                  <a:pt x="156362" y="26390"/>
                </a:lnTo>
                <a:lnTo>
                  <a:pt x="156806" y="33070"/>
                </a:lnTo>
                <a:lnTo>
                  <a:pt x="156806" y="8661"/>
                </a:lnTo>
                <a:lnTo>
                  <a:pt x="151485" y="3924"/>
                </a:lnTo>
                <a:lnTo>
                  <a:pt x="133642" y="0"/>
                </a:lnTo>
                <a:lnTo>
                  <a:pt x="120611" y="2400"/>
                </a:lnTo>
                <a:lnTo>
                  <a:pt x="108915" y="9601"/>
                </a:lnTo>
                <a:lnTo>
                  <a:pt x="100457" y="21602"/>
                </a:lnTo>
                <a:lnTo>
                  <a:pt x="97218" y="38404"/>
                </a:lnTo>
                <a:lnTo>
                  <a:pt x="100507" y="55410"/>
                </a:lnTo>
                <a:lnTo>
                  <a:pt x="109372" y="67386"/>
                </a:lnTo>
                <a:lnTo>
                  <a:pt x="122288" y="74485"/>
                </a:lnTo>
                <a:lnTo>
                  <a:pt x="137756" y="76809"/>
                </a:lnTo>
                <a:lnTo>
                  <a:pt x="144907" y="76479"/>
                </a:lnTo>
                <a:lnTo>
                  <a:pt x="151790" y="75463"/>
                </a:lnTo>
                <a:lnTo>
                  <a:pt x="158127" y="73799"/>
                </a:lnTo>
                <a:lnTo>
                  <a:pt x="163664" y="71475"/>
                </a:lnTo>
                <a:lnTo>
                  <a:pt x="163664" y="65532"/>
                </a:lnTo>
                <a:lnTo>
                  <a:pt x="163664" y="59588"/>
                </a:lnTo>
                <a:lnTo>
                  <a:pt x="157416" y="63093"/>
                </a:lnTo>
                <a:lnTo>
                  <a:pt x="148577" y="65532"/>
                </a:lnTo>
                <a:lnTo>
                  <a:pt x="139585" y="65532"/>
                </a:lnTo>
                <a:lnTo>
                  <a:pt x="128841" y="64300"/>
                </a:lnTo>
                <a:lnTo>
                  <a:pt x="119519" y="60413"/>
                </a:lnTo>
                <a:lnTo>
                  <a:pt x="112687" y="53644"/>
                </a:lnTo>
                <a:lnTo>
                  <a:pt x="109410" y="43738"/>
                </a:lnTo>
                <a:lnTo>
                  <a:pt x="167627" y="43738"/>
                </a:lnTo>
                <a:lnTo>
                  <a:pt x="168021" y="33070"/>
                </a:lnTo>
                <a:lnTo>
                  <a:pt x="168198" y="28168"/>
                </a:lnTo>
                <a:close/>
              </a:path>
              <a:path w="590550" h="95250">
                <a:moveTo>
                  <a:pt x="250380" y="45567"/>
                </a:moveTo>
                <a:lnTo>
                  <a:pt x="247967" y="43281"/>
                </a:lnTo>
                <a:lnTo>
                  <a:pt x="244284" y="39776"/>
                </a:lnTo>
                <a:lnTo>
                  <a:pt x="238340" y="37795"/>
                </a:lnTo>
                <a:lnTo>
                  <a:pt x="243827" y="35356"/>
                </a:lnTo>
                <a:lnTo>
                  <a:pt x="245630" y="32766"/>
                </a:lnTo>
                <a:lnTo>
                  <a:pt x="248094" y="29260"/>
                </a:lnTo>
                <a:lnTo>
                  <a:pt x="248094" y="21640"/>
                </a:lnTo>
                <a:lnTo>
                  <a:pt x="246367" y="13081"/>
                </a:lnTo>
                <a:lnTo>
                  <a:pt x="245922" y="12496"/>
                </a:lnTo>
                <a:lnTo>
                  <a:pt x="241617" y="6883"/>
                </a:lnTo>
                <a:lnTo>
                  <a:pt x="238188" y="5080"/>
                </a:lnTo>
                <a:lnTo>
                  <a:pt x="238188" y="45262"/>
                </a:lnTo>
                <a:lnTo>
                  <a:pt x="238188" y="62026"/>
                </a:lnTo>
                <a:lnTo>
                  <a:pt x="232702" y="64312"/>
                </a:lnTo>
                <a:lnTo>
                  <a:pt x="197650" y="64312"/>
                </a:lnTo>
                <a:lnTo>
                  <a:pt x="197650" y="43281"/>
                </a:lnTo>
                <a:lnTo>
                  <a:pt x="231635" y="43281"/>
                </a:lnTo>
                <a:lnTo>
                  <a:pt x="238188" y="45262"/>
                </a:lnTo>
                <a:lnTo>
                  <a:pt x="238188" y="5080"/>
                </a:lnTo>
                <a:lnTo>
                  <a:pt x="235750" y="3797"/>
                </a:lnTo>
                <a:lnTo>
                  <a:pt x="235750" y="14630"/>
                </a:lnTo>
                <a:lnTo>
                  <a:pt x="235750" y="30327"/>
                </a:lnTo>
                <a:lnTo>
                  <a:pt x="230720" y="32766"/>
                </a:lnTo>
                <a:lnTo>
                  <a:pt x="197650" y="32766"/>
                </a:lnTo>
                <a:lnTo>
                  <a:pt x="197650" y="12496"/>
                </a:lnTo>
                <a:lnTo>
                  <a:pt x="229501" y="12496"/>
                </a:lnTo>
                <a:lnTo>
                  <a:pt x="235750" y="14630"/>
                </a:lnTo>
                <a:lnTo>
                  <a:pt x="235750" y="3797"/>
                </a:lnTo>
                <a:lnTo>
                  <a:pt x="234454" y="3111"/>
                </a:lnTo>
                <a:lnTo>
                  <a:pt x="225539" y="1828"/>
                </a:lnTo>
                <a:lnTo>
                  <a:pt x="185458" y="1828"/>
                </a:lnTo>
                <a:lnTo>
                  <a:pt x="185458" y="74980"/>
                </a:lnTo>
                <a:lnTo>
                  <a:pt x="226758" y="74980"/>
                </a:lnTo>
                <a:lnTo>
                  <a:pt x="237134" y="73507"/>
                </a:lnTo>
                <a:lnTo>
                  <a:pt x="244513" y="69367"/>
                </a:lnTo>
                <a:lnTo>
                  <a:pt x="247980" y="64312"/>
                </a:lnTo>
                <a:lnTo>
                  <a:pt x="248907" y="62966"/>
                </a:lnTo>
                <a:lnTo>
                  <a:pt x="250380" y="54711"/>
                </a:lnTo>
                <a:lnTo>
                  <a:pt x="250380" y="45567"/>
                </a:lnTo>
                <a:close/>
              </a:path>
              <a:path w="590550" h="95250">
                <a:moveTo>
                  <a:pt x="341972" y="38404"/>
                </a:moveTo>
                <a:lnTo>
                  <a:pt x="338683" y="21869"/>
                </a:lnTo>
                <a:lnTo>
                  <a:pt x="331216" y="11582"/>
                </a:lnTo>
                <a:lnTo>
                  <a:pt x="329946" y="9842"/>
                </a:lnTo>
                <a:lnTo>
                  <a:pt x="329780" y="9753"/>
                </a:lnTo>
                <a:lnTo>
                  <a:pt x="329780" y="38404"/>
                </a:lnTo>
                <a:lnTo>
                  <a:pt x="327685" y="49733"/>
                </a:lnTo>
                <a:lnTo>
                  <a:pt x="321970" y="58166"/>
                </a:lnTo>
                <a:lnTo>
                  <a:pt x="313448" y="63423"/>
                </a:lnTo>
                <a:lnTo>
                  <a:pt x="302958" y="65227"/>
                </a:lnTo>
                <a:lnTo>
                  <a:pt x="292455" y="63423"/>
                </a:lnTo>
                <a:lnTo>
                  <a:pt x="283946" y="58166"/>
                </a:lnTo>
                <a:lnTo>
                  <a:pt x="278218" y="49733"/>
                </a:lnTo>
                <a:lnTo>
                  <a:pt x="276136" y="38404"/>
                </a:lnTo>
                <a:lnTo>
                  <a:pt x="278218" y="27089"/>
                </a:lnTo>
                <a:lnTo>
                  <a:pt x="283933" y="18656"/>
                </a:lnTo>
                <a:lnTo>
                  <a:pt x="292455" y="13398"/>
                </a:lnTo>
                <a:lnTo>
                  <a:pt x="302958" y="11582"/>
                </a:lnTo>
                <a:lnTo>
                  <a:pt x="313448" y="13398"/>
                </a:lnTo>
                <a:lnTo>
                  <a:pt x="321970" y="18656"/>
                </a:lnTo>
                <a:lnTo>
                  <a:pt x="327685" y="27089"/>
                </a:lnTo>
                <a:lnTo>
                  <a:pt x="329780" y="38404"/>
                </a:lnTo>
                <a:lnTo>
                  <a:pt x="329780" y="9753"/>
                </a:lnTo>
                <a:lnTo>
                  <a:pt x="317474" y="2489"/>
                </a:lnTo>
                <a:lnTo>
                  <a:pt x="302958" y="0"/>
                </a:lnTo>
                <a:lnTo>
                  <a:pt x="288493" y="2489"/>
                </a:lnTo>
                <a:lnTo>
                  <a:pt x="276021" y="9842"/>
                </a:lnTo>
                <a:lnTo>
                  <a:pt x="267246" y="21869"/>
                </a:lnTo>
                <a:lnTo>
                  <a:pt x="263944" y="38404"/>
                </a:lnTo>
                <a:lnTo>
                  <a:pt x="267246" y="54952"/>
                </a:lnTo>
                <a:lnTo>
                  <a:pt x="276021" y="66992"/>
                </a:lnTo>
                <a:lnTo>
                  <a:pt x="288493" y="74333"/>
                </a:lnTo>
                <a:lnTo>
                  <a:pt x="302958" y="76809"/>
                </a:lnTo>
                <a:lnTo>
                  <a:pt x="317474" y="74333"/>
                </a:lnTo>
                <a:lnTo>
                  <a:pt x="329946" y="66992"/>
                </a:lnTo>
                <a:lnTo>
                  <a:pt x="331216" y="65227"/>
                </a:lnTo>
                <a:lnTo>
                  <a:pt x="338683" y="54952"/>
                </a:lnTo>
                <a:lnTo>
                  <a:pt x="341972" y="38404"/>
                </a:lnTo>
                <a:close/>
              </a:path>
              <a:path w="590550" h="95250">
                <a:moveTo>
                  <a:pt x="416648" y="1828"/>
                </a:moveTo>
                <a:lnTo>
                  <a:pt x="404456" y="1828"/>
                </a:lnTo>
                <a:lnTo>
                  <a:pt x="404456" y="38862"/>
                </a:lnTo>
                <a:lnTo>
                  <a:pt x="398818" y="41148"/>
                </a:lnTo>
                <a:lnTo>
                  <a:pt x="393636" y="42062"/>
                </a:lnTo>
                <a:lnTo>
                  <a:pt x="374129" y="42062"/>
                </a:lnTo>
                <a:lnTo>
                  <a:pt x="366661" y="38557"/>
                </a:lnTo>
                <a:lnTo>
                  <a:pt x="366661" y="1828"/>
                </a:lnTo>
                <a:lnTo>
                  <a:pt x="354469" y="1828"/>
                </a:lnTo>
                <a:lnTo>
                  <a:pt x="354469" y="27127"/>
                </a:lnTo>
                <a:lnTo>
                  <a:pt x="356514" y="38811"/>
                </a:lnTo>
                <a:lnTo>
                  <a:pt x="362280" y="46977"/>
                </a:lnTo>
                <a:lnTo>
                  <a:pt x="371182" y="51777"/>
                </a:lnTo>
                <a:lnTo>
                  <a:pt x="382663" y="53340"/>
                </a:lnTo>
                <a:lnTo>
                  <a:pt x="391807" y="53340"/>
                </a:lnTo>
                <a:lnTo>
                  <a:pt x="397751" y="52120"/>
                </a:lnTo>
                <a:lnTo>
                  <a:pt x="404456" y="49530"/>
                </a:lnTo>
                <a:lnTo>
                  <a:pt x="404456" y="74980"/>
                </a:lnTo>
                <a:lnTo>
                  <a:pt x="416648" y="74980"/>
                </a:lnTo>
                <a:lnTo>
                  <a:pt x="416648" y="1828"/>
                </a:lnTo>
                <a:close/>
              </a:path>
              <a:path w="590550" h="95250">
                <a:moveTo>
                  <a:pt x="505155" y="28168"/>
                </a:moveTo>
                <a:lnTo>
                  <a:pt x="499872" y="14097"/>
                </a:lnTo>
                <a:lnTo>
                  <a:pt x="496709" y="11277"/>
                </a:lnTo>
                <a:lnTo>
                  <a:pt x="493763" y="8661"/>
                </a:lnTo>
                <a:lnTo>
                  <a:pt x="493763" y="33070"/>
                </a:lnTo>
                <a:lnTo>
                  <a:pt x="446366" y="33070"/>
                </a:lnTo>
                <a:lnTo>
                  <a:pt x="448894" y="23622"/>
                </a:lnTo>
                <a:lnTo>
                  <a:pt x="454520" y="16802"/>
                </a:lnTo>
                <a:lnTo>
                  <a:pt x="462305" y="12674"/>
                </a:lnTo>
                <a:lnTo>
                  <a:pt x="471360" y="11277"/>
                </a:lnTo>
                <a:lnTo>
                  <a:pt x="482854" y="13601"/>
                </a:lnTo>
                <a:lnTo>
                  <a:pt x="489927" y="19265"/>
                </a:lnTo>
                <a:lnTo>
                  <a:pt x="493318" y="26390"/>
                </a:lnTo>
                <a:lnTo>
                  <a:pt x="493763" y="33070"/>
                </a:lnTo>
                <a:lnTo>
                  <a:pt x="493763" y="8661"/>
                </a:lnTo>
                <a:lnTo>
                  <a:pt x="488442" y="3924"/>
                </a:lnTo>
                <a:lnTo>
                  <a:pt x="470598" y="0"/>
                </a:lnTo>
                <a:lnTo>
                  <a:pt x="457568" y="2400"/>
                </a:lnTo>
                <a:lnTo>
                  <a:pt x="445871" y="9601"/>
                </a:lnTo>
                <a:lnTo>
                  <a:pt x="437413" y="21602"/>
                </a:lnTo>
                <a:lnTo>
                  <a:pt x="434174" y="38404"/>
                </a:lnTo>
                <a:lnTo>
                  <a:pt x="437464" y="55410"/>
                </a:lnTo>
                <a:lnTo>
                  <a:pt x="446328" y="67386"/>
                </a:lnTo>
                <a:lnTo>
                  <a:pt x="459244" y="74485"/>
                </a:lnTo>
                <a:lnTo>
                  <a:pt x="474713" y="76809"/>
                </a:lnTo>
                <a:lnTo>
                  <a:pt x="481863" y="76479"/>
                </a:lnTo>
                <a:lnTo>
                  <a:pt x="488746" y="75463"/>
                </a:lnTo>
                <a:lnTo>
                  <a:pt x="495084" y="73799"/>
                </a:lnTo>
                <a:lnTo>
                  <a:pt x="500621" y="71475"/>
                </a:lnTo>
                <a:lnTo>
                  <a:pt x="500621" y="65532"/>
                </a:lnTo>
                <a:lnTo>
                  <a:pt x="500621" y="59588"/>
                </a:lnTo>
                <a:lnTo>
                  <a:pt x="494372" y="63093"/>
                </a:lnTo>
                <a:lnTo>
                  <a:pt x="485533" y="65532"/>
                </a:lnTo>
                <a:lnTo>
                  <a:pt x="476542" y="65532"/>
                </a:lnTo>
                <a:lnTo>
                  <a:pt x="465797" y="64300"/>
                </a:lnTo>
                <a:lnTo>
                  <a:pt x="456476" y="60413"/>
                </a:lnTo>
                <a:lnTo>
                  <a:pt x="449643" y="53644"/>
                </a:lnTo>
                <a:lnTo>
                  <a:pt x="446366" y="43738"/>
                </a:lnTo>
                <a:lnTo>
                  <a:pt x="504583" y="43738"/>
                </a:lnTo>
                <a:lnTo>
                  <a:pt x="504977" y="33070"/>
                </a:lnTo>
                <a:lnTo>
                  <a:pt x="505155" y="28168"/>
                </a:lnTo>
                <a:close/>
              </a:path>
              <a:path w="590550" h="95250">
                <a:moveTo>
                  <a:pt x="590080" y="74980"/>
                </a:moveTo>
                <a:lnTo>
                  <a:pt x="558990" y="38252"/>
                </a:lnTo>
                <a:lnTo>
                  <a:pt x="586727" y="1828"/>
                </a:lnTo>
                <a:lnTo>
                  <a:pt x="572554" y="1828"/>
                </a:lnTo>
                <a:lnTo>
                  <a:pt x="549389" y="32308"/>
                </a:lnTo>
                <a:lnTo>
                  <a:pt x="534606" y="32308"/>
                </a:lnTo>
                <a:lnTo>
                  <a:pt x="534606" y="1828"/>
                </a:lnTo>
                <a:lnTo>
                  <a:pt x="522414" y="1828"/>
                </a:lnTo>
                <a:lnTo>
                  <a:pt x="522414" y="74980"/>
                </a:lnTo>
                <a:lnTo>
                  <a:pt x="534606" y="74980"/>
                </a:lnTo>
                <a:lnTo>
                  <a:pt x="534606" y="43586"/>
                </a:lnTo>
                <a:lnTo>
                  <a:pt x="548932" y="43586"/>
                </a:lnTo>
                <a:lnTo>
                  <a:pt x="575754" y="74980"/>
                </a:lnTo>
                <a:lnTo>
                  <a:pt x="590080" y="7498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7069" y="4253217"/>
            <a:ext cx="6150349" cy="678789"/>
          </a:xfrm>
          <a:prstGeom prst="rect">
            <a:avLst/>
          </a:prstGeom>
        </p:spPr>
      </p:pic>
      <p:sp>
        <p:nvSpPr>
          <p:cNvPr id="26" name="object 26" descr=""/>
          <p:cNvSpPr/>
          <p:nvPr/>
        </p:nvSpPr>
        <p:spPr>
          <a:xfrm>
            <a:off x="3889349" y="2212149"/>
            <a:ext cx="894080" cy="109220"/>
          </a:xfrm>
          <a:custGeom>
            <a:avLst/>
            <a:gdLst/>
            <a:ahLst/>
            <a:cxnLst/>
            <a:rect l="l" t="t" r="r" b="b"/>
            <a:pathLst>
              <a:path w="894079" h="109219">
                <a:moveTo>
                  <a:pt x="115366" y="0"/>
                </a:moveTo>
                <a:lnTo>
                  <a:pt x="94183" y="0"/>
                </a:lnTo>
                <a:lnTo>
                  <a:pt x="57759" y="55473"/>
                </a:lnTo>
                <a:lnTo>
                  <a:pt x="21183" y="0"/>
                </a:lnTo>
                <a:lnTo>
                  <a:pt x="0" y="0"/>
                </a:lnTo>
                <a:lnTo>
                  <a:pt x="0" y="106680"/>
                </a:lnTo>
                <a:lnTo>
                  <a:pt x="22860" y="106680"/>
                </a:lnTo>
                <a:lnTo>
                  <a:pt x="22860" y="40843"/>
                </a:lnTo>
                <a:lnTo>
                  <a:pt x="51054" y="83820"/>
                </a:lnTo>
                <a:lnTo>
                  <a:pt x="64312" y="83820"/>
                </a:lnTo>
                <a:lnTo>
                  <a:pt x="92506" y="40995"/>
                </a:lnTo>
                <a:lnTo>
                  <a:pt x="92506" y="106680"/>
                </a:lnTo>
                <a:lnTo>
                  <a:pt x="115366" y="106680"/>
                </a:lnTo>
                <a:lnTo>
                  <a:pt x="115366" y="0"/>
                </a:lnTo>
                <a:close/>
              </a:path>
              <a:path w="894079" h="109219">
                <a:moveTo>
                  <a:pt x="238963" y="106680"/>
                </a:moveTo>
                <a:lnTo>
                  <a:pt x="230822" y="86715"/>
                </a:lnTo>
                <a:lnTo>
                  <a:pt x="223139" y="67818"/>
                </a:lnTo>
                <a:lnTo>
                  <a:pt x="204152" y="21183"/>
                </a:lnTo>
                <a:lnTo>
                  <a:pt x="200406" y="11988"/>
                </a:lnTo>
                <a:lnTo>
                  <a:pt x="200406" y="67818"/>
                </a:lnTo>
                <a:lnTo>
                  <a:pt x="165963" y="67818"/>
                </a:lnTo>
                <a:lnTo>
                  <a:pt x="180746" y="29565"/>
                </a:lnTo>
                <a:lnTo>
                  <a:pt x="181660" y="27432"/>
                </a:lnTo>
                <a:lnTo>
                  <a:pt x="182422" y="25298"/>
                </a:lnTo>
                <a:lnTo>
                  <a:pt x="183184" y="21183"/>
                </a:lnTo>
                <a:lnTo>
                  <a:pt x="183946" y="25298"/>
                </a:lnTo>
                <a:lnTo>
                  <a:pt x="185470" y="29565"/>
                </a:lnTo>
                <a:lnTo>
                  <a:pt x="200406" y="67818"/>
                </a:lnTo>
                <a:lnTo>
                  <a:pt x="200406" y="11988"/>
                </a:lnTo>
                <a:lnTo>
                  <a:pt x="195529" y="0"/>
                </a:lnTo>
                <a:lnTo>
                  <a:pt x="170840" y="0"/>
                </a:lnTo>
                <a:lnTo>
                  <a:pt x="127254" y="106680"/>
                </a:lnTo>
                <a:lnTo>
                  <a:pt x="150876" y="106680"/>
                </a:lnTo>
                <a:lnTo>
                  <a:pt x="158800" y="86715"/>
                </a:lnTo>
                <a:lnTo>
                  <a:pt x="207568" y="86715"/>
                </a:lnTo>
                <a:lnTo>
                  <a:pt x="215341" y="106680"/>
                </a:lnTo>
                <a:lnTo>
                  <a:pt x="238963" y="106680"/>
                </a:lnTo>
                <a:close/>
              </a:path>
              <a:path w="894079" h="109219">
                <a:moveTo>
                  <a:pt x="317601" y="0"/>
                </a:moveTo>
                <a:lnTo>
                  <a:pt x="229362" y="0"/>
                </a:lnTo>
                <a:lnTo>
                  <a:pt x="229362" y="20574"/>
                </a:lnTo>
                <a:lnTo>
                  <a:pt x="262128" y="20574"/>
                </a:lnTo>
                <a:lnTo>
                  <a:pt x="262128" y="106680"/>
                </a:lnTo>
                <a:lnTo>
                  <a:pt x="284835" y="106680"/>
                </a:lnTo>
                <a:lnTo>
                  <a:pt x="284835" y="20574"/>
                </a:lnTo>
                <a:lnTo>
                  <a:pt x="317601" y="20574"/>
                </a:lnTo>
                <a:lnTo>
                  <a:pt x="317601" y="0"/>
                </a:lnTo>
                <a:close/>
              </a:path>
              <a:path w="894079" h="109219">
                <a:moveTo>
                  <a:pt x="407060" y="86563"/>
                </a:moveTo>
                <a:lnTo>
                  <a:pt x="353872" y="86563"/>
                </a:lnTo>
                <a:lnTo>
                  <a:pt x="353872" y="62788"/>
                </a:lnTo>
                <a:lnTo>
                  <a:pt x="401574" y="62788"/>
                </a:lnTo>
                <a:lnTo>
                  <a:pt x="401574" y="42824"/>
                </a:lnTo>
                <a:lnTo>
                  <a:pt x="353872" y="42824"/>
                </a:lnTo>
                <a:lnTo>
                  <a:pt x="353872" y="20116"/>
                </a:lnTo>
                <a:lnTo>
                  <a:pt x="406146" y="20116"/>
                </a:lnTo>
                <a:lnTo>
                  <a:pt x="406146" y="0"/>
                </a:lnTo>
                <a:lnTo>
                  <a:pt x="331012" y="0"/>
                </a:lnTo>
                <a:lnTo>
                  <a:pt x="331012" y="106680"/>
                </a:lnTo>
                <a:lnTo>
                  <a:pt x="407060" y="106680"/>
                </a:lnTo>
                <a:lnTo>
                  <a:pt x="407060" y="86563"/>
                </a:lnTo>
                <a:close/>
              </a:path>
              <a:path w="894079" h="109219">
                <a:moveTo>
                  <a:pt x="511302" y="35814"/>
                </a:moveTo>
                <a:lnTo>
                  <a:pt x="508038" y="20116"/>
                </a:lnTo>
                <a:lnTo>
                  <a:pt x="507720" y="18592"/>
                </a:lnTo>
                <a:lnTo>
                  <a:pt x="497941" y="7569"/>
                </a:lnTo>
                <a:lnTo>
                  <a:pt x="487984" y="3594"/>
                </a:lnTo>
                <a:lnTo>
                  <a:pt x="487984" y="35814"/>
                </a:lnTo>
                <a:lnTo>
                  <a:pt x="486244" y="43548"/>
                </a:lnTo>
                <a:lnTo>
                  <a:pt x="481558" y="48348"/>
                </a:lnTo>
                <a:lnTo>
                  <a:pt x="474675" y="50812"/>
                </a:lnTo>
                <a:lnTo>
                  <a:pt x="466344" y="51498"/>
                </a:lnTo>
                <a:lnTo>
                  <a:pt x="447903" y="51498"/>
                </a:lnTo>
                <a:lnTo>
                  <a:pt x="447903" y="20116"/>
                </a:lnTo>
                <a:lnTo>
                  <a:pt x="466344" y="20116"/>
                </a:lnTo>
                <a:lnTo>
                  <a:pt x="474675" y="20802"/>
                </a:lnTo>
                <a:lnTo>
                  <a:pt x="481558" y="23228"/>
                </a:lnTo>
                <a:lnTo>
                  <a:pt x="486244" y="28028"/>
                </a:lnTo>
                <a:lnTo>
                  <a:pt x="487984" y="35814"/>
                </a:lnTo>
                <a:lnTo>
                  <a:pt x="487984" y="3594"/>
                </a:lnTo>
                <a:lnTo>
                  <a:pt x="483323" y="1727"/>
                </a:lnTo>
                <a:lnTo>
                  <a:pt x="465277" y="0"/>
                </a:lnTo>
                <a:lnTo>
                  <a:pt x="425043" y="0"/>
                </a:lnTo>
                <a:lnTo>
                  <a:pt x="425043" y="106680"/>
                </a:lnTo>
                <a:lnTo>
                  <a:pt x="447903" y="106680"/>
                </a:lnTo>
                <a:lnTo>
                  <a:pt x="447903" y="71628"/>
                </a:lnTo>
                <a:lnTo>
                  <a:pt x="465277" y="71628"/>
                </a:lnTo>
                <a:lnTo>
                  <a:pt x="483323" y="69913"/>
                </a:lnTo>
                <a:lnTo>
                  <a:pt x="497941" y="64071"/>
                </a:lnTo>
                <a:lnTo>
                  <a:pt x="507720" y="53047"/>
                </a:lnTo>
                <a:lnTo>
                  <a:pt x="508050" y="51498"/>
                </a:lnTo>
                <a:lnTo>
                  <a:pt x="511302" y="35814"/>
                </a:lnTo>
                <a:close/>
              </a:path>
              <a:path w="894079" h="109219">
                <a:moveTo>
                  <a:pt x="620268" y="0"/>
                </a:moveTo>
                <a:lnTo>
                  <a:pt x="598779" y="0"/>
                </a:lnTo>
                <a:lnTo>
                  <a:pt x="549097" y="69646"/>
                </a:lnTo>
                <a:lnTo>
                  <a:pt x="549554" y="59893"/>
                </a:lnTo>
                <a:lnTo>
                  <a:pt x="549554" y="0"/>
                </a:lnTo>
                <a:lnTo>
                  <a:pt x="526694" y="0"/>
                </a:lnTo>
                <a:lnTo>
                  <a:pt x="526694" y="106680"/>
                </a:lnTo>
                <a:lnTo>
                  <a:pt x="548182" y="106680"/>
                </a:lnTo>
                <a:lnTo>
                  <a:pt x="597865" y="37033"/>
                </a:lnTo>
                <a:lnTo>
                  <a:pt x="597408" y="46786"/>
                </a:lnTo>
                <a:lnTo>
                  <a:pt x="597408" y="106680"/>
                </a:lnTo>
                <a:lnTo>
                  <a:pt x="620268" y="106680"/>
                </a:lnTo>
                <a:lnTo>
                  <a:pt x="620268" y="0"/>
                </a:lnTo>
                <a:close/>
              </a:path>
              <a:path w="894079" h="109219">
                <a:moveTo>
                  <a:pt x="743851" y="106680"/>
                </a:moveTo>
                <a:lnTo>
                  <a:pt x="735711" y="86715"/>
                </a:lnTo>
                <a:lnTo>
                  <a:pt x="728027" y="67818"/>
                </a:lnTo>
                <a:lnTo>
                  <a:pt x="709041" y="21183"/>
                </a:lnTo>
                <a:lnTo>
                  <a:pt x="705307" y="12014"/>
                </a:lnTo>
                <a:lnTo>
                  <a:pt x="705307" y="67818"/>
                </a:lnTo>
                <a:lnTo>
                  <a:pt x="670864" y="67818"/>
                </a:lnTo>
                <a:lnTo>
                  <a:pt x="685647" y="29565"/>
                </a:lnTo>
                <a:lnTo>
                  <a:pt x="686562" y="27432"/>
                </a:lnTo>
                <a:lnTo>
                  <a:pt x="687324" y="25298"/>
                </a:lnTo>
                <a:lnTo>
                  <a:pt x="688073" y="21183"/>
                </a:lnTo>
                <a:lnTo>
                  <a:pt x="688848" y="25298"/>
                </a:lnTo>
                <a:lnTo>
                  <a:pt x="690359" y="29565"/>
                </a:lnTo>
                <a:lnTo>
                  <a:pt x="705307" y="67818"/>
                </a:lnTo>
                <a:lnTo>
                  <a:pt x="705307" y="12014"/>
                </a:lnTo>
                <a:lnTo>
                  <a:pt x="700417" y="0"/>
                </a:lnTo>
                <a:lnTo>
                  <a:pt x="675728" y="0"/>
                </a:lnTo>
                <a:lnTo>
                  <a:pt x="632155" y="106680"/>
                </a:lnTo>
                <a:lnTo>
                  <a:pt x="655777" y="106680"/>
                </a:lnTo>
                <a:lnTo>
                  <a:pt x="663702" y="86715"/>
                </a:lnTo>
                <a:lnTo>
                  <a:pt x="712457" y="86715"/>
                </a:lnTo>
                <a:lnTo>
                  <a:pt x="720229" y="106680"/>
                </a:lnTo>
                <a:lnTo>
                  <a:pt x="743851" y="106680"/>
                </a:lnTo>
                <a:close/>
              </a:path>
              <a:path w="894079" h="109219">
                <a:moveTo>
                  <a:pt x="847788" y="0"/>
                </a:moveTo>
                <a:lnTo>
                  <a:pt x="774636" y="0"/>
                </a:lnTo>
                <a:lnTo>
                  <a:pt x="772617" y="29197"/>
                </a:lnTo>
                <a:lnTo>
                  <a:pt x="769531" y="56959"/>
                </a:lnTo>
                <a:lnTo>
                  <a:pt x="763574" y="77927"/>
                </a:lnTo>
                <a:lnTo>
                  <a:pt x="752995" y="86715"/>
                </a:lnTo>
                <a:lnTo>
                  <a:pt x="749947" y="86868"/>
                </a:lnTo>
                <a:lnTo>
                  <a:pt x="747661" y="86563"/>
                </a:lnTo>
                <a:lnTo>
                  <a:pt x="745680" y="85953"/>
                </a:lnTo>
                <a:lnTo>
                  <a:pt x="745680" y="106070"/>
                </a:lnTo>
                <a:lnTo>
                  <a:pt x="749947" y="107594"/>
                </a:lnTo>
                <a:lnTo>
                  <a:pt x="753910" y="108051"/>
                </a:lnTo>
                <a:lnTo>
                  <a:pt x="757567" y="108051"/>
                </a:lnTo>
                <a:lnTo>
                  <a:pt x="775474" y="100711"/>
                </a:lnTo>
                <a:lnTo>
                  <a:pt x="786333" y="81292"/>
                </a:lnTo>
                <a:lnTo>
                  <a:pt x="792327" y="53390"/>
                </a:lnTo>
                <a:lnTo>
                  <a:pt x="795667" y="20574"/>
                </a:lnTo>
                <a:lnTo>
                  <a:pt x="824928" y="20574"/>
                </a:lnTo>
                <a:lnTo>
                  <a:pt x="824928" y="106680"/>
                </a:lnTo>
                <a:lnTo>
                  <a:pt x="847788" y="106680"/>
                </a:lnTo>
                <a:lnTo>
                  <a:pt x="847788" y="0"/>
                </a:lnTo>
                <a:close/>
              </a:path>
              <a:path w="894079" h="109219">
                <a:moveTo>
                  <a:pt x="893508" y="87630"/>
                </a:moveTo>
                <a:lnTo>
                  <a:pt x="887564" y="83667"/>
                </a:lnTo>
                <a:lnTo>
                  <a:pt x="873848" y="83667"/>
                </a:lnTo>
                <a:lnTo>
                  <a:pt x="867752" y="87630"/>
                </a:lnTo>
                <a:lnTo>
                  <a:pt x="867752" y="104698"/>
                </a:lnTo>
                <a:lnTo>
                  <a:pt x="873848" y="108648"/>
                </a:lnTo>
                <a:lnTo>
                  <a:pt x="887564" y="108648"/>
                </a:lnTo>
                <a:lnTo>
                  <a:pt x="893508" y="104698"/>
                </a:lnTo>
                <a:lnTo>
                  <a:pt x="893508" y="87630"/>
                </a:lnTo>
                <a:close/>
              </a:path>
              <a:path w="894079" h="109219">
                <a:moveTo>
                  <a:pt x="893508" y="41300"/>
                </a:moveTo>
                <a:lnTo>
                  <a:pt x="887564" y="37338"/>
                </a:lnTo>
                <a:lnTo>
                  <a:pt x="873848" y="37338"/>
                </a:lnTo>
                <a:lnTo>
                  <a:pt x="867752" y="41300"/>
                </a:lnTo>
                <a:lnTo>
                  <a:pt x="867752" y="58521"/>
                </a:lnTo>
                <a:lnTo>
                  <a:pt x="873848" y="62331"/>
                </a:lnTo>
                <a:lnTo>
                  <a:pt x="887564" y="62331"/>
                </a:lnTo>
                <a:lnTo>
                  <a:pt x="893508" y="58521"/>
                </a:lnTo>
                <a:lnTo>
                  <a:pt x="893508" y="4130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4828578" y="2206206"/>
            <a:ext cx="643890" cy="118745"/>
            <a:chOff x="4828578" y="2206206"/>
            <a:chExt cx="643890" cy="118745"/>
          </a:xfrm>
        </p:grpSpPr>
        <p:sp>
          <p:nvSpPr>
            <p:cNvPr id="28" name="object 28" descr=""/>
            <p:cNvSpPr/>
            <p:nvPr/>
          </p:nvSpPr>
          <p:spPr>
            <a:xfrm>
              <a:off x="4828578" y="2206205"/>
              <a:ext cx="512445" cy="118745"/>
            </a:xfrm>
            <a:custGeom>
              <a:avLst/>
              <a:gdLst/>
              <a:ahLst/>
              <a:cxnLst/>
              <a:rect l="l" t="t" r="r" b="b"/>
              <a:pathLst>
                <a:path w="512445" h="118744">
                  <a:moveTo>
                    <a:pt x="127254" y="59283"/>
                  </a:moveTo>
                  <a:lnTo>
                    <a:pt x="123520" y="40576"/>
                  </a:lnTo>
                  <a:lnTo>
                    <a:pt x="117424" y="32461"/>
                  </a:lnTo>
                  <a:lnTo>
                    <a:pt x="112928" y="26466"/>
                  </a:lnTo>
                  <a:lnTo>
                    <a:pt x="104394" y="21742"/>
                  </a:lnTo>
                  <a:lnTo>
                    <a:pt x="104394" y="59283"/>
                  </a:lnTo>
                  <a:lnTo>
                    <a:pt x="102755" y="68986"/>
                  </a:lnTo>
                  <a:lnTo>
                    <a:pt x="97548" y="77216"/>
                  </a:lnTo>
                  <a:lnTo>
                    <a:pt x="88442" y="83185"/>
                  </a:lnTo>
                  <a:lnTo>
                    <a:pt x="88176" y="83185"/>
                  </a:lnTo>
                  <a:lnTo>
                    <a:pt x="74828" y="86106"/>
                  </a:lnTo>
                  <a:lnTo>
                    <a:pt x="74828" y="32461"/>
                  </a:lnTo>
                  <a:lnTo>
                    <a:pt x="88569" y="35483"/>
                  </a:lnTo>
                  <a:lnTo>
                    <a:pt x="97713" y="41478"/>
                  </a:lnTo>
                  <a:lnTo>
                    <a:pt x="102806" y="49682"/>
                  </a:lnTo>
                  <a:lnTo>
                    <a:pt x="104394" y="59283"/>
                  </a:lnTo>
                  <a:lnTo>
                    <a:pt x="104394" y="21742"/>
                  </a:lnTo>
                  <a:lnTo>
                    <a:pt x="96393" y="17310"/>
                  </a:lnTo>
                  <a:lnTo>
                    <a:pt x="74828" y="13411"/>
                  </a:lnTo>
                  <a:lnTo>
                    <a:pt x="74828" y="0"/>
                  </a:lnTo>
                  <a:lnTo>
                    <a:pt x="52882" y="0"/>
                  </a:lnTo>
                  <a:lnTo>
                    <a:pt x="52882" y="13411"/>
                  </a:lnTo>
                  <a:lnTo>
                    <a:pt x="52882" y="32461"/>
                  </a:lnTo>
                  <a:lnTo>
                    <a:pt x="52882" y="86106"/>
                  </a:lnTo>
                  <a:lnTo>
                    <a:pt x="38862" y="83185"/>
                  </a:lnTo>
                  <a:lnTo>
                    <a:pt x="29578" y="77216"/>
                  </a:lnTo>
                  <a:lnTo>
                    <a:pt x="24434" y="68986"/>
                  </a:lnTo>
                  <a:lnTo>
                    <a:pt x="22860" y="59283"/>
                  </a:lnTo>
                  <a:lnTo>
                    <a:pt x="24422" y="49682"/>
                  </a:lnTo>
                  <a:lnTo>
                    <a:pt x="29514" y="41478"/>
                  </a:lnTo>
                  <a:lnTo>
                    <a:pt x="30810" y="40576"/>
                  </a:lnTo>
                  <a:lnTo>
                    <a:pt x="38735" y="35483"/>
                  </a:lnTo>
                  <a:lnTo>
                    <a:pt x="38455" y="35483"/>
                  </a:lnTo>
                  <a:lnTo>
                    <a:pt x="52882" y="32461"/>
                  </a:lnTo>
                  <a:lnTo>
                    <a:pt x="52882" y="13411"/>
                  </a:lnTo>
                  <a:lnTo>
                    <a:pt x="30632" y="17310"/>
                  </a:lnTo>
                  <a:lnTo>
                    <a:pt x="30962" y="17310"/>
                  </a:lnTo>
                  <a:lnTo>
                    <a:pt x="14351" y="26466"/>
                  </a:lnTo>
                  <a:lnTo>
                    <a:pt x="7543" y="35483"/>
                  </a:lnTo>
                  <a:lnTo>
                    <a:pt x="3746" y="40576"/>
                  </a:lnTo>
                  <a:lnTo>
                    <a:pt x="0" y="59283"/>
                  </a:lnTo>
                  <a:lnTo>
                    <a:pt x="3759" y="78092"/>
                  </a:lnTo>
                  <a:lnTo>
                    <a:pt x="14439" y="92227"/>
                  </a:lnTo>
                  <a:lnTo>
                    <a:pt x="31115" y="101358"/>
                  </a:lnTo>
                  <a:lnTo>
                    <a:pt x="52882" y="105156"/>
                  </a:lnTo>
                  <a:lnTo>
                    <a:pt x="52882" y="118567"/>
                  </a:lnTo>
                  <a:lnTo>
                    <a:pt x="74828" y="118567"/>
                  </a:lnTo>
                  <a:lnTo>
                    <a:pt x="74828" y="105156"/>
                  </a:lnTo>
                  <a:lnTo>
                    <a:pt x="95897" y="101358"/>
                  </a:lnTo>
                  <a:lnTo>
                    <a:pt x="96227" y="101358"/>
                  </a:lnTo>
                  <a:lnTo>
                    <a:pt x="112712" y="92227"/>
                  </a:lnTo>
                  <a:lnTo>
                    <a:pt x="117424" y="86106"/>
                  </a:lnTo>
                  <a:lnTo>
                    <a:pt x="123444" y="78092"/>
                  </a:lnTo>
                  <a:lnTo>
                    <a:pt x="123672" y="77216"/>
                  </a:lnTo>
                  <a:lnTo>
                    <a:pt x="127254" y="59283"/>
                  </a:lnTo>
                  <a:close/>
                </a:path>
                <a:path w="512445" h="118744">
                  <a:moveTo>
                    <a:pt x="228447" y="5943"/>
                  </a:moveTo>
                  <a:lnTo>
                    <a:pt x="203301" y="5943"/>
                  </a:lnTo>
                  <a:lnTo>
                    <a:pt x="179984" y="60807"/>
                  </a:lnTo>
                  <a:lnTo>
                    <a:pt x="151955" y="5943"/>
                  </a:lnTo>
                  <a:lnTo>
                    <a:pt x="126644" y="5943"/>
                  </a:lnTo>
                  <a:lnTo>
                    <a:pt x="169164" y="81381"/>
                  </a:lnTo>
                  <a:lnTo>
                    <a:pt x="163525" y="93116"/>
                  </a:lnTo>
                  <a:lnTo>
                    <a:pt x="157899" y="94792"/>
                  </a:lnTo>
                  <a:lnTo>
                    <a:pt x="146608" y="94792"/>
                  </a:lnTo>
                  <a:lnTo>
                    <a:pt x="142189" y="94030"/>
                  </a:lnTo>
                  <a:lnTo>
                    <a:pt x="138531" y="92811"/>
                  </a:lnTo>
                  <a:lnTo>
                    <a:pt x="138531" y="112166"/>
                  </a:lnTo>
                  <a:lnTo>
                    <a:pt x="143865" y="113690"/>
                  </a:lnTo>
                  <a:lnTo>
                    <a:pt x="149504" y="114757"/>
                  </a:lnTo>
                  <a:lnTo>
                    <a:pt x="154698" y="114757"/>
                  </a:lnTo>
                  <a:lnTo>
                    <a:pt x="164515" y="113538"/>
                  </a:lnTo>
                  <a:lnTo>
                    <a:pt x="173634" y="109270"/>
                  </a:lnTo>
                  <a:lnTo>
                    <a:pt x="182041" y="101130"/>
                  </a:lnTo>
                  <a:lnTo>
                    <a:pt x="189738" y="88239"/>
                  </a:lnTo>
                  <a:lnTo>
                    <a:pt x="228447" y="5943"/>
                  </a:lnTo>
                  <a:close/>
                </a:path>
                <a:path w="512445" h="118744">
                  <a:moveTo>
                    <a:pt x="318211" y="5943"/>
                  </a:moveTo>
                  <a:lnTo>
                    <a:pt x="229971" y="5943"/>
                  </a:lnTo>
                  <a:lnTo>
                    <a:pt x="229971" y="26517"/>
                  </a:lnTo>
                  <a:lnTo>
                    <a:pt x="262737" y="26517"/>
                  </a:lnTo>
                  <a:lnTo>
                    <a:pt x="262737" y="112623"/>
                  </a:lnTo>
                  <a:lnTo>
                    <a:pt x="285457" y="112623"/>
                  </a:lnTo>
                  <a:lnTo>
                    <a:pt x="285457" y="26517"/>
                  </a:lnTo>
                  <a:lnTo>
                    <a:pt x="318211" y="26517"/>
                  </a:lnTo>
                  <a:lnTo>
                    <a:pt x="318211" y="5943"/>
                  </a:lnTo>
                  <a:close/>
                </a:path>
                <a:path w="512445" h="118744">
                  <a:moveTo>
                    <a:pt x="407670" y="92506"/>
                  </a:moveTo>
                  <a:lnTo>
                    <a:pt x="354482" y="92506"/>
                  </a:lnTo>
                  <a:lnTo>
                    <a:pt x="354482" y="68732"/>
                  </a:lnTo>
                  <a:lnTo>
                    <a:pt x="402183" y="68732"/>
                  </a:lnTo>
                  <a:lnTo>
                    <a:pt x="402183" y="48768"/>
                  </a:lnTo>
                  <a:lnTo>
                    <a:pt x="354482" y="48768"/>
                  </a:lnTo>
                  <a:lnTo>
                    <a:pt x="354482" y="26060"/>
                  </a:lnTo>
                  <a:lnTo>
                    <a:pt x="406755" y="26060"/>
                  </a:lnTo>
                  <a:lnTo>
                    <a:pt x="406755" y="5943"/>
                  </a:lnTo>
                  <a:lnTo>
                    <a:pt x="331622" y="5943"/>
                  </a:lnTo>
                  <a:lnTo>
                    <a:pt x="331622" y="112623"/>
                  </a:lnTo>
                  <a:lnTo>
                    <a:pt x="407670" y="112623"/>
                  </a:lnTo>
                  <a:lnTo>
                    <a:pt x="407670" y="92506"/>
                  </a:lnTo>
                  <a:close/>
                </a:path>
                <a:path w="512445" h="118744">
                  <a:moveTo>
                    <a:pt x="511911" y="41757"/>
                  </a:moveTo>
                  <a:lnTo>
                    <a:pt x="508647" y="26060"/>
                  </a:lnTo>
                  <a:lnTo>
                    <a:pt x="508330" y="24536"/>
                  </a:lnTo>
                  <a:lnTo>
                    <a:pt x="498551" y="13512"/>
                  </a:lnTo>
                  <a:lnTo>
                    <a:pt x="488594" y="9537"/>
                  </a:lnTo>
                  <a:lnTo>
                    <a:pt x="488594" y="41757"/>
                  </a:lnTo>
                  <a:lnTo>
                    <a:pt x="486854" y="49491"/>
                  </a:lnTo>
                  <a:lnTo>
                    <a:pt x="482168" y="54292"/>
                  </a:lnTo>
                  <a:lnTo>
                    <a:pt x="475284" y="56756"/>
                  </a:lnTo>
                  <a:lnTo>
                    <a:pt x="466953" y="57442"/>
                  </a:lnTo>
                  <a:lnTo>
                    <a:pt x="448513" y="57442"/>
                  </a:lnTo>
                  <a:lnTo>
                    <a:pt x="448513" y="26060"/>
                  </a:lnTo>
                  <a:lnTo>
                    <a:pt x="466953" y="26060"/>
                  </a:lnTo>
                  <a:lnTo>
                    <a:pt x="475284" y="26746"/>
                  </a:lnTo>
                  <a:lnTo>
                    <a:pt x="482168" y="29171"/>
                  </a:lnTo>
                  <a:lnTo>
                    <a:pt x="486854" y="33972"/>
                  </a:lnTo>
                  <a:lnTo>
                    <a:pt x="488594" y="41757"/>
                  </a:lnTo>
                  <a:lnTo>
                    <a:pt x="488594" y="9537"/>
                  </a:lnTo>
                  <a:lnTo>
                    <a:pt x="483933" y="7670"/>
                  </a:lnTo>
                  <a:lnTo>
                    <a:pt x="465886" y="5943"/>
                  </a:lnTo>
                  <a:lnTo>
                    <a:pt x="425653" y="5943"/>
                  </a:lnTo>
                  <a:lnTo>
                    <a:pt x="425653" y="112623"/>
                  </a:lnTo>
                  <a:lnTo>
                    <a:pt x="448513" y="112623"/>
                  </a:lnTo>
                  <a:lnTo>
                    <a:pt x="448513" y="77571"/>
                  </a:lnTo>
                  <a:lnTo>
                    <a:pt x="465886" y="77571"/>
                  </a:lnTo>
                  <a:lnTo>
                    <a:pt x="483933" y="75857"/>
                  </a:lnTo>
                  <a:lnTo>
                    <a:pt x="498551" y="70015"/>
                  </a:lnTo>
                  <a:lnTo>
                    <a:pt x="508330" y="58991"/>
                  </a:lnTo>
                  <a:lnTo>
                    <a:pt x="508660" y="57442"/>
                  </a:lnTo>
                  <a:lnTo>
                    <a:pt x="511911" y="41757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83771" y="2210016"/>
              <a:ext cx="88544" cy="110947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5523217" y="2210016"/>
            <a:ext cx="756920" cy="111125"/>
            <a:chOff x="5523217" y="2210016"/>
            <a:chExt cx="756920" cy="111125"/>
          </a:xfrm>
        </p:grpSpPr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23217" y="2212149"/>
              <a:ext cx="302818" cy="10674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48895" y="2210016"/>
              <a:ext cx="430822" cy="110947"/>
            </a:xfrm>
            <a:prstGeom prst="rect">
              <a:avLst/>
            </a:prstGeom>
          </p:spPr>
        </p:pic>
      </p:grpSp>
      <p:sp>
        <p:nvSpPr>
          <p:cNvPr id="33" name="object 33" descr=""/>
          <p:cNvSpPr/>
          <p:nvPr/>
        </p:nvSpPr>
        <p:spPr>
          <a:xfrm>
            <a:off x="3889349" y="2429383"/>
            <a:ext cx="22860" cy="86360"/>
          </a:xfrm>
          <a:custGeom>
            <a:avLst/>
            <a:gdLst/>
            <a:ahLst/>
            <a:cxnLst/>
            <a:rect l="l" t="t" r="r" b="b"/>
            <a:pathLst>
              <a:path w="22860" h="86360">
                <a:moveTo>
                  <a:pt x="0" y="86360"/>
                </a:moveTo>
                <a:lnTo>
                  <a:pt x="22860" y="86360"/>
                </a:lnTo>
                <a:lnTo>
                  <a:pt x="2286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3889349" y="2406611"/>
            <a:ext cx="466725" cy="111125"/>
          </a:xfrm>
          <a:custGeom>
            <a:avLst/>
            <a:gdLst/>
            <a:ahLst/>
            <a:cxnLst/>
            <a:rect l="l" t="t" r="r" b="b"/>
            <a:pathLst>
              <a:path w="466725" h="111125">
                <a:moveTo>
                  <a:pt x="92811" y="2451"/>
                </a:moveTo>
                <a:lnTo>
                  <a:pt x="0" y="2451"/>
                </a:lnTo>
                <a:lnTo>
                  <a:pt x="0" y="22771"/>
                </a:lnTo>
                <a:lnTo>
                  <a:pt x="70104" y="22771"/>
                </a:lnTo>
                <a:lnTo>
                  <a:pt x="70104" y="109131"/>
                </a:lnTo>
                <a:lnTo>
                  <a:pt x="92811" y="109131"/>
                </a:lnTo>
                <a:lnTo>
                  <a:pt x="92811" y="22771"/>
                </a:lnTo>
                <a:lnTo>
                  <a:pt x="92811" y="2451"/>
                </a:lnTo>
                <a:close/>
              </a:path>
              <a:path w="466725" h="111125">
                <a:moveTo>
                  <a:pt x="207721" y="2133"/>
                </a:moveTo>
                <a:lnTo>
                  <a:pt x="134569" y="2133"/>
                </a:lnTo>
                <a:lnTo>
                  <a:pt x="132549" y="31330"/>
                </a:lnTo>
                <a:lnTo>
                  <a:pt x="129463" y="59093"/>
                </a:lnTo>
                <a:lnTo>
                  <a:pt x="123507" y="80060"/>
                </a:lnTo>
                <a:lnTo>
                  <a:pt x="112928" y="88849"/>
                </a:lnTo>
                <a:lnTo>
                  <a:pt x="109880" y="89001"/>
                </a:lnTo>
                <a:lnTo>
                  <a:pt x="107594" y="88696"/>
                </a:lnTo>
                <a:lnTo>
                  <a:pt x="105613" y="88087"/>
                </a:lnTo>
                <a:lnTo>
                  <a:pt x="105613" y="108204"/>
                </a:lnTo>
                <a:lnTo>
                  <a:pt x="109880" y="109728"/>
                </a:lnTo>
                <a:lnTo>
                  <a:pt x="113842" y="110185"/>
                </a:lnTo>
                <a:lnTo>
                  <a:pt x="117500" y="110185"/>
                </a:lnTo>
                <a:lnTo>
                  <a:pt x="135407" y="102844"/>
                </a:lnTo>
                <a:lnTo>
                  <a:pt x="146265" y="83426"/>
                </a:lnTo>
                <a:lnTo>
                  <a:pt x="152260" y="55524"/>
                </a:lnTo>
                <a:lnTo>
                  <a:pt x="155600" y="22707"/>
                </a:lnTo>
                <a:lnTo>
                  <a:pt x="184861" y="22707"/>
                </a:lnTo>
                <a:lnTo>
                  <a:pt x="184861" y="108813"/>
                </a:lnTo>
                <a:lnTo>
                  <a:pt x="207721" y="108813"/>
                </a:lnTo>
                <a:lnTo>
                  <a:pt x="207721" y="2133"/>
                </a:lnTo>
                <a:close/>
              </a:path>
              <a:path w="466725" h="111125">
                <a:moveTo>
                  <a:pt x="338023" y="55473"/>
                </a:moveTo>
                <a:lnTo>
                  <a:pt x="334479" y="34594"/>
                </a:lnTo>
                <a:lnTo>
                  <a:pt x="326428" y="21183"/>
                </a:lnTo>
                <a:lnTo>
                  <a:pt x="323850" y="16891"/>
                </a:lnTo>
                <a:lnTo>
                  <a:pt x="314553" y="10452"/>
                </a:lnTo>
                <a:lnTo>
                  <a:pt x="314553" y="55473"/>
                </a:lnTo>
                <a:lnTo>
                  <a:pt x="312458" y="68745"/>
                </a:lnTo>
                <a:lnTo>
                  <a:pt x="306222" y="79654"/>
                </a:lnTo>
                <a:lnTo>
                  <a:pt x="295833" y="87045"/>
                </a:lnTo>
                <a:lnTo>
                  <a:pt x="281330" y="89763"/>
                </a:lnTo>
                <a:lnTo>
                  <a:pt x="266725" y="87045"/>
                </a:lnTo>
                <a:lnTo>
                  <a:pt x="256298" y="79654"/>
                </a:lnTo>
                <a:lnTo>
                  <a:pt x="250037" y="68745"/>
                </a:lnTo>
                <a:lnTo>
                  <a:pt x="247954" y="55473"/>
                </a:lnTo>
                <a:lnTo>
                  <a:pt x="250037" y="42214"/>
                </a:lnTo>
                <a:lnTo>
                  <a:pt x="256298" y="31305"/>
                </a:lnTo>
                <a:lnTo>
                  <a:pt x="266725" y="23914"/>
                </a:lnTo>
                <a:lnTo>
                  <a:pt x="281330" y="21183"/>
                </a:lnTo>
                <a:lnTo>
                  <a:pt x="295833" y="23914"/>
                </a:lnTo>
                <a:lnTo>
                  <a:pt x="306222" y="31305"/>
                </a:lnTo>
                <a:lnTo>
                  <a:pt x="312458" y="42214"/>
                </a:lnTo>
                <a:lnTo>
                  <a:pt x="314553" y="55473"/>
                </a:lnTo>
                <a:lnTo>
                  <a:pt x="314553" y="10452"/>
                </a:lnTo>
                <a:lnTo>
                  <a:pt x="306133" y="4597"/>
                </a:lnTo>
                <a:lnTo>
                  <a:pt x="281330" y="0"/>
                </a:lnTo>
                <a:lnTo>
                  <a:pt x="256527" y="4597"/>
                </a:lnTo>
                <a:lnTo>
                  <a:pt x="238810" y="16891"/>
                </a:lnTo>
                <a:lnTo>
                  <a:pt x="228180" y="34594"/>
                </a:lnTo>
                <a:lnTo>
                  <a:pt x="224637" y="55473"/>
                </a:lnTo>
                <a:lnTo>
                  <a:pt x="228180" y="76365"/>
                </a:lnTo>
                <a:lnTo>
                  <a:pt x="238798" y="94068"/>
                </a:lnTo>
                <a:lnTo>
                  <a:pt x="256514" y="106362"/>
                </a:lnTo>
                <a:lnTo>
                  <a:pt x="281330" y="110947"/>
                </a:lnTo>
                <a:lnTo>
                  <a:pt x="306120" y="106362"/>
                </a:lnTo>
                <a:lnTo>
                  <a:pt x="323837" y="94068"/>
                </a:lnTo>
                <a:lnTo>
                  <a:pt x="326428" y="89763"/>
                </a:lnTo>
                <a:lnTo>
                  <a:pt x="334467" y="76365"/>
                </a:lnTo>
                <a:lnTo>
                  <a:pt x="338023" y="55473"/>
                </a:lnTo>
                <a:close/>
              </a:path>
              <a:path w="466725" h="111125">
                <a:moveTo>
                  <a:pt x="430377" y="2133"/>
                </a:moveTo>
                <a:lnTo>
                  <a:pt x="342138" y="2133"/>
                </a:lnTo>
                <a:lnTo>
                  <a:pt x="342138" y="22707"/>
                </a:lnTo>
                <a:lnTo>
                  <a:pt x="374904" y="22707"/>
                </a:lnTo>
                <a:lnTo>
                  <a:pt x="374904" y="108813"/>
                </a:lnTo>
                <a:lnTo>
                  <a:pt x="397611" y="108813"/>
                </a:lnTo>
                <a:lnTo>
                  <a:pt x="397611" y="22707"/>
                </a:lnTo>
                <a:lnTo>
                  <a:pt x="430377" y="22707"/>
                </a:lnTo>
                <a:lnTo>
                  <a:pt x="430377" y="2133"/>
                </a:lnTo>
                <a:close/>
              </a:path>
              <a:path w="466725" h="111125">
                <a:moveTo>
                  <a:pt x="466648" y="65951"/>
                </a:moveTo>
                <a:lnTo>
                  <a:pt x="443788" y="65951"/>
                </a:lnTo>
                <a:lnTo>
                  <a:pt x="443788" y="109131"/>
                </a:lnTo>
                <a:lnTo>
                  <a:pt x="466648" y="109131"/>
                </a:lnTo>
                <a:lnTo>
                  <a:pt x="466648" y="65951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4333138" y="2406611"/>
            <a:ext cx="557530" cy="111125"/>
          </a:xfrm>
          <a:custGeom>
            <a:avLst/>
            <a:gdLst/>
            <a:ahLst/>
            <a:cxnLst/>
            <a:rect l="l" t="t" r="r" b="b"/>
            <a:pathLst>
              <a:path w="557529" h="111125">
                <a:moveTo>
                  <a:pt x="93573" y="2451"/>
                </a:moveTo>
                <a:lnTo>
                  <a:pt x="70713" y="2451"/>
                </a:lnTo>
                <a:lnTo>
                  <a:pt x="70713" y="45631"/>
                </a:lnTo>
                <a:lnTo>
                  <a:pt x="22860" y="45631"/>
                </a:lnTo>
                <a:lnTo>
                  <a:pt x="22860" y="2451"/>
                </a:lnTo>
                <a:lnTo>
                  <a:pt x="0" y="2451"/>
                </a:lnTo>
                <a:lnTo>
                  <a:pt x="0" y="45631"/>
                </a:lnTo>
                <a:lnTo>
                  <a:pt x="0" y="65951"/>
                </a:lnTo>
                <a:lnTo>
                  <a:pt x="70713" y="65951"/>
                </a:lnTo>
                <a:lnTo>
                  <a:pt x="70713" y="109131"/>
                </a:lnTo>
                <a:lnTo>
                  <a:pt x="93573" y="109131"/>
                </a:lnTo>
                <a:lnTo>
                  <a:pt x="93573" y="65951"/>
                </a:lnTo>
                <a:lnTo>
                  <a:pt x="93573" y="45631"/>
                </a:lnTo>
                <a:lnTo>
                  <a:pt x="93573" y="2451"/>
                </a:lnTo>
                <a:close/>
              </a:path>
              <a:path w="557529" h="111125">
                <a:moveTo>
                  <a:pt x="223875" y="55473"/>
                </a:moveTo>
                <a:lnTo>
                  <a:pt x="220319" y="34594"/>
                </a:lnTo>
                <a:lnTo>
                  <a:pt x="212280" y="21183"/>
                </a:lnTo>
                <a:lnTo>
                  <a:pt x="209689" y="16891"/>
                </a:lnTo>
                <a:lnTo>
                  <a:pt x="200393" y="10452"/>
                </a:lnTo>
                <a:lnTo>
                  <a:pt x="200393" y="55473"/>
                </a:lnTo>
                <a:lnTo>
                  <a:pt x="198310" y="68745"/>
                </a:lnTo>
                <a:lnTo>
                  <a:pt x="192074" y="79654"/>
                </a:lnTo>
                <a:lnTo>
                  <a:pt x="181686" y="87045"/>
                </a:lnTo>
                <a:lnTo>
                  <a:pt x="167182" y="89763"/>
                </a:lnTo>
                <a:lnTo>
                  <a:pt x="152577" y="87045"/>
                </a:lnTo>
                <a:lnTo>
                  <a:pt x="142151" y="79654"/>
                </a:lnTo>
                <a:lnTo>
                  <a:pt x="135890" y="68745"/>
                </a:lnTo>
                <a:lnTo>
                  <a:pt x="133807" y="55473"/>
                </a:lnTo>
                <a:lnTo>
                  <a:pt x="135890" y="42214"/>
                </a:lnTo>
                <a:lnTo>
                  <a:pt x="142151" y="31305"/>
                </a:lnTo>
                <a:lnTo>
                  <a:pt x="152577" y="23914"/>
                </a:lnTo>
                <a:lnTo>
                  <a:pt x="167182" y="21183"/>
                </a:lnTo>
                <a:lnTo>
                  <a:pt x="181686" y="23914"/>
                </a:lnTo>
                <a:lnTo>
                  <a:pt x="192074" y="31305"/>
                </a:lnTo>
                <a:lnTo>
                  <a:pt x="198310" y="42214"/>
                </a:lnTo>
                <a:lnTo>
                  <a:pt x="200393" y="55473"/>
                </a:lnTo>
                <a:lnTo>
                  <a:pt x="200393" y="10452"/>
                </a:lnTo>
                <a:lnTo>
                  <a:pt x="191973" y="4597"/>
                </a:lnTo>
                <a:lnTo>
                  <a:pt x="167182" y="0"/>
                </a:lnTo>
                <a:lnTo>
                  <a:pt x="142379" y="4597"/>
                </a:lnTo>
                <a:lnTo>
                  <a:pt x="124663" y="16891"/>
                </a:lnTo>
                <a:lnTo>
                  <a:pt x="114033" y="34594"/>
                </a:lnTo>
                <a:lnTo>
                  <a:pt x="110490" y="55473"/>
                </a:lnTo>
                <a:lnTo>
                  <a:pt x="114033" y="76365"/>
                </a:lnTo>
                <a:lnTo>
                  <a:pt x="124663" y="94068"/>
                </a:lnTo>
                <a:lnTo>
                  <a:pt x="142367" y="106362"/>
                </a:lnTo>
                <a:lnTo>
                  <a:pt x="167182" y="110947"/>
                </a:lnTo>
                <a:lnTo>
                  <a:pt x="191973" y="106362"/>
                </a:lnTo>
                <a:lnTo>
                  <a:pt x="209689" y="94068"/>
                </a:lnTo>
                <a:lnTo>
                  <a:pt x="212280" y="89763"/>
                </a:lnTo>
                <a:lnTo>
                  <a:pt x="220319" y="76365"/>
                </a:lnTo>
                <a:lnTo>
                  <a:pt x="223875" y="55473"/>
                </a:lnTo>
                <a:close/>
              </a:path>
              <a:path w="557529" h="111125">
                <a:moveTo>
                  <a:pt x="323392" y="81686"/>
                </a:moveTo>
                <a:lnTo>
                  <a:pt x="317931" y="85521"/>
                </a:lnTo>
                <a:lnTo>
                  <a:pt x="311378" y="88277"/>
                </a:lnTo>
                <a:lnTo>
                  <a:pt x="303961" y="89966"/>
                </a:lnTo>
                <a:lnTo>
                  <a:pt x="295960" y="90525"/>
                </a:lnTo>
                <a:lnTo>
                  <a:pt x="282206" y="88544"/>
                </a:lnTo>
                <a:lnTo>
                  <a:pt x="270103" y="82410"/>
                </a:lnTo>
                <a:lnTo>
                  <a:pt x="261518" y="71882"/>
                </a:lnTo>
                <a:lnTo>
                  <a:pt x="258318" y="56692"/>
                </a:lnTo>
                <a:lnTo>
                  <a:pt x="261556" y="40144"/>
                </a:lnTo>
                <a:lnTo>
                  <a:pt x="270103" y="28829"/>
                </a:lnTo>
                <a:lnTo>
                  <a:pt x="282168" y="22339"/>
                </a:lnTo>
                <a:lnTo>
                  <a:pt x="295960" y="20269"/>
                </a:lnTo>
                <a:lnTo>
                  <a:pt x="303339" y="20840"/>
                </a:lnTo>
                <a:lnTo>
                  <a:pt x="310426" y="22466"/>
                </a:lnTo>
                <a:lnTo>
                  <a:pt x="316953" y="25095"/>
                </a:lnTo>
                <a:lnTo>
                  <a:pt x="322630" y="28651"/>
                </a:lnTo>
                <a:lnTo>
                  <a:pt x="322630" y="6858"/>
                </a:lnTo>
                <a:lnTo>
                  <a:pt x="315506" y="3860"/>
                </a:lnTo>
                <a:lnTo>
                  <a:pt x="307962" y="1714"/>
                </a:lnTo>
                <a:lnTo>
                  <a:pt x="300126" y="431"/>
                </a:lnTo>
                <a:lnTo>
                  <a:pt x="292150" y="0"/>
                </a:lnTo>
                <a:lnTo>
                  <a:pt x="271195" y="3378"/>
                </a:lnTo>
                <a:lnTo>
                  <a:pt x="252869" y="13716"/>
                </a:lnTo>
                <a:lnTo>
                  <a:pt x="239852" y="31381"/>
                </a:lnTo>
                <a:lnTo>
                  <a:pt x="234848" y="56692"/>
                </a:lnTo>
                <a:lnTo>
                  <a:pt x="239839" y="80860"/>
                </a:lnTo>
                <a:lnTo>
                  <a:pt x="252958" y="97764"/>
                </a:lnTo>
                <a:lnTo>
                  <a:pt x="271424" y="107708"/>
                </a:lnTo>
                <a:lnTo>
                  <a:pt x="292455" y="110947"/>
                </a:lnTo>
                <a:lnTo>
                  <a:pt x="300748" y="110502"/>
                </a:lnTo>
                <a:lnTo>
                  <a:pt x="308711" y="109181"/>
                </a:lnTo>
                <a:lnTo>
                  <a:pt x="316280" y="107022"/>
                </a:lnTo>
                <a:lnTo>
                  <a:pt x="323392" y="104089"/>
                </a:lnTo>
                <a:lnTo>
                  <a:pt x="323392" y="81686"/>
                </a:lnTo>
                <a:close/>
              </a:path>
              <a:path w="557529" h="111125">
                <a:moveTo>
                  <a:pt x="419252" y="2133"/>
                </a:moveTo>
                <a:lnTo>
                  <a:pt x="331012" y="2133"/>
                </a:lnTo>
                <a:lnTo>
                  <a:pt x="331012" y="22707"/>
                </a:lnTo>
                <a:lnTo>
                  <a:pt x="363778" y="22707"/>
                </a:lnTo>
                <a:lnTo>
                  <a:pt x="363778" y="108813"/>
                </a:lnTo>
                <a:lnTo>
                  <a:pt x="386486" y="108813"/>
                </a:lnTo>
                <a:lnTo>
                  <a:pt x="386486" y="22707"/>
                </a:lnTo>
                <a:lnTo>
                  <a:pt x="419252" y="22707"/>
                </a:lnTo>
                <a:lnTo>
                  <a:pt x="419252" y="2133"/>
                </a:lnTo>
                <a:close/>
              </a:path>
              <a:path w="557529" h="111125">
                <a:moveTo>
                  <a:pt x="518909" y="72999"/>
                </a:moveTo>
                <a:lnTo>
                  <a:pt x="515645" y="57302"/>
                </a:lnTo>
                <a:lnTo>
                  <a:pt x="515327" y="55791"/>
                </a:lnTo>
                <a:lnTo>
                  <a:pt x="505548" y="44805"/>
                </a:lnTo>
                <a:lnTo>
                  <a:pt x="495604" y="40843"/>
                </a:lnTo>
                <a:lnTo>
                  <a:pt x="495604" y="72999"/>
                </a:lnTo>
                <a:lnTo>
                  <a:pt x="493864" y="80733"/>
                </a:lnTo>
                <a:lnTo>
                  <a:pt x="489178" y="85547"/>
                </a:lnTo>
                <a:lnTo>
                  <a:pt x="482282" y="88011"/>
                </a:lnTo>
                <a:lnTo>
                  <a:pt x="473951" y="88696"/>
                </a:lnTo>
                <a:lnTo>
                  <a:pt x="455510" y="88696"/>
                </a:lnTo>
                <a:lnTo>
                  <a:pt x="455510" y="57302"/>
                </a:lnTo>
                <a:lnTo>
                  <a:pt x="473951" y="57302"/>
                </a:lnTo>
                <a:lnTo>
                  <a:pt x="482282" y="58000"/>
                </a:lnTo>
                <a:lnTo>
                  <a:pt x="489178" y="60464"/>
                </a:lnTo>
                <a:lnTo>
                  <a:pt x="493864" y="65278"/>
                </a:lnTo>
                <a:lnTo>
                  <a:pt x="495604" y="72999"/>
                </a:lnTo>
                <a:lnTo>
                  <a:pt x="495604" y="40843"/>
                </a:lnTo>
                <a:lnTo>
                  <a:pt x="490931" y="38976"/>
                </a:lnTo>
                <a:lnTo>
                  <a:pt x="472884" y="37185"/>
                </a:lnTo>
                <a:lnTo>
                  <a:pt x="455510" y="37185"/>
                </a:lnTo>
                <a:lnTo>
                  <a:pt x="455510" y="2133"/>
                </a:lnTo>
                <a:lnTo>
                  <a:pt x="432650" y="2133"/>
                </a:lnTo>
                <a:lnTo>
                  <a:pt x="432650" y="108813"/>
                </a:lnTo>
                <a:lnTo>
                  <a:pt x="472884" y="108813"/>
                </a:lnTo>
                <a:lnTo>
                  <a:pt x="490931" y="107099"/>
                </a:lnTo>
                <a:lnTo>
                  <a:pt x="505548" y="101257"/>
                </a:lnTo>
                <a:lnTo>
                  <a:pt x="515327" y="90233"/>
                </a:lnTo>
                <a:lnTo>
                  <a:pt x="515645" y="88696"/>
                </a:lnTo>
                <a:lnTo>
                  <a:pt x="518909" y="72999"/>
                </a:lnTo>
                <a:close/>
              </a:path>
              <a:path w="557529" h="111125">
                <a:moveTo>
                  <a:pt x="557161" y="89763"/>
                </a:moveTo>
                <a:lnTo>
                  <a:pt x="551218" y="85801"/>
                </a:lnTo>
                <a:lnTo>
                  <a:pt x="537502" y="85801"/>
                </a:lnTo>
                <a:lnTo>
                  <a:pt x="531406" y="89763"/>
                </a:lnTo>
                <a:lnTo>
                  <a:pt x="531406" y="106832"/>
                </a:lnTo>
                <a:lnTo>
                  <a:pt x="537502" y="110782"/>
                </a:lnTo>
                <a:lnTo>
                  <a:pt x="551218" y="110782"/>
                </a:lnTo>
                <a:lnTo>
                  <a:pt x="557161" y="106832"/>
                </a:lnTo>
                <a:lnTo>
                  <a:pt x="557161" y="89763"/>
                </a:lnTo>
                <a:close/>
              </a:path>
              <a:path w="557529" h="111125">
                <a:moveTo>
                  <a:pt x="557161" y="43434"/>
                </a:moveTo>
                <a:lnTo>
                  <a:pt x="551218" y="39471"/>
                </a:lnTo>
                <a:lnTo>
                  <a:pt x="537502" y="39471"/>
                </a:lnTo>
                <a:lnTo>
                  <a:pt x="531406" y="43434"/>
                </a:lnTo>
                <a:lnTo>
                  <a:pt x="531406" y="60655"/>
                </a:lnTo>
                <a:lnTo>
                  <a:pt x="537502" y="64465"/>
                </a:lnTo>
                <a:lnTo>
                  <a:pt x="551218" y="64465"/>
                </a:lnTo>
                <a:lnTo>
                  <a:pt x="557161" y="60655"/>
                </a:lnTo>
                <a:lnTo>
                  <a:pt x="557161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object 3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938763" y="2409660"/>
            <a:ext cx="286054" cy="107899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276634" y="2399754"/>
            <a:ext cx="462076" cy="124663"/>
          </a:xfrm>
          <a:prstGeom prst="rect">
            <a:avLst/>
          </a:prstGeom>
        </p:spPr>
      </p:pic>
      <p:sp>
        <p:nvSpPr>
          <p:cNvPr id="38" name="object 38" descr=""/>
          <p:cNvSpPr/>
          <p:nvPr/>
        </p:nvSpPr>
        <p:spPr>
          <a:xfrm>
            <a:off x="3883406" y="2603207"/>
            <a:ext cx="648970" cy="111125"/>
          </a:xfrm>
          <a:custGeom>
            <a:avLst/>
            <a:gdLst/>
            <a:ahLst/>
            <a:cxnLst/>
            <a:rect l="l" t="t" r="r" b="b"/>
            <a:pathLst>
              <a:path w="648970" h="111125">
                <a:moveTo>
                  <a:pt x="88544" y="81686"/>
                </a:moveTo>
                <a:lnTo>
                  <a:pt x="83096" y="85521"/>
                </a:lnTo>
                <a:lnTo>
                  <a:pt x="76542" y="88277"/>
                </a:lnTo>
                <a:lnTo>
                  <a:pt x="69126" y="89966"/>
                </a:lnTo>
                <a:lnTo>
                  <a:pt x="61112" y="90525"/>
                </a:lnTo>
                <a:lnTo>
                  <a:pt x="47358" y="88544"/>
                </a:lnTo>
                <a:lnTo>
                  <a:pt x="35255" y="82410"/>
                </a:lnTo>
                <a:lnTo>
                  <a:pt x="26670" y="71882"/>
                </a:lnTo>
                <a:lnTo>
                  <a:pt x="23469" y="56692"/>
                </a:lnTo>
                <a:lnTo>
                  <a:pt x="26708" y="40144"/>
                </a:lnTo>
                <a:lnTo>
                  <a:pt x="35255" y="28829"/>
                </a:lnTo>
                <a:lnTo>
                  <a:pt x="47320" y="22339"/>
                </a:lnTo>
                <a:lnTo>
                  <a:pt x="61112" y="20269"/>
                </a:lnTo>
                <a:lnTo>
                  <a:pt x="68491" y="20840"/>
                </a:lnTo>
                <a:lnTo>
                  <a:pt x="75590" y="22466"/>
                </a:lnTo>
                <a:lnTo>
                  <a:pt x="82105" y="25095"/>
                </a:lnTo>
                <a:lnTo>
                  <a:pt x="87782" y="28651"/>
                </a:lnTo>
                <a:lnTo>
                  <a:pt x="87782" y="6858"/>
                </a:lnTo>
                <a:lnTo>
                  <a:pt x="80657" y="3860"/>
                </a:lnTo>
                <a:lnTo>
                  <a:pt x="73113" y="1727"/>
                </a:lnTo>
                <a:lnTo>
                  <a:pt x="65278" y="431"/>
                </a:lnTo>
                <a:lnTo>
                  <a:pt x="57302" y="0"/>
                </a:lnTo>
                <a:lnTo>
                  <a:pt x="36347" y="3378"/>
                </a:lnTo>
                <a:lnTo>
                  <a:pt x="18021" y="13716"/>
                </a:lnTo>
                <a:lnTo>
                  <a:pt x="5003" y="31381"/>
                </a:lnTo>
                <a:lnTo>
                  <a:pt x="0" y="56692"/>
                </a:lnTo>
                <a:lnTo>
                  <a:pt x="4991" y="80860"/>
                </a:lnTo>
                <a:lnTo>
                  <a:pt x="18110" y="97764"/>
                </a:lnTo>
                <a:lnTo>
                  <a:pt x="36576" y="107708"/>
                </a:lnTo>
                <a:lnTo>
                  <a:pt x="57607" y="110947"/>
                </a:lnTo>
                <a:lnTo>
                  <a:pt x="65900" y="110502"/>
                </a:lnTo>
                <a:lnTo>
                  <a:pt x="73875" y="109181"/>
                </a:lnTo>
                <a:lnTo>
                  <a:pt x="81432" y="107035"/>
                </a:lnTo>
                <a:lnTo>
                  <a:pt x="88544" y="104089"/>
                </a:lnTo>
                <a:lnTo>
                  <a:pt x="88544" y="81686"/>
                </a:lnTo>
                <a:close/>
              </a:path>
              <a:path w="648970" h="111125">
                <a:moveTo>
                  <a:pt x="211836" y="55473"/>
                </a:moveTo>
                <a:lnTo>
                  <a:pt x="208292" y="34594"/>
                </a:lnTo>
                <a:lnTo>
                  <a:pt x="200240" y="21183"/>
                </a:lnTo>
                <a:lnTo>
                  <a:pt x="197662" y="16878"/>
                </a:lnTo>
                <a:lnTo>
                  <a:pt x="188366" y="10439"/>
                </a:lnTo>
                <a:lnTo>
                  <a:pt x="188366" y="55473"/>
                </a:lnTo>
                <a:lnTo>
                  <a:pt x="186270" y="68745"/>
                </a:lnTo>
                <a:lnTo>
                  <a:pt x="180035" y="79654"/>
                </a:lnTo>
                <a:lnTo>
                  <a:pt x="169646" y="87045"/>
                </a:lnTo>
                <a:lnTo>
                  <a:pt x="155143" y="89763"/>
                </a:lnTo>
                <a:lnTo>
                  <a:pt x="140538" y="87045"/>
                </a:lnTo>
                <a:lnTo>
                  <a:pt x="130111" y="79654"/>
                </a:lnTo>
                <a:lnTo>
                  <a:pt x="123850" y="68745"/>
                </a:lnTo>
                <a:lnTo>
                  <a:pt x="121767" y="55473"/>
                </a:lnTo>
                <a:lnTo>
                  <a:pt x="123850" y="42214"/>
                </a:lnTo>
                <a:lnTo>
                  <a:pt x="130111" y="31305"/>
                </a:lnTo>
                <a:lnTo>
                  <a:pt x="140538" y="23914"/>
                </a:lnTo>
                <a:lnTo>
                  <a:pt x="155143" y="21183"/>
                </a:lnTo>
                <a:lnTo>
                  <a:pt x="169646" y="23914"/>
                </a:lnTo>
                <a:lnTo>
                  <a:pt x="180035" y="31305"/>
                </a:lnTo>
                <a:lnTo>
                  <a:pt x="186270" y="42214"/>
                </a:lnTo>
                <a:lnTo>
                  <a:pt x="188366" y="55473"/>
                </a:lnTo>
                <a:lnTo>
                  <a:pt x="188366" y="10439"/>
                </a:lnTo>
                <a:lnTo>
                  <a:pt x="179946" y="4597"/>
                </a:lnTo>
                <a:lnTo>
                  <a:pt x="155143" y="0"/>
                </a:lnTo>
                <a:lnTo>
                  <a:pt x="130340" y="4597"/>
                </a:lnTo>
                <a:lnTo>
                  <a:pt x="112623" y="16878"/>
                </a:lnTo>
                <a:lnTo>
                  <a:pt x="101993" y="34594"/>
                </a:lnTo>
                <a:lnTo>
                  <a:pt x="98450" y="55473"/>
                </a:lnTo>
                <a:lnTo>
                  <a:pt x="101993" y="76365"/>
                </a:lnTo>
                <a:lnTo>
                  <a:pt x="112610" y="94068"/>
                </a:lnTo>
                <a:lnTo>
                  <a:pt x="130327" y="106362"/>
                </a:lnTo>
                <a:lnTo>
                  <a:pt x="155143" y="110947"/>
                </a:lnTo>
                <a:lnTo>
                  <a:pt x="179933" y="106362"/>
                </a:lnTo>
                <a:lnTo>
                  <a:pt x="197650" y="94068"/>
                </a:lnTo>
                <a:lnTo>
                  <a:pt x="200240" y="89763"/>
                </a:lnTo>
                <a:lnTo>
                  <a:pt x="208280" y="76365"/>
                </a:lnTo>
                <a:lnTo>
                  <a:pt x="211836" y="55473"/>
                </a:lnTo>
                <a:close/>
              </a:path>
              <a:path w="648970" h="111125">
                <a:moveTo>
                  <a:pt x="311353" y="81686"/>
                </a:moveTo>
                <a:lnTo>
                  <a:pt x="305904" y="85521"/>
                </a:lnTo>
                <a:lnTo>
                  <a:pt x="299351" y="88277"/>
                </a:lnTo>
                <a:lnTo>
                  <a:pt x="291934" y="89966"/>
                </a:lnTo>
                <a:lnTo>
                  <a:pt x="283921" y="90525"/>
                </a:lnTo>
                <a:lnTo>
                  <a:pt x="270167" y="88544"/>
                </a:lnTo>
                <a:lnTo>
                  <a:pt x="258064" y="82410"/>
                </a:lnTo>
                <a:lnTo>
                  <a:pt x="249478" y="71882"/>
                </a:lnTo>
                <a:lnTo>
                  <a:pt x="246278" y="56692"/>
                </a:lnTo>
                <a:lnTo>
                  <a:pt x="249516" y="40144"/>
                </a:lnTo>
                <a:lnTo>
                  <a:pt x="258064" y="28829"/>
                </a:lnTo>
                <a:lnTo>
                  <a:pt x="270129" y="22339"/>
                </a:lnTo>
                <a:lnTo>
                  <a:pt x="283921" y="20269"/>
                </a:lnTo>
                <a:lnTo>
                  <a:pt x="291299" y="20840"/>
                </a:lnTo>
                <a:lnTo>
                  <a:pt x="298399" y="22466"/>
                </a:lnTo>
                <a:lnTo>
                  <a:pt x="304914" y="25095"/>
                </a:lnTo>
                <a:lnTo>
                  <a:pt x="310591" y="28651"/>
                </a:lnTo>
                <a:lnTo>
                  <a:pt x="310591" y="6858"/>
                </a:lnTo>
                <a:lnTo>
                  <a:pt x="303466" y="3860"/>
                </a:lnTo>
                <a:lnTo>
                  <a:pt x="295922" y="1727"/>
                </a:lnTo>
                <a:lnTo>
                  <a:pt x="288086" y="431"/>
                </a:lnTo>
                <a:lnTo>
                  <a:pt x="280111" y="0"/>
                </a:lnTo>
                <a:lnTo>
                  <a:pt x="259156" y="3378"/>
                </a:lnTo>
                <a:lnTo>
                  <a:pt x="240830" y="13716"/>
                </a:lnTo>
                <a:lnTo>
                  <a:pt x="227812" y="31381"/>
                </a:lnTo>
                <a:lnTo>
                  <a:pt x="222808" y="56692"/>
                </a:lnTo>
                <a:lnTo>
                  <a:pt x="227799" y="80860"/>
                </a:lnTo>
                <a:lnTo>
                  <a:pt x="240919" y="97764"/>
                </a:lnTo>
                <a:lnTo>
                  <a:pt x="259384" y="107708"/>
                </a:lnTo>
                <a:lnTo>
                  <a:pt x="280416" y="110947"/>
                </a:lnTo>
                <a:lnTo>
                  <a:pt x="288721" y="110502"/>
                </a:lnTo>
                <a:lnTo>
                  <a:pt x="296684" y="109181"/>
                </a:lnTo>
                <a:lnTo>
                  <a:pt x="304241" y="107035"/>
                </a:lnTo>
                <a:lnTo>
                  <a:pt x="311353" y="104089"/>
                </a:lnTo>
                <a:lnTo>
                  <a:pt x="311353" y="81686"/>
                </a:lnTo>
                <a:close/>
              </a:path>
              <a:path w="648970" h="111125">
                <a:moveTo>
                  <a:pt x="407212" y="2133"/>
                </a:moveTo>
                <a:lnTo>
                  <a:pt x="318973" y="2133"/>
                </a:lnTo>
                <a:lnTo>
                  <a:pt x="318973" y="22707"/>
                </a:lnTo>
                <a:lnTo>
                  <a:pt x="351739" y="22707"/>
                </a:lnTo>
                <a:lnTo>
                  <a:pt x="351739" y="108813"/>
                </a:lnTo>
                <a:lnTo>
                  <a:pt x="374446" y="108813"/>
                </a:lnTo>
                <a:lnTo>
                  <a:pt x="374446" y="22707"/>
                </a:lnTo>
                <a:lnTo>
                  <a:pt x="407212" y="22707"/>
                </a:lnTo>
                <a:lnTo>
                  <a:pt x="407212" y="2133"/>
                </a:lnTo>
                <a:close/>
              </a:path>
              <a:path w="648970" h="111125">
                <a:moveTo>
                  <a:pt x="509320" y="108813"/>
                </a:moveTo>
                <a:lnTo>
                  <a:pt x="501180" y="88849"/>
                </a:lnTo>
                <a:lnTo>
                  <a:pt x="493496" y="69951"/>
                </a:lnTo>
                <a:lnTo>
                  <a:pt x="474510" y="23317"/>
                </a:lnTo>
                <a:lnTo>
                  <a:pt x="470763" y="14122"/>
                </a:lnTo>
                <a:lnTo>
                  <a:pt x="470763" y="69951"/>
                </a:lnTo>
                <a:lnTo>
                  <a:pt x="436321" y="69951"/>
                </a:lnTo>
                <a:lnTo>
                  <a:pt x="451104" y="31699"/>
                </a:lnTo>
                <a:lnTo>
                  <a:pt x="452018" y="29565"/>
                </a:lnTo>
                <a:lnTo>
                  <a:pt x="452780" y="27432"/>
                </a:lnTo>
                <a:lnTo>
                  <a:pt x="453542" y="23317"/>
                </a:lnTo>
                <a:lnTo>
                  <a:pt x="454304" y="27432"/>
                </a:lnTo>
                <a:lnTo>
                  <a:pt x="455828" y="31699"/>
                </a:lnTo>
                <a:lnTo>
                  <a:pt x="470763" y="69951"/>
                </a:lnTo>
                <a:lnTo>
                  <a:pt x="470763" y="14122"/>
                </a:lnTo>
                <a:lnTo>
                  <a:pt x="465886" y="2133"/>
                </a:lnTo>
                <a:lnTo>
                  <a:pt x="441198" y="2133"/>
                </a:lnTo>
                <a:lnTo>
                  <a:pt x="397611" y="108813"/>
                </a:lnTo>
                <a:lnTo>
                  <a:pt x="421233" y="108813"/>
                </a:lnTo>
                <a:lnTo>
                  <a:pt x="429158" y="88849"/>
                </a:lnTo>
                <a:lnTo>
                  <a:pt x="477926" y="88849"/>
                </a:lnTo>
                <a:lnTo>
                  <a:pt x="485698" y="108813"/>
                </a:lnTo>
                <a:lnTo>
                  <a:pt x="509320" y="108813"/>
                </a:lnTo>
                <a:close/>
              </a:path>
              <a:path w="648970" h="111125">
                <a:moveTo>
                  <a:pt x="608990" y="78943"/>
                </a:moveTo>
                <a:lnTo>
                  <a:pt x="607275" y="68618"/>
                </a:lnTo>
                <a:lnTo>
                  <a:pt x="603808" y="62788"/>
                </a:lnTo>
                <a:lnTo>
                  <a:pt x="602716" y="60947"/>
                </a:lnTo>
                <a:lnTo>
                  <a:pt x="596188" y="55651"/>
                </a:lnTo>
                <a:lnTo>
                  <a:pt x="588568" y="52425"/>
                </a:lnTo>
                <a:lnTo>
                  <a:pt x="595071" y="49199"/>
                </a:lnTo>
                <a:lnTo>
                  <a:pt x="599135" y="45262"/>
                </a:lnTo>
                <a:lnTo>
                  <a:pt x="600189" y="44259"/>
                </a:lnTo>
                <a:lnTo>
                  <a:pt x="603516" y="37579"/>
                </a:lnTo>
                <a:lnTo>
                  <a:pt x="586130" y="5054"/>
                </a:lnTo>
                <a:lnTo>
                  <a:pt x="586130" y="65227"/>
                </a:lnTo>
                <a:lnTo>
                  <a:pt x="586130" y="88087"/>
                </a:lnTo>
                <a:lnTo>
                  <a:pt x="576986" y="90208"/>
                </a:lnTo>
                <a:lnTo>
                  <a:pt x="543915" y="90208"/>
                </a:lnTo>
                <a:lnTo>
                  <a:pt x="543915" y="62788"/>
                </a:lnTo>
                <a:lnTo>
                  <a:pt x="577138" y="62788"/>
                </a:lnTo>
                <a:lnTo>
                  <a:pt x="586130" y="65227"/>
                </a:lnTo>
                <a:lnTo>
                  <a:pt x="586130" y="5054"/>
                </a:lnTo>
                <a:lnTo>
                  <a:pt x="583184" y="3784"/>
                </a:lnTo>
                <a:lnTo>
                  <a:pt x="582015" y="3670"/>
                </a:lnTo>
                <a:lnTo>
                  <a:pt x="582015" y="24688"/>
                </a:lnTo>
                <a:lnTo>
                  <a:pt x="582015" y="41300"/>
                </a:lnTo>
                <a:lnTo>
                  <a:pt x="575767" y="45262"/>
                </a:lnTo>
                <a:lnTo>
                  <a:pt x="544068" y="45262"/>
                </a:lnTo>
                <a:lnTo>
                  <a:pt x="544068" y="20878"/>
                </a:lnTo>
                <a:lnTo>
                  <a:pt x="575919" y="20878"/>
                </a:lnTo>
                <a:lnTo>
                  <a:pt x="582015" y="24688"/>
                </a:lnTo>
                <a:lnTo>
                  <a:pt x="582015" y="3670"/>
                </a:lnTo>
                <a:lnTo>
                  <a:pt x="567842" y="2133"/>
                </a:lnTo>
                <a:lnTo>
                  <a:pt x="521208" y="2133"/>
                </a:lnTo>
                <a:lnTo>
                  <a:pt x="521208" y="108813"/>
                </a:lnTo>
                <a:lnTo>
                  <a:pt x="567080" y="108813"/>
                </a:lnTo>
                <a:lnTo>
                  <a:pt x="581469" y="107556"/>
                </a:lnTo>
                <a:lnTo>
                  <a:pt x="595007" y="102971"/>
                </a:lnTo>
                <a:lnTo>
                  <a:pt x="605053" y="93840"/>
                </a:lnTo>
                <a:lnTo>
                  <a:pt x="606005" y="90208"/>
                </a:lnTo>
                <a:lnTo>
                  <a:pt x="608990" y="78943"/>
                </a:lnTo>
                <a:close/>
              </a:path>
              <a:path w="648970" h="111125">
                <a:moveTo>
                  <a:pt x="648766" y="89763"/>
                </a:moveTo>
                <a:lnTo>
                  <a:pt x="642823" y="85801"/>
                </a:lnTo>
                <a:lnTo>
                  <a:pt x="629107" y="85801"/>
                </a:lnTo>
                <a:lnTo>
                  <a:pt x="623011" y="89763"/>
                </a:lnTo>
                <a:lnTo>
                  <a:pt x="623011" y="106832"/>
                </a:lnTo>
                <a:lnTo>
                  <a:pt x="629107" y="110794"/>
                </a:lnTo>
                <a:lnTo>
                  <a:pt x="642823" y="110794"/>
                </a:lnTo>
                <a:lnTo>
                  <a:pt x="648766" y="106832"/>
                </a:lnTo>
                <a:lnTo>
                  <a:pt x="648766" y="89763"/>
                </a:lnTo>
                <a:close/>
              </a:path>
              <a:path w="648970" h="111125">
                <a:moveTo>
                  <a:pt x="648766" y="43434"/>
                </a:moveTo>
                <a:lnTo>
                  <a:pt x="642823" y="39471"/>
                </a:lnTo>
                <a:lnTo>
                  <a:pt x="629107" y="39471"/>
                </a:lnTo>
                <a:lnTo>
                  <a:pt x="623011" y="43434"/>
                </a:lnTo>
                <a:lnTo>
                  <a:pt x="623011" y="60655"/>
                </a:lnTo>
                <a:lnTo>
                  <a:pt x="629107" y="64465"/>
                </a:lnTo>
                <a:lnTo>
                  <a:pt x="642823" y="64465"/>
                </a:lnTo>
                <a:lnTo>
                  <a:pt x="648766" y="60655"/>
                </a:lnTo>
                <a:lnTo>
                  <a:pt x="648766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9" name="object 39" descr=""/>
          <p:cNvGrpSpPr/>
          <p:nvPr/>
        </p:nvGrpSpPr>
        <p:grpSpPr>
          <a:xfrm>
            <a:off x="4581093" y="2596197"/>
            <a:ext cx="751840" cy="125095"/>
            <a:chOff x="4581093" y="2596197"/>
            <a:chExt cx="751840" cy="125095"/>
          </a:xfrm>
        </p:grpSpPr>
        <p:pic>
          <p:nvPicPr>
            <p:cNvPr id="40" name="object 4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81093" y="2596197"/>
              <a:ext cx="334822" cy="124967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4953254" y="2603207"/>
              <a:ext cx="379730" cy="111125"/>
            </a:xfrm>
            <a:custGeom>
              <a:avLst/>
              <a:gdLst/>
              <a:ahLst/>
              <a:cxnLst/>
              <a:rect l="l" t="t" r="r" b="b"/>
              <a:pathLst>
                <a:path w="379729" h="111125">
                  <a:moveTo>
                    <a:pt x="105156" y="108813"/>
                  </a:moveTo>
                  <a:lnTo>
                    <a:pt x="66903" y="53492"/>
                  </a:lnTo>
                  <a:lnTo>
                    <a:pt x="102870" y="2133"/>
                  </a:lnTo>
                  <a:lnTo>
                    <a:pt x="76047" y="2133"/>
                  </a:lnTo>
                  <a:lnTo>
                    <a:pt x="52578" y="37185"/>
                  </a:lnTo>
                  <a:lnTo>
                    <a:pt x="28956" y="2133"/>
                  </a:lnTo>
                  <a:lnTo>
                    <a:pt x="2286" y="2133"/>
                  </a:lnTo>
                  <a:lnTo>
                    <a:pt x="38252" y="53492"/>
                  </a:lnTo>
                  <a:lnTo>
                    <a:pt x="0" y="108813"/>
                  </a:lnTo>
                  <a:lnTo>
                    <a:pt x="26670" y="108813"/>
                  </a:lnTo>
                  <a:lnTo>
                    <a:pt x="52578" y="69951"/>
                  </a:lnTo>
                  <a:lnTo>
                    <a:pt x="78333" y="108813"/>
                  </a:lnTo>
                  <a:lnTo>
                    <a:pt x="105156" y="108813"/>
                  </a:lnTo>
                  <a:close/>
                </a:path>
                <a:path w="379729" h="111125">
                  <a:moveTo>
                    <a:pt x="209397" y="2133"/>
                  </a:moveTo>
                  <a:lnTo>
                    <a:pt x="136245" y="2133"/>
                  </a:lnTo>
                  <a:lnTo>
                    <a:pt x="134226" y="31330"/>
                  </a:lnTo>
                  <a:lnTo>
                    <a:pt x="131140" y="59093"/>
                  </a:lnTo>
                  <a:lnTo>
                    <a:pt x="125183" y="80060"/>
                  </a:lnTo>
                  <a:lnTo>
                    <a:pt x="114604" y="88849"/>
                  </a:lnTo>
                  <a:lnTo>
                    <a:pt x="111556" y="89001"/>
                  </a:lnTo>
                  <a:lnTo>
                    <a:pt x="109270" y="88696"/>
                  </a:lnTo>
                  <a:lnTo>
                    <a:pt x="107289" y="88087"/>
                  </a:lnTo>
                  <a:lnTo>
                    <a:pt x="107289" y="108204"/>
                  </a:lnTo>
                  <a:lnTo>
                    <a:pt x="111556" y="109728"/>
                  </a:lnTo>
                  <a:lnTo>
                    <a:pt x="115519" y="110185"/>
                  </a:lnTo>
                  <a:lnTo>
                    <a:pt x="119176" y="110185"/>
                  </a:lnTo>
                  <a:lnTo>
                    <a:pt x="137083" y="102844"/>
                  </a:lnTo>
                  <a:lnTo>
                    <a:pt x="147942" y="83426"/>
                  </a:lnTo>
                  <a:lnTo>
                    <a:pt x="153936" y="55524"/>
                  </a:lnTo>
                  <a:lnTo>
                    <a:pt x="157276" y="22707"/>
                  </a:lnTo>
                  <a:lnTo>
                    <a:pt x="186537" y="22707"/>
                  </a:lnTo>
                  <a:lnTo>
                    <a:pt x="186537" y="108813"/>
                  </a:lnTo>
                  <a:lnTo>
                    <a:pt x="209397" y="108813"/>
                  </a:lnTo>
                  <a:lnTo>
                    <a:pt x="209397" y="2133"/>
                  </a:lnTo>
                  <a:close/>
                </a:path>
                <a:path w="379729" h="111125">
                  <a:moveTo>
                    <a:pt x="339699" y="55473"/>
                  </a:moveTo>
                  <a:lnTo>
                    <a:pt x="336156" y="34594"/>
                  </a:lnTo>
                  <a:lnTo>
                    <a:pt x="328104" y="21183"/>
                  </a:lnTo>
                  <a:lnTo>
                    <a:pt x="325526" y="16878"/>
                  </a:lnTo>
                  <a:lnTo>
                    <a:pt x="316230" y="10439"/>
                  </a:lnTo>
                  <a:lnTo>
                    <a:pt x="316230" y="55473"/>
                  </a:lnTo>
                  <a:lnTo>
                    <a:pt x="314134" y="68745"/>
                  </a:lnTo>
                  <a:lnTo>
                    <a:pt x="307898" y="79654"/>
                  </a:lnTo>
                  <a:lnTo>
                    <a:pt x="297510" y="87045"/>
                  </a:lnTo>
                  <a:lnTo>
                    <a:pt x="283006" y="89763"/>
                  </a:lnTo>
                  <a:lnTo>
                    <a:pt x="268401" y="87045"/>
                  </a:lnTo>
                  <a:lnTo>
                    <a:pt x="257962" y="79654"/>
                  </a:lnTo>
                  <a:lnTo>
                    <a:pt x="251714" y="68745"/>
                  </a:lnTo>
                  <a:lnTo>
                    <a:pt x="249631" y="55473"/>
                  </a:lnTo>
                  <a:lnTo>
                    <a:pt x="251714" y="42214"/>
                  </a:lnTo>
                  <a:lnTo>
                    <a:pt x="257962" y="31305"/>
                  </a:lnTo>
                  <a:lnTo>
                    <a:pt x="268401" y="23914"/>
                  </a:lnTo>
                  <a:lnTo>
                    <a:pt x="283006" y="21183"/>
                  </a:lnTo>
                  <a:lnTo>
                    <a:pt x="297510" y="23914"/>
                  </a:lnTo>
                  <a:lnTo>
                    <a:pt x="307898" y="31305"/>
                  </a:lnTo>
                  <a:lnTo>
                    <a:pt x="314134" y="42214"/>
                  </a:lnTo>
                  <a:lnTo>
                    <a:pt x="316230" y="55473"/>
                  </a:lnTo>
                  <a:lnTo>
                    <a:pt x="316230" y="10439"/>
                  </a:lnTo>
                  <a:lnTo>
                    <a:pt x="307809" y="4597"/>
                  </a:lnTo>
                  <a:lnTo>
                    <a:pt x="283006" y="0"/>
                  </a:lnTo>
                  <a:lnTo>
                    <a:pt x="258203" y="4597"/>
                  </a:lnTo>
                  <a:lnTo>
                    <a:pt x="240487" y="16878"/>
                  </a:lnTo>
                  <a:lnTo>
                    <a:pt x="229857" y="34594"/>
                  </a:lnTo>
                  <a:lnTo>
                    <a:pt x="226314" y="55473"/>
                  </a:lnTo>
                  <a:lnTo>
                    <a:pt x="229857" y="76365"/>
                  </a:lnTo>
                  <a:lnTo>
                    <a:pt x="240474" y="94068"/>
                  </a:lnTo>
                  <a:lnTo>
                    <a:pt x="258191" y="106362"/>
                  </a:lnTo>
                  <a:lnTo>
                    <a:pt x="283006" y="110947"/>
                  </a:lnTo>
                  <a:lnTo>
                    <a:pt x="307797" y="106362"/>
                  </a:lnTo>
                  <a:lnTo>
                    <a:pt x="325513" y="94068"/>
                  </a:lnTo>
                  <a:lnTo>
                    <a:pt x="328104" y="89763"/>
                  </a:lnTo>
                  <a:lnTo>
                    <a:pt x="336143" y="76365"/>
                  </a:lnTo>
                  <a:lnTo>
                    <a:pt x="339699" y="55473"/>
                  </a:lnTo>
                  <a:close/>
                </a:path>
                <a:path w="379729" h="111125">
                  <a:moveTo>
                    <a:pt x="379476" y="23025"/>
                  </a:moveTo>
                  <a:lnTo>
                    <a:pt x="356616" y="23025"/>
                  </a:lnTo>
                  <a:lnTo>
                    <a:pt x="356616" y="109385"/>
                  </a:lnTo>
                  <a:lnTo>
                    <a:pt x="379476" y="109385"/>
                  </a:lnTo>
                  <a:lnTo>
                    <a:pt x="379476" y="23025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 descr=""/>
          <p:cNvGrpSpPr/>
          <p:nvPr/>
        </p:nvGrpSpPr>
        <p:grpSpPr>
          <a:xfrm>
            <a:off x="5309870" y="2596197"/>
            <a:ext cx="711200" cy="125095"/>
            <a:chOff x="5309870" y="2596197"/>
            <a:chExt cx="711200" cy="125095"/>
          </a:xfrm>
        </p:grpSpPr>
        <p:sp>
          <p:nvSpPr>
            <p:cNvPr id="43" name="object 43" descr=""/>
            <p:cNvSpPr/>
            <p:nvPr/>
          </p:nvSpPr>
          <p:spPr>
            <a:xfrm>
              <a:off x="5309870" y="2603207"/>
              <a:ext cx="334645" cy="111125"/>
            </a:xfrm>
            <a:custGeom>
              <a:avLst/>
              <a:gdLst/>
              <a:ahLst/>
              <a:cxnLst/>
              <a:rect l="l" t="t" r="r" b="b"/>
              <a:pathLst>
                <a:path w="334645" h="111125">
                  <a:moveTo>
                    <a:pt x="92811" y="2705"/>
                  </a:moveTo>
                  <a:lnTo>
                    <a:pt x="0" y="2705"/>
                  </a:lnTo>
                  <a:lnTo>
                    <a:pt x="0" y="23025"/>
                  </a:lnTo>
                  <a:lnTo>
                    <a:pt x="70104" y="23025"/>
                  </a:lnTo>
                  <a:lnTo>
                    <a:pt x="70104" y="109385"/>
                  </a:lnTo>
                  <a:lnTo>
                    <a:pt x="92811" y="109385"/>
                  </a:lnTo>
                  <a:lnTo>
                    <a:pt x="92811" y="23025"/>
                  </a:lnTo>
                  <a:lnTo>
                    <a:pt x="92811" y="2705"/>
                  </a:lnTo>
                  <a:close/>
                </a:path>
                <a:path w="334645" h="111125">
                  <a:moveTo>
                    <a:pt x="223113" y="55473"/>
                  </a:moveTo>
                  <a:lnTo>
                    <a:pt x="219570" y="34594"/>
                  </a:lnTo>
                  <a:lnTo>
                    <a:pt x="211518" y="21183"/>
                  </a:lnTo>
                  <a:lnTo>
                    <a:pt x="208940" y="16878"/>
                  </a:lnTo>
                  <a:lnTo>
                    <a:pt x="199644" y="10439"/>
                  </a:lnTo>
                  <a:lnTo>
                    <a:pt x="199644" y="55473"/>
                  </a:lnTo>
                  <a:lnTo>
                    <a:pt x="197548" y="68745"/>
                  </a:lnTo>
                  <a:lnTo>
                    <a:pt x="191312" y="79654"/>
                  </a:lnTo>
                  <a:lnTo>
                    <a:pt x="180924" y="87045"/>
                  </a:lnTo>
                  <a:lnTo>
                    <a:pt x="166420" y="89763"/>
                  </a:lnTo>
                  <a:lnTo>
                    <a:pt x="151815" y="87045"/>
                  </a:lnTo>
                  <a:lnTo>
                    <a:pt x="141389" y="79654"/>
                  </a:lnTo>
                  <a:lnTo>
                    <a:pt x="135128" y="68745"/>
                  </a:lnTo>
                  <a:lnTo>
                    <a:pt x="133045" y="55473"/>
                  </a:lnTo>
                  <a:lnTo>
                    <a:pt x="135128" y="42214"/>
                  </a:lnTo>
                  <a:lnTo>
                    <a:pt x="141389" y="31305"/>
                  </a:lnTo>
                  <a:lnTo>
                    <a:pt x="151815" y="23914"/>
                  </a:lnTo>
                  <a:lnTo>
                    <a:pt x="166420" y="21183"/>
                  </a:lnTo>
                  <a:lnTo>
                    <a:pt x="180924" y="23914"/>
                  </a:lnTo>
                  <a:lnTo>
                    <a:pt x="191312" y="31305"/>
                  </a:lnTo>
                  <a:lnTo>
                    <a:pt x="197548" y="42214"/>
                  </a:lnTo>
                  <a:lnTo>
                    <a:pt x="199644" y="55473"/>
                  </a:lnTo>
                  <a:lnTo>
                    <a:pt x="199644" y="10439"/>
                  </a:lnTo>
                  <a:lnTo>
                    <a:pt x="191223" y="4597"/>
                  </a:lnTo>
                  <a:lnTo>
                    <a:pt x="166420" y="0"/>
                  </a:lnTo>
                  <a:lnTo>
                    <a:pt x="141617" y="4597"/>
                  </a:lnTo>
                  <a:lnTo>
                    <a:pt x="123901" y="16878"/>
                  </a:lnTo>
                  <a:lnTo>
                    <a:pt x="113271" y="34594"/>
                  </a:lnTo>
                  <a:lnTo>
                    <a:pt x="109728" y="55473"/>
                  </a:lnTo>
                  <a:lnTo>
                    <a:pt x="113271" y="76365"/>
                  </a:lnTo>
                  <a:lnTo>
                    <a:pt x="123901" y="94068"/>
                  </a:lnTo>
                  <a:lnTo>
                    <a:pt x="141617" y="106362"/>
                  </a:lnTo>
                  <a:lnTo>
                    <a:pt x="166420" y="110947"/>
                  </a:lnTo>
                  <a:lnTo>
                    <a:pt x="191211" y="106362"/>
                  </a:lnTo>
                  <a:lnTo>
                    <a:pt x="208927" y="94068"/>
                  </a:lnTo>
                  <a:lnTo>
                    <a:pt x="211518" y="89763"/>
                  </a:lnTo>
                  <a:lnTo>
                    <a:pt x="219557" y="76365"/>
                  </a:lnTo>
                  <a:lnTo>
                    <a:pt x="223113" y="55473"/>
                  </a:lnTo>
                  <a:close/>
                </a:path>
                <a:path w="334645" h="111125">
                  <a:moveTo>
                    <a:pt x="334518" y="108813"/>
                  </a:moveTo>
                  <a:lnTo>
                    <a:pt x="297942" y="54102"/>
                  </a:lnTo>
                  <a:lnTo>
                    <a:pt x="332536" y="2133"/>
                  </a:lnTo>
                  <a:lnTo>
                    <a:pt x="307086" y="2133"/>
                  </a:lnTo>
                  <a:lnTo>
                    <a:pt x="280111" y="44500"/>
                  </a:lnTo>
                  <a:lnTo>
                    <a:pt x="262890" y="44500"/>
                  </a:lnTo>
                  <a:lnTo>
                    <a:pt x="262890" y="2133"/>
                  </a:lnTo>
                  <a:lnTo>
                    <a:pt x="240030" y="2133"/>
                  </a:lnTo>
                  <a:lnTo>
                    <a:pt x="240030" y="108813"/>
                  </a:lnTo>
                  <a:lnTo>
                    <a:pt x="262890" y="108813"/>
                  </a:lnTo>
                  <a:lnTo>
                    <a:pt x="262890" y="65227"/>
                  </a:lnTo>
                  <a:lnTo>
                    <a:pt x="280111" y="65227"/>
                  </a:lnTo>
                  <a:lnTo>
                    <a:pt x="309219" y="108813"/>
                  </a:lnTo>
                  <a:lnTo>
                    <a:pt x="334518" y="108813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80964" y="2596197"/>
              <a:ext cx="339991" cy="124967"/>
            </a:xfrm>
            <a:prstGeom prst="rect">
              <a:avLst/>
            </a:prstGeom>
          </p:spPr>
        </p:pic>
      </p:grpSp>
      <p:grpSp>
        <p:nvGrpSpPr>
          <p:cNvPr id="45" name="object 45" descr=""/>
          <p:cNvGrpSpPr/>
          <p:nvPr/>
        </p:nvGrpSpPr>
        <p:grpSpPr>
          <a:xfrm>
            <a:off x="6070637" y="2603208"/>
            <a:ext cx="941705" cy="111125"/>
            <a:chOff x="6070637" y="2603208"/>
            <a:chExt cx="941705" cy="111125"/>
          </a:xfrm>
        </p:grpSpPr>
        <p:pic>
          <p:nvPicPr>
            <p:cNvPr id="46" name="object 4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70637" y="2603208"/>
              <a:ext cx="329641" cy="110947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6423139" y="2603207"/>
              <a:ext cx="589280" cy="111125"/>
            </a:xfrm>
            <a:custGeom>
              <a:avLst/>
              <a:gdLst/>
              <a:ahLst/>
              <a:cxnLst/>
              <a:rect l="l" t="t" r="r" b="b"/>
              <a:pathLst>
                <a:path w="589279" h="111125">
                  <a:moveTo>
                    <a:pt x="93560" y="2133"/>
                  </a:moveTo>
                  <a:lnTo>
                    <a:pt x="72085" y="2133"/>
                  </a:lnTo>
                  <a:lnTo>
                    <a:pt x="22402" y="71780"/>
                  </a:lnTo>
                  <a:lnTo>
                    <a:pt x="22860" y="62026"/>
                  </a:lnTo>
                  <a:lnTo>
                    <a:pt x="22860" y="2133"/>
                  </a:lnTo>
                  <a:lnTo>
                    <a:pt x="0" y="2133"/>
                  </a:lnTo>
                  <a:lnTo>
                    <a:pt x="0" y="108813"/>
                  </a:lnTo>
                  <a:lnTo>
                    <a:pt x="21488" y="108813"/>
                  </a:lnTo>
                  <a:lnTo>
                    <a:pt x="71170" y="39166"/>
                  </a:lnTo>
                  <a:lnTo>
                    <a:pt x="70713" y="48920"/>
                  </a:lnTo>
                  <a:lnTo>
                    <a:pt x="70713" y="108813"/>
                  </a:lnTo>
                  <a:lnTo>
                    <a:pt x="93560" y="108813"/>
                  </a:lnTo>
                  <a:lnTo>
                    <a:pt x="93560" y="2133"/>
                  </a:lnTo>
                  <a:close/>
                </a:path>
                <a:path w="589279" h="111125">
                  <a:moveTo>
                    <a:pt x="199644" y="56845"/>
                  </a:moveTo>
                  <a:lnTo>
                    <a:pt x="194691" y="31254"/>
                  </a:lnTo>
                  <a:lnTo>
                    <a:pt x="181711" y="13563"/>
                  </a:lnTo>
                  <a:lnTo>
                    <a:pt x="163436" y="3314"/>
                  </a:lnTo>
                  <a:lnTo>
                    <a:pt x="142646" y="0"/>
                  </a:lnTo>
                  <a:lnTo>
                    <a:pt x="134556" y="431"/>
                  </a:lnTo>
                  <a:lnTo>
                    <a:pt x="126619" y="1714"/>
                  </a:lnTo>
                  <a:lnTo>
                    <a:pt x="118999" y="3860"/>
                  </a:lnTo>
                  <a:lnTo>
                    <a:pt x="111861" y="6858"/>
                  </a:lnTo>
                  <a:lnTo>
                    <a:pt x="111861" y="28651"/>
                  </a:lnTo>
                  <a:lnTo>
                    <a:pt x="117830" y="25082"/>
                  </a:lnTo>
                  <a:lnTo>
                    <a:pt x="124701" y="22555"/>
                  </a:lnTo>
                  <a:lnTo>
                    <a:pt x="131953" y="21069"/>
                  </a:lnTo>
                  <a:lnTo>
                    <a:pt x="139141" y="20574"/>
                  </a:lnTo>
                  <a:lnTo>
                    <a:pt x="151739" y="21894"/>
                  </a:lnTo>
                  <a:lnTo>
                    <a:pt x="162801" y="26047"/>
                  </a:lnTo>
                  <a:lnTo>
                    <a:pt x="171284" y="33718"/>
                  </a:lnTo>
                  <a:lnTo>
                    <a:pt x="176174" y="45567"/>
                  </a:lnTo>
                  <a:lnTo>
                    <a:pt x="128473" y="45567"/>
                  </a:lnTo>
                  <a:lnTo>
                    <a:pt x="128473" y="65227"/>
                  </a:lnTo>
                  <a:lnTo>
                    <a:pt x="176631" y="65227"/>
                  </a:lnTo>
                  <a:lnTo>
                    <a:pt x="171831" y="77330"/>
                  </a:lnTo>
                  <a:lnTo>
                    <a:pt x="163080" y="85064"/>
                  </a:lnTo>
                  <a:lnTo>
                    <a:pt x="151612" y="89166"/>
                  </a:lnTo>
                  <a:lnTo>
                    <a:pt x="138684" y="90373"/>
                  </a:lnTo>
                  <a:lnTo>
                    <a:pt x="131381" y="89877"/>
                  </a:lnTo>
                  <a:lnTo>
                    <a:pt x="124294" y="88303"/>
                  </a:lnTo>
                  <a:lnTo>
                    <a:pt x="117690" y="85559"/>
                  </a:lnTo>
                  <a:lnTo>
                    <a:pt x="111861" y="81534"/>
                  </a:lnTo>
                  <a:lnTo>
                    <a:pt x="111861" y="104089"/>
                  </a:lnTo>
                  <a:lnTo>
                    <a:pt x="118948" y="107035"/>
                  </a:lnTo>
                  <a:lnTo>
                    <a:pt x="126428" y="109181"/>
                  </a:lnTo>
                  <a:lnTo>
                    <a:pt x="134162" y="110502"/>
                  </a:lnTo>
                  <a:lnTo>
                    <a:pt x="142036" y="110947"/>
                  </a:lnTo>
                  <a:lnTo>
                    <a:pt x="163118" y="107835"/>
                  </a:lnTo>
                  <a:lnTo>
                    <a:pt x="181584" y="98132"/>
                  </a:lnTo>
                  <a:lnTo>
                    <a:pt x="194665" y="81318"/>
                  </a:lnTo>
                  <a:lnTo>
                    <a:pt x="199644" y="56845"/>
                  </a:lnTo>
                  <a:close/>
                </a:path>
                <a:path w="589279" h="111125">
                  <a:moveTo>
                    <a:pt x="299313" y="81686"/>
                  </a:moveTo>
                  <a:lnTo>
                    <a:pt x="293865" y="85521"/>
                  </a:lnTo>
                  <a:lnTo>
                    <a:pt x="287312" y="88277"/>
                  </a:lnTo>
                  <a:lnTo>
                    <a:pt x="279895" y="89966"/>
                  </a:lnTo>
                  <a:lnTo>
                    <a:pt x="271881" y="90525"/>
                  </a:lnTo>
                  <a:lnTo>
                    <a:pt x="258127" y="88544"/>
                  </a:lnTo>
                  <a:lnTo>
                    <a:pt x="246024" y="82410"/>
                  </a:lnTo>
                  <a:lnTo>
                    <a:pt x="237439" y="71882"/>
                  </a:lnTo>
                  <a:lnTo>
                    <a:pt x="234238" y="56692"/>
                  </a:lnTo>
                  <a:lnTo>
                    <a:pt x="237477" y="40144"/>
                  </a:lnTo>
                  <a:lnTo>
                    <a:pt x="246024" y="28829"/>
                  </a:lnTo>
                  <a:lnTo>
                    <a:pt x="258089" y="22339"/>
                  </a:lnTo>
                  <a:lnTo>
                    <a:pt x="271881" y="20269"/>
                  </a:lnTo>
                  <a:lnTo>
                    <a:pt x="279260" y="20840"/>
                  </a:lnTo>
                  <a:lnTo>
                    <a:pt x="286359" y="22466"/>
                  </a:lnTo>
                  <a:lnTo>
                    <a:pt x="292874" y="25095"/>
                  </a:lnTo>
                  <a:lnTo>
                    <a:pt x="298551" y="28651"/>
                  </a:lnTo>
                  <a:lnTo>
                    <a:pt x="298551" y="6858"/>
                  </a:lnTo>
                  <a:lnTo>
                    <a:pt x="291426" y="3860"/>
                  </a:lnTo>
                  <a:lnTo>
                    <a:pt x="283883" y="1727"/>
                  </a:lnTo>
                  <a:lnTo>
                    <a:pt x="276047" y="431"/>
                  </a:lnTo>
                  <a:lnTo>
                    <a:pt x="268071" y="0"/>
                  </a:lnTo>
                  <a:lnTo>
                    <a:pt x="247116" y="3378"/>
                  </a:lnTo>
                  <a:lnTo>
                    <a:pt x="228790" y="13716"/>
                  </a:lnTo>
                  <a:lnTo>
                    <a:pt x="215773" y="31381"/>
                  </a:lnTo>
                  <a:lnTo>
                    <a:pt x="210769" y="56692"/>
                  </a:lnTo>
                  <a:lnTo>
                    <a:pt x="215760" y="80860"/>
                  </a:lnTo>
                  <a:lnTo>
                    <a:pt x="228879" y="97764"/>
                  </a:lnTo>
                  <a:lnTo>
                    <a:pt x="247345" y="107708"/>
                  </a:lnTo>
                  <a:lnTo>
                    <a:pt x="268376" y="110947"/>
                  </a:lnTo>
                  <a:lnTo>
                    <a:pt x="276682" y="110502"/>
                  </a:lnTo>
                  <a:lnTo>
                    <a:pt x="284632" y="109181"/>
                  </a:lnTo>
                  <a:lnTo>
                    <a:pt x="292201" y="107035"/>
                  </a:lnTo>
                  <a:lnTo>
                    <a:pt x="299313" y="104089"/>
                  </a:lnTo>
                  <a:lnTo>
                    <a:pt x="299313" y="81686"/>
                  </a:lnTo>
                  <a:close/>
                </a:path>
                <a:path w="589279" h="111125">
                  <a:moveTo>
                    <a:pt x="395173" y="2133"/>
                  </a:moveTo>
                  <a:lnTo>
                    <a:pt x="306933" y="2133"/>
                  </a:lnTo>
                  <a:lnTo>
                    <a:pt x="306933" y="22707"/>
                  </a:lnTo>
                  <a:lnTo>
                    <a:pt x="339699" y="22707"/>
                  </a:lnTo>
                  <a:lnTo>
                    <a:pt x="339699" y="108813"/>
                  </a:lnTo>
                  <a:lnTo>
                    <a:pt x="362407" y="108813"/>
                  </a:lnTo>
                  <a:lnTo>
                    <a:pt x="362407" y="22707"/>
                  </a:lnTo>
                  <a:lnTo>
                    <a:pt x="395173" y="22707"/>
                  </a:lnTo>
                  <a:lnTo>
                    <a:pt x="395173" y="2133"/>
                  </a:lnTo>
                  <a:close/>
                </a:path>
                <a:path w="589279" h="111125">
                  <a:moveTo>
                    <a:pt x="484632" y="88696"/>
                  </a:moveTo>
                  <a:lnTo>
                    <a:pt x="431444" y="88696"/>
                  </a:lnTo>
                  <a:lnTo>
                    <a:pt x="431444" y="64922"/>
                  </a:lnTo>
                  <a:lnTo>
                    <a:pt x="479145" y="64922"/>
                  </a:lnTo>
                  <a:lnTo>
                    <a:pt x="479145" y="44958"/>
                  </a:lnTo>
                  <a:lnTo>
                    <a:pt x="431444" y="44958"/>
                  </a:lnTo>
                  <a:lnTo>
                    <a:pt x="431444" y="22250"/>
                  </a:lnTo>
                  <a:lnTo>
                    <a:pt x="483717" y="22250"/>
                  </a:lnTo>
                  <a:lnTo>
                    <a:pt x="483717" y="2133"/>
                  </a:lnTo>
                  <a:lnTo>
                    <a:pt x="408584" y="2133"/>
                  </a:lnTo>
                  <a:lnTo>
                    <a:pt x="408584" y="108813"/>
                  </a:lnTo>
                  <a:lnTo>
                    <a:pt x="484632" y="108813"/>
                  </a:lnTo>
                  <a:lnTo>
                    <a:pt x="484632" y="88696"/>
                  </a:lnTo>
                  <a:close/>
                </a:path>
                <a:path w="589279" h="111125">
                  <a:moveTo>
                    <a:pt x="588860" y="37947"/>
                  </a:moveTo>
                  <a:lnTo>
                    <a:pt x="585597" y="22250"/>
                  </a:lnTo>
                  <a:lnTo>
                    <a:pt x="585279" y="20726"/>
                  </a:lnTo>
                  <a:lnTo>
                    <a:pt x="575500" y="9702"/>
                  </a:lnTo>
                  <a:lnTo>
                    <a:pt x="565556" y="5740"/>
                  </a:lnTo>
                  <a:lnTo>
                    <a:pt x="565556" y="37947"/>
                  </a:lnTo>
                  <a:lnTo>
                    <a:pt x="563816" y="45681"/>
                  </a:lnTo>
                  <a:lnTo>
                    <a:pt x="559130" y="50482"/>
                  </a:lnTo>
                  <a:lnTo>
                    <a:pt x="552234" y="52946"/>
                  </a:lnTo>
                  <a:lnTo>
                    <a:pt x="543902" y="53632"/>
                  </a:lnTo>
                  <a:lnTo>
                    <a:pt x="525475" y="53632"/>
                  </a:lnTo>
                  <a:lnTo>
                    <a:pt x="525475" y="22250"/>
                  </a:lnTo>
                  <a:lnTo>
                    <a:pt x="543902" y="22250"/>
                  </a:lnTo>
                  <a:lnTo>
                    <a:pt x="552234" y="22936"/>
                  </a:lnTo>
                  <a:lnTo>
                    <a:pt x="559130" y="25361"/>
                  </a:lnTo>
                  <a:lnTo>
                    <a:pt x="563816" y="30162"/>
                  </a:lnTo>
                  <a:lnTo>
                    <a:pt x="565556" y="37947"/>
                  </a:lnTo>
                  <a:lnTo>
                    <a:pt x="565556" y="5740"/>
                  </a:lnTo>
                  <a:lnTo>
                    <a:pt x="560882" y="3860"/>
                  </a:lnTo>
                  <a:lnTo>
                    <a:pt x="542836" y="2133"/>
                  </a:lnTo>
                  <a:lnTo>
                    <a:pt x="502602" y="2133"/>
                  </a:lnTo>
                  <a:lnTo>
                    <a:pt x="502602" y="108813"/>
                  </a:lnTo>
                  <a:lnTo>
                    <a:pt x="525475" y="108813"/>
                  </a:lnTo>
                  <a:lnTo>
                    <a:pt x="525475" y="73761"/>
                  </a:lnTo>
                  <a:lnTo>
                    <a:pt x="542836" y="73761"/>
                  </a:lnTo>
                  <a:lnTo>
                    <a:pt x="560882" y="72047"/>
                  </a:lnTo>
                  <a:lnTo>
                    <a:pt x="575500" y="66205"/>
                  </a:lnTo>
                  <a:lnTo>
                    <a:pt x="585279" y="55181"/>
                  </a:lnTo>
                  <a:lnTo>
                    <a:pt x="585609" y="53632"/>
                  </a:lnTo>
                  <a:lnTo>
                    <a:pt x="588860" y="37947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/>
          <p:nvPr/>
        </p:nvSpPr>
        <p:spPr>
          <a:xfrm>
            <a:off x="4227119" y="5128933"/>
            <a:ext cx="894080" cy="109220"/>
          </a:xfrm>
          <a:custGeom>
            <a:avLst/>
            <a:gdLst/>
            <a:ahLst/>
            <a:cxnLst/>
            <a:rect l="l" t="t" r="r" b="b"/>
            <a:pathLst>
              <a:path w="894079" h="109220">
                <a:moveTo>
                  <a:pt x="115366" y="0"/>
                </a:moveTo>
                <a:lnTo>
                  <a:pt x="94183" y="0"/>
                </a:lnTo>
                <a:lnTo>
                  <a:pt x="57759" y="55473"/>
                </a:lnTo>
                <a:lnTo>
                  <a:pt x="21183" y="0"/>
                </a:lnTo>
                <a:lnTo>
                  <a:pt x="0" y="0"/>
                </a:lnTo>
                <a:lnTo>
                  <a:pt x="0" y="106680"/>
                </a:lnTo>
                <a:lnTo>
                  <a:pt x="22860" y="106680"/>
                </a:lnTo>
                <a:lnTo>
                  <a:pt x="22860" y="40843"/>
                </a:lnTo>
                <a:lnTo>
                  <a:pt x="51054" y="83820"/>
                </a:lnTo>
                <a:lnTo>
                  <a:pt x="64312" y="83820"/>
                </a:lnTo>
                <a:lnTo>
                  <a:pt x="92506" y="40982"/>
                </a:lnTo>
                <a:lnTo>
                  <a:pt x="92506" y="106680"/>
                </a:lnTo>
                <a:lnTo>
                  <a:pt x="115366" y="106680"/>
                </a:lnTo>
                <a:lnTo>
                  <a:pt x="115366" y="0"/>
                </a:lnTo>
                <a:close/>
              </a:path>
              <a:path w="894079" h="109220">
                <a:moveTo>
                  <a:pt x="238963" y="106680"/>
                </a:moveTo>
                <a:lnTo>
                  <a:pt x="230822" y="86702"/>
                </a:lnTo>
                <a:lnTo>
                  <a:pt x="223139" y="67818"/>
                </a:lnTo>
                <a:lnTo>
                  <a:pt x="204152" y="21183"/>
                </a:lnTo>
                <a:lnTo>
                  <a:pt x="200406" y="11988"/>
                </a:lnTo>
                <a:lnTo>
                  <a:pt x="200406" y="67818"/>
                </a:lnTo>
                <a:lnTo>
                  <a:pt x="165963" y="67818"/>
                </a:lnTo>
                <a:lnTo>
                  <a:pt x="180746" y="29565"/>
                </a:lnTo>
                <a:lnTo>
                  <a:pt x="181660" y="27432"/>
                </a:lnTo>
                <a:lnTo>
                  <a:pt x="182422" y="25298"/>
                </a:lnTo>
                <a:lnTo>
                  <a:pt x="183184" y="21183"/>
                </a:lnTo>
                <a:lnTo>
                  <a:pt x="183946" y="25298"/>
                </a:lnTo>
                <a:lnTo>
                  <a:pt x="185470" y="29565"/>
                </a:lnTo>
                <a:lnTo>
                  <a:pt x="200406" y="67818"/>
                </a:lnTo>
                <a:lnTo>
                  <a:pt x="200406" y="11988"/>
                </a:lnTo>
                <a:lnTo>
                  <a:pt x="195529" y="0"/>
                </a:lnTo>
                <a:lnTo>
                  <a:pt x="170840" y="0"/>
                </a:lnTo>
                <a:lnTo>
                  <a:pt x="127254" y="106680"/>
                </a:lnTo>
                <a:lnTo>
                  <a:pt x="150876" y="106680"/>
                </a:lnTo>
                <a:lnTo>
                  <a:pt x="158800" y="86702"/>
                </a:lnTo>
                <a:lnTo>
                  <a:pt x="207568" y="86702"/>
                </a:lnTo>
                <a:lnTo>
                  <a:pt x="215341" y="106680"/>
                </a:lnTo>
                <a:lnTo>
                  <a:pt x="238963" y="106680"/>
                </a:lnTo>
                <a:close/>
              </a:path>
              <a:path w="894079" h="109220">
                <a:moveTo>
                  <a:pt x="317601" y="0"/>
                </a:moveTo>
                <a:lnTo>
                  <a:pt x="229362" y="0"/>
                </a:lnTo>
                <a:lnTo>
                  <a:pt x="229362" y="20574"/>
                </a:lnTo>
                <a:lnTo>
                  <a:pt x="262128" y="20574"/>
                </a:lnTo>
                <a:lnTo>
                  <a:pt x="262128" y="106680"/>
                </a:lnTo>
                <a:lnTo>
                  <a:pt x="284835" y="106680"/>
                </a:lnTo>
                <a:lnTo>
                  <a:pt x="284835" y="20574"/>
                </a:lnTo>
                <a:lnTo>
                  <a:pt x="317601" y="20574"/>
                </a:lnTo>
                <a:lnTo>
                  <a:pt x="317601" y="0"/>
                </a:lnTo>
                <a:close/>
              </a:path>
              <a:path w="894079" h="109220">
                <a:moveTo>
                  <a:pt x="407060" y="86563"/>
                </a:moveTo>
                <a:lnTo>
                  <a:pt x="353872" y="86563"/>
                </a:lnTo>
                <a:lnTo>
                  <a:pt x="353872" y="62788"/>
                </a:lnTo>
                <a:lnTo>
                  <a:pt x="401574" y="62788"/>
                </a:lnTo>
                <a:lnTo>
                  <a:pt x="401574" y="42811"/>
                </a:lnTo>
                <a:lnTo>
                  <a:pt x="353872" y="42811"/>
                </a:lnTo>
                <a:lnTo>
                  <a:pt x="353872" y="20116"/>
                </a:lnTo>
                <a:lnTo>
                  <a:pt x="406146" y="20116"/>
                </a:lnTo>
                <a:lnTo>
                  <a:pt x="406146" y="0"/>
                </a:lnTo>
                <a:lnTo>
                  <a:pt x="331012" y="0"/>
                </a:lnTo>
                <a:lnTo>
                  <a:pt x="331012" y="106680"/>
                </a:lnTo>
                <a:lnTo>
                  <a:pt x="407060" y="106680"/>
                </a:lnTo>
                <a:lnTo>
                  <a:pt x="407060" y="86563"/>
                </a:lnTo>
                <a:close/>
              </a:path>
              <a:path w="894079" h="109220">
                <a:moveTo>
                  <a:pt x="511289" y="35814"/>
                </a:moveTo>
                <a:lnTo>
                  <a:pt x="508038" y="20116"/>
                </a:lnTo>
                <a:lnTo>
                  <a:pt x="507707" y="18580"/>
                </a:lnTo>
                <a:lnTo>
                  <a:pt x="497928" y="7556"/>
                </a:lnTo>
                <a:lnTo>
                  <a:pt x="487984" y="3581"/>
                </a:lnTo>
                <a:lnTo>
                  <a:pt x="487984" y="35814"/>
                </a:lnTo>
                <a:lnTo>
                  <a:pt x="486244" y="43535"/>
                </a:lnTo>
                <a:lnTo>
                  <a:pt x="481558" y="48348"/>
                </a:lnTo>
                <a:lnTo>
                  <a:pt x="474662" y="50812"/>
                </a:lnTo>
                <a:lnTo>
                  <a:pt x="466331" y="51498"/>
                </a:lnTo>
                <a:lnTo>
                  <a:pt x="447903" y="51498"/>
                </a:lnTo>
                <a:lnTo>
                  <a:pt x="447903" y="20116"/>
                </a:lnTo>
                <a:lnTo>
                  <a:pt x="466331" y="20116"/>
                </a:lnTo>
                <a:lnTo>
                  <a:pt x="474662" y="20789"/>
                </a:lnTo>
                <a:lnTo>
                  <a:pt x="481558" y="23215"/>
                </a:lnTo>
                <a:lnTo>
                  <a:pt x="486244" y="28016"/>
                </a:lnTo>
                <a:lnTo>
                  <a:pt x="487984" y="35814"/>
                </a:lnTo>
                <a:lnTo>
                  <a:pt x="487984" y="3581"/>
                </a:lnTo>
                <a:lnTo>
                  <a:pt x="483323" y="1714"/>
                </a:lnTo>
                <a:lnTo>
                  <a:pt x="465277" y="0"/>
                </a:lnTo>
                <a:lnTo>
                  <a:pt x="425043" y="0"/>
                </a:lnTo>
                <a:lnTo>
                  <a:pt x="425043" y="106680"/>
                </a:lnTo>
                <a:lnTo>
                  <a:pt x="447903" y="106680"/>
                </a:lnTo>
                <a:lnTo>
                  <a:pt x="447903" y="71615"/>
                </a:lnTo>
                <a:lnTo>
                  <a:pt x="465277" y="71615"/>
                </a:lnTo>
                <a:lnTo>
                  <a:pt x="483323" y="69900"/>
                </a:lnTo>
                <a:lnTo>
                  <a:pt x="497928" y="64058"/>
                </a:lnTo>
                <a:lnTo>
                  <a:pt x="507707" y="53035"/>
                </a:lnTo>
                <a:lnTo>
                  <a:pt x="508038" y="51498"/>
                </a:lnTo>
                <a:lnTo>
                  <a:pt x="511289" y="35814"/>
                </a:lnTo>
                <a:close/>
              </a:path>
              <a:path w="894079" h="109220">
                <a:moveTo>
                  <a:pt x="620255" y="0"/>
                </a:moveTo>
                <a:lnTo>
                  <a:pt x="598766" y="0"/>
                </a:lnTo>
                <a:lnTo>
                  <a:pt x="549084" y="69646"/>
                </a:lnTo>
                <a:lnTo>
                  <a:pt x="549402" y="65214"/>
                </a:lnTo>
                <a:lnTo>
                  <a:pt x="549541" y="55016"/>
                </a:lnTo>
                <a:lnTo>
                  <a:pt x="549541" y="0"/>
                </a:lnTo>
                <a:lnTo>
                  <a:pt x="526681" y="0"/>
                </a:lnTo>
                <a:lnTo>
                  <a:pt x="526681" y="106680"/>
                </a:lnTo>
                <a:lnTo>
                  <a:pt x="548170" y="106680"/>
                </a:lnTo>
                <a:lnTo>
                  <a:pt x="597852" y="37033"/>
                </a:lnTo>
                <a:lnTo>
                  <a:pt x="597395" y="46786"/>
                </a:lnTo>
                <a:lnTo>
                  <a:pt x="597395" y="106680"/>
                </a:lnTo>
                <a:lnTo>
                  <a:pt x="620255" y="106680"/>
                </a:lnTo>
                <a:lnTo>
                  <a:pt x="620255" y="0"/>
                </a:lnTo>
                <a:close/>
              </a:path>
              <a:path w="894079" h="109220">
                <a:moveTo>
                  <a:pt x="743851" y="106680"/>
                </a:moveTo>
                <a:lnTo>
                  <a:pt x="735711" y="86702"/>
                </a:lnTo>
                <a:lnTo>
                  <a:pt x="728027" y="67818"/>
                </a:lnTo>
                <a:lnTo>
                  <a:pt x="709041" y="21183"/>
                </a:lnTo>
                <a:lnTo>
                  <a:pt x="705294" y="11988"/>
                </a:lnTo>
                <a:lnTo>
                  <a:pt x="705294" y="67818"/>
                </a:lnTo>
                <a:lnTo>
                  <a:pt x="670852" y="67818"/>
                </a:lnTo>
                <a:lnTo>
                  <a:pt x="685634" y="29565"/>
                </a:lnTo>
                <a:lnTo>
                  <a:pt x="686549" y="27432"/>
                </a:lnTo>
                <a:lnTo>
                  <a:pt x="687311" y="25298"/>
                </a:lnTo>
                <a:lnTo>
                  <a:pt x="688073" y="21183"/>
                </a:lnTo>
                <a:lnTo>
                  <a:pt x="688835" y="25298"/>
                </a:lnTo>
                <a:lnTo>
                  <a:pt x="690359" y="29565"/>
                </a:lnTo>
                <a:lnTo>
                  <a:pt x="705294" y="67818"/>
                </a:lnTo>
                <a:lnTo>
                  <a:pt x="705294" y="11988"/>
                </a:lnTo>
                <a:lnTo>
                  <a:pt x="700417" y="0"/>
                </a:lnTo>
                <a:lnTo>
                  <a:pt x="675728" y="0"/>
                </a:lnTo>
                <a:lnTo>
                  <a:pt x="632142" y="106680"/>
                </a:lnTo>
                <a:lnTo>
                  <a:pt x="655764" y="106680"/>
                </a:lnTo>
                <a:lnTo>
                  <a:pt x="663689" y="86702"/>
                </a:lnTo>
                <a:lnTo>
                  <a:pt x="712457" y="86702"/>
                </a:lnTo>
                <a:lnTo>
                  <a:pt x="720229" y="106680"/>
                </a:lnTo>
                <a:lnTo>
                  <a:pt x="743851" y="106680"/>
                </a:lnTo>
                <a:close/>
              </a:path>
              <a:path w="894079" h="109220">
                <a:moveTo>
                  <a:pt x="847788" y="0"/>
                </a:moveTo>
                <a:lnTo>
                  <a:pt x="774636" y="0"/>
                </a:lnTo>
                <a:lnTo>
                  <a:pt x="772617" y="29184"/>
                </a:lnTo>
                <a:lnTo>
                  <a:pt x="769531" y="56959"/>
                </a:lnTo>
                <a:lnTo>
                  <a:pt x="763574" y="77914"/>
                </a:lnTo>
                <a:lnTo>
                  <a:pt x="752995" y="86702"/>
                </a:lnTo>
                <a:lnTo>
                  <a:pt x="749947" y="86868"/>
                </a:lnTo>
                <a:lnTo>
                  <a:pt x="747661" y="86563"/>
                </a:lnTo>
                <a:lnTo>
                  <a:pt x="745680" y="85953"/>
                </a:lnTo>
                <a:lnTo>
                  <a:pt x="745680" y="106070"/>
                </a:lnTo>
                <a:lnTo>
                  <a:pt x="749947" y="107594"/>
                </a:lnTo>
                <a:lnTo>
                  <a:pt x="753910" y="108051"/>
                </a:lnTo>
                <a:lnTo>
                  <a:pt x="757567" y="108051"/>
                </a:lnTo>
                <a:lnTo>
                  <a:pt x="775474" y="100698"/>
                </a:lnTo>
                <a:lnTo>
                  <a:pt x="786333" y="81280"/>
                </a:lnTo>
                <a:lnTo>
                  <a:pt x="792327" y="53378"/>
                </a:lnTo>
                <a:lnTo>
                  <a:pt x="795667" y="20574"/>
                </a:lnTo>
                <a:lnTo>
                  <a:pt x="824928" y="20574"/>
                </a:lnTo>
                <a:lnTo>
                  <a:pt x="824928" y="106680"/>
                </a:lnTo>
                <a:lnTo>
                  <a:pt x="847788" y="106680"/>
                </a:lnTo>
                <a:lnTo>
                  <a:pt x="847788" y="0"/>
                </a:lnTo>
                <a:close/>
              </a:path>
              <a:path w="894079" h="109220">
                <a:moveTo>
                  <a:pt x="893508" y="87617"/>
                </a:moveTo>
                <a:lnTo>
                  <a:pt x="887564" y="83667"/>
                </a:lnTo>
                <a:lnTo>
                  <a:pt x="873848" y="83667"/>
                </a:lnTo>
                <a:lnTo>
                  <a:pt x="867752" y="87617"/>
                </a:lnTo>
                <a:lnTo>
                  <a:pt x="867752" y="104698"/>
                </a:lnTo>
                <a:lnTo>
                  <a:pt x="873848" y="108648"/>
                </a:lnTo>
                <a:lnTo>
                  <a:pt x="887564" y="108648"/>
                </a:lnTo>
                <a:lnTo>
                  <a:pt x="893508" y="104698"/>
                </a:lnTo>
                <a:lnTo>
                  <a:pt x="893508" y="87617"/>
                </a:lnTo>
                <a:close/>
              </a:path>
              <a:path w="894079" h="109220">
                <a:moveTo>
                  <a:pt x="893508" y="41300"/>
                </a:moveTo>
                <a:lnTo>
                  <a:pt x="887564" y="37325"/>
                </a:lnTo>
                <a:lnTo>
                  <a:pt x="873848" y="37325"/>
                </a:lnTo>
                <a:lnTo>
                  <a:pt x="867752" y="41300"/>
                </a:lnTo>
                <a:lnTo>
                  <a:pt x="867752" y="58521"/>
                </a:lnTo>
                <a:lnTo>
                  <a:pt x="873848" y="62331"/>
                </a:lnTo>
                <a:lnTo>
                  <a:pt x="887564" y="62331"/>
                </a:lnTo>
                <a:lnTo>
                  <a:pt x="893508" y="58521"/>
                </a:lnTo>
                <a:lnTo>
                  <a:pt x="893508" y="4130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5166347" y="5122989"/>
            <a:ext cx="512445" cy="118745"/>
          </a:xfrm>
          <a:custGeom>
            <a:avLst/>
            <a:gdLst/>
            <a:ahLst/>
            <a:cxnLst/>
            <a:rect l="l" t="t" r="r" b="b"/>
            <a:pathLst>
              <a:path w="512445" h="118745">
                <a:moveTo>
                  <a:pt x="127254" y="59270"/>
                </a:moveTo>
                <a:lnTo>
                  <a:pt x="123520" y="40563"/>
                </a:lnTo>
                <a:lnTo>
                  <a:pt x="117424" y="32461"/>
                </a:lnTo>
                <a:lnTo>
                  <a:pt x="112928" y="26454"/>
                </a:lnTo>
                <a:lnTo>
                  <a:pt x="104394" y="21729"/>
                </a:lnTo>
                <a:lnTo>
                  <a:pt x="104394" y="59270"/>
                </a:lnTo>
                <a:lnTo>
                  <a:pt x="102755" y="68973"/>
                </a:lnTo>
                <a:lnTo>
                  <a:pt x="97548" y="77203"/>
                </a:lnTo>
                <a:lnTo>
                  <a:pt x="88442" y="83172"/>
                </a:lnTo>
                <a:lnTo>
                  <a:pt x="88176" y="83172"/>
                </a:lnTo>
                <a:lnTo>
                  <a:pt x="74828" y="86106"/>
                </a:lnTo>
                <a:lnTo>
                  <a:pt x="74828" y="32461"/>
                </a:lnTo>
                <a:lnTo>
                  <a:pt x="88569" y="35471"/>
                </a:lnTo>
                <a:lnTo>
                  <a:pt x="97726" y="41465"/>
                </a:lnTo>
                <a:lnTo>
                  <a:pt x="102806" y="49669"/>
                </a:lnTo>
                <a:lnTo>
                  <a:pt x="104394" y="59270"/>
                </a:lnTo>
                <a:lnTo>
                  <a:pt x="104394" y="21729"/>
                </a:lnTo>
                <a:lnTo>
                  <a:pt x="96393" y="17297"/>
                </a:lnTo>
                <a:lnTo>
                  <a:pt x="74828" y="13411"/>
                </a:lnTo>
                <a:lnTo>
                  <a:pt x="74828" y="0"/>
                </a:lnTo>
                <a:lnTo>
                  <a:pt x="52882" y="0"/>
                </a:lnTo>
                <a:lnTo>
                  <a:pt x="52882" y="13411"/>
                </a:lnTo>
                <a:lnTo>
                  <a:pt x="52882" y="32461"/>
                </a:lnTo>
                <a:lnTo>
                  <a:pt x="52882" y="86106"/>
                </a:lnTo>
                <a:lnTo>
                  <a:pt x="38862" y="83172"/>
                </a:lnTo>
                <a:lnTo>
                  <a:pt x="29578" y="77203"/>
                </a:lnTo>
                <a:lnTo>
                  <a:pt x="24434" y="68973"/>
                </a:lnTo>
                <a:lnTo>
                  <a:pt x="22860" y="59270"/>
                </a:lnTo>
                <a:lnTo>
                  <a:pt x="24422" y="49669"/>
                </a:lnTo>
                <a:lnTo>
                  <a:pt x="29502" y="41465"/>
                </a:lnTo>
                <a:lnTo>
                  <a:pt x="30810" y="40563"/>
                </a:lnTo>
                <a:lnTo>
                  <a:pt x="38722" y="35471"/>
                </a:lnTo>
                <a:lnTo>
                  <a:pt x="38442" y="35471"/>
                </a:lnTo>
                <a:lnTo>
                  <a:pt x="52882" y="32461"/>
                </a:lnTo>
                <a:lnTo>
                  <a:pt x="52882" y="13411"/>
                </a:lnTo>
                <a:lnTo>
                  <a:pt x="30607" y="17297"/>
                </a:lnTo>
                <a:lnTo>
                  <a:pt x="30949" y="17297"/>
                </a:lnTo>
                <a:lnTo>
                  <a:pt x="14351" y="26454"/>
                </a:lnTo>
                <a:lnTo>
                  <a:pt x="7531" y="35471"/>
                </a:lnTo>
                <a:lnTo>
                  <a:pt x="3733" y="40563"/>
                </a:lnTo>
                <a:lnTo>
                  <a:pt x="0" y="59270"/>
                </a:lnTo>
                <a:lnTo>
                  <a:pt x="3759" y="78079"/>
                </a:lnTo>
                <a:lnTo>
                  <a:pt x="14439" y="92214"/>
                </a:lnTo>
                <a:lnTo>
                  <a:pt x="31115" y="101346"/>
                </a:lnTo>
                <a:lnTo>
                  <a:pt x="52882" y="105156"/>
                </a:lnTo>
                <a:lnTo>
                  <a:pt x="52882" y="118567"/>
                </a:lnTo>
                <a:lnTo>
                  <a:pt x="74828" y="118567"/>
                </a:lnTo>
                <a:lnTo>
                  <a:pt x="74828" y="105156"/>
                </a:lnTo>
                <a:lnTo>
                  <a:pt x="95897" y="101346"/>
                </a:lnTo>
                <a:lnTo>
                  <a:pt x="96227" y="101346"/>
                </a:lnTo>
                <a:lnTo>
                  <a:pt x="112712" y="92214"/>
                </a:lnTo>
                <a:lnTo>
                  <a:pt x="117424" y="86106"/>
                </a:lnTo>
                <a:lnTo>
                  <a:pt x="123444" y="78079"/>
                </a:lnTo>
                <a:lnTo>
                  <a:pt x="123672" y="77203"/>
                </a:lnTo>
                <a:lnTo>
                  <a:pt x="127254" y="59270"/>
                </a:lnTo>
                <a:close/>
              </a:path>
              <a:path w="512445" h="118745">
                <a:moveTo>
                  <a:pt x="228447" y="5943"/>
                </a:moveTo>
                <a:lnTo>
                  <a:pt x="203301" y="5943"/>
                </a:lnTo>
                <a:lnTo>
                  <a:pt x="179984" y="60807"/>
                </a:lnTo>
                <a:lnTo>
                  <a:pt x="151942" y="5943"/>
                </a:lnTo>
                <a:lnTo>
                  <a:pt x="126644" y="5943"/>
                </a:lnTo>
                <a:lnTo>
                  <a:pt x="169164" y="81381"/>
                </a:lnTo>
                <a:lnTo>
                  <a:pt x="163525" y="93103"/>
                </a:lnTo>
                <a:lnTo>
                  <a:pt x="157886" y="94792"/>
                </a:lnTo>
                <a:lnTo>
                  <a:pt x="146608" y="94792"/>
                </a:lnTo>
                <a:lnTo>
                  <a:pt x="142189" y="94018"/>
                </a:lnTo>
                <a:lnTo>
                  <a:pt x="138531" y="92811"/>
                </a:lnTo>
                <a:lnTo>
                  <a:pt x="138531" y="112166"/>
                </a:lnTo>
                <a:lnTo>
                  <a:pt x="143865" y="113677"/>
                </a:lnTo>
                <a:lnTo>
                  <a:pt x="149504" y="114757"/>
                </a:lnTo>
                <a:lnTo>
                  <a:pt x="154686" y="114757"/>
                </a:lnTo>
                <a:lnTo>
                  <a:pt x="164503" y="113525"/>
                </a:lnTo>
                <a:lnTo>
                  <a:pt x="173634" y="109270"/>
                </a:lnTo>
                <a:lnTo>
                  <a:pt x="182041" y="101117"/>
                </a:lnTo>
                <a:lnTo>
                  <a:pt x="189738" y="88239"/>
                </a:lnTo>
                <a:lnTo>
                  <a:pt x="228447" y="5943"/>
                </a:lnTo>
                <a:close/>
              </a:path>
              <a:path w="512445" h="118745">
                <a:moveTo>
                  <a:pt x="318211" y="5943"/>
                </a:moveTo>
                <a:lnTo>
                  <a:pt x="229971" y="5943"/>
                </a:lnTo>
                <a:lnTo>
                  <a:pt x="229971" y="26517"/>
                </a:lnTo>
                <a:lnTo>
                  <a:pt x="262737" y="26517"/>
                </a:lnTo>
                <a:lnTo>
                  <a:pt x="262737" y="112623"/>
                </a:lnTo>
                <a:lnTo>
                  <a:pt x="285445" y="112623"/>
                </a:lnTo>
                <a:lnTo>
                  <a:pt x="285445" y="26517"/>
                </a:lnTo>
                <a:lnTo>
                  <a:pt x="318211" y="26517"/>
                </a:lnTo>
                <a:lnTo>
                  <a:pt x="318211" y="5943"/>
                </a:lnTo>
                <a:close/>
              </a:path>
              <a:path w="512445" h="118745">
                <a:moveTo>
                  <a:pt x="407670" y="92506"/>
                </a:moveTo>
                <a:lnTo>
                  <a:pt x="354482" y="92506"/>
                </a:lnTo>
                <a:lnTo>
                  <a:pt x="354482" y="68732"/>
                </a:lnTo>
                <a:lnTo>
                  <a:pt x="402183" y="68732"/>
                </a:lnTo>
                <a:lnTo>
                  <a:pt x="402183" y="48755"/>
                </a:lnTo>
                <a:lnTo>
                  <a:pt x="354482" y="48755"/>
                </a:lnTo>
                <a:lnTo>
                  <a:pt x="354482" y="26060"/>
                </a:lnTo>
                <a:lnTo>
                  <a:pt x="406755" y="26060"/>
                </a:lnTo>
                <a:lnTo>
                  <a:pt x="406755" y="5943"/>
                </a:lnTo>
                <a:lnTo>
                  <a:pt x="331622" y="5943"/>
                </a:lnTo>
                <a:lnTo>
                  <a:pt x="331622" y="112623"/>
                </a:lnTo>
                <a:lnTo>
                  <a:pt x="407670" y="112623"/>
                </a:lnTo>
                <a:lnTo>
                  <a:pt x="407670" y="92506"/>
                </a:lnTo>
                <a:close/>
              </a:path>
              <a:path w="512445" h="118745">
                <a:moveTo>
                  <a:pt x="511911" y="41757"/>
                </a:moveTo>
                <a:lnTo>
                  <a:pt x="508647" y="26060"/>
                </a:lnTo>
                <a:lnTo>
                  <a:pt x="508330" y="24523"/>
                </a:lnTo>
                <a:lnTo>
                  <a:pt x="498551" y="13500"/>
                </a:lnTo>
                <a:lnTo>
                  <a:pt x="488594" y="9525"/>
                </a:lnTo>
                <a:lnTo>
                  <a:pt x="488594" y="41757"/>
                </a:lnTo>
                <a:lnTo>
                  <a:pt x="486854" y="49479"/>
                </a:lnTo>
                <a:lnTo>
                  <a:pt x="482168" y="54292"/>
                </a:lnTo>
                <a:lnTo>
                  <a:pt x="475284" y="56756"/>
                </a:lnTo>
                <a:lnTo>
                  <a:pt x="466953" y="57442"/>
                </a:lnTo>
                <a:lnTo>
                  <a:pt x="448513" y="57442"/>
                </a:lnTo>
                <a:lnTo>
                  <a:pt x="448513" y="26060"/>
                </a:lnTo>
                <a:lnTo>
                  <a:pt x="466953" y="26060"/>
                </a:lnTo>
                <a:lnTo>
                  <a:pt x="475284" y="26733"/>
                </a:lnTo>
                <a:lnTo>
                  <a:pt x="482168" y="29159"/>
                </a:lnTo>
                <a:lnTo>
                  <a:pt x="486854" y="33959"/>
                </a:lnTo>
                <a:lnTo>
                  <a:pt x="488594" y="41757"/>
                </a:lnTo>
                <a:lnTo>
                  <a:pt x="488594" y="9525"/>
                </a:lnTo>
                <a:lnTo>
                  <a:pt x="483933" y="7658"/>
                </a:lnTo>
                <a:lnTo>
                  <a:pt x="465886" y="5943"/>
                </a:lnTo>
                <a:lnTo>
                  <a:pt x="425653" y="5943"/>
                </a:lnTo>
                <a:lnTo>
                  <a:pt x="425653" y="112623"/>
                </a:lnTo>
                <a:lnTo>
                  <a:pt x="448513" y="112623"/>
                </a:lnTo>
                <a:lnTo>
                  <a:pt x="448513" y="77558"/>
                </a:lnTo>
                <a:lnTo>
                  <a:pt x="465886" y="77558"/>
                </a:lnTo>
                <a:lnTo>
                  <a:pt x="483933" y="75844"/>
                </a:lnTo>
                <a:lnTo>
                  <a:pt x="498551" y="70002"/>
                </a:lnTo>
                <a:lnTo>
                  <a:pt x="508330" y="58978"/>
                </a:lnTo>
                <a:lnTo>
                  <a:pt x="508647" y="57442"/>
                </a:lnTo>
                <a:lnTo>
                  <a:pt x="511911" y="41757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0" name="object 50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727484" y="5126788"/>
            <a:ext cx="274916" cy="110948"/>
          </a:xfrm>
          <a:prstGeom prst="rect">
            <a:avLst/>
          </a:prstGeom>
        </p:spPr>
      </p:pic>
      <p:grpSp>
        <p:nvGrpSpPr>
          <p:cNvPr id="51" name="object 51" descr=""/>
          <p:cNvGrpSpPr/>
          <p:nvPr/>
        </p:nvGrpSpPr>
        <p:grpSpPr>
          <a:xfrm>
            <a:off x="6053315" y="5126788"/>
            <a:ext cx="619125" cy="111125"/>
            <a:chOff x="6053315" y="5126788"/>
            <a:chExt cx="619125" cy="111125"/>
          </a:xfrm>
        </p:grpSpPr>
        <p:pic>
          <p:nvPicPr>
            <p:cNvPr id="52" name="object 5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53315" y="5128923"/>
              <a:ext cx="302806" cy="10716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8981" y="5126788"/>
              <a:ext cx="293065" cy="110948"/>
            </a:xfrm>
            <a:prstGeom prst="rect">
              <a:avLst/>
            </a:prstGeom>
          </p:spPr>
        </p:pic>
      </p:grpSp>
      <p:sp>
        <p:nvSpPr>
          <p:cNvPr id="54" name="object 54" descr=""/>
          <p:cNvSpPr/>
          <p:nvPr/>
        </p:nvSpPr>
        <p:spPr>
          <a:xfrm>
            <a:off x="4818583" y="5346573"/>
            <a:ext cx="22860" cy="85090"/>
          </a:xfrm>
          <a:custGeom>
            <a:avLst/>
            <a:gdLst/>
            <a:ahLst/>
            <a:cxnLst/>
            <a:rect l="l" t="t" r="r" b="b"/>
            <a:pathLst>
              <a:path w="22860" h="85089">
                <a:moveTo>
                  <a:pt x="0" y="85089"/>
                </a:moveTo>
                <a:lnTo>
                  <a:pt x="22860" y="85089"/>
                </a:lnTo>
                <a:lnTo>
                  <a:pt x="2286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4818583" y="5323395"/>
            <a:ext cx="466725" cy="111125"/>
          </a:xfrm>
          <a:custGeom>
            <a:avLst/>
            <a:gdLst/>
            <a:ahLst/>
            <a:cxnLst/>
            <a:rect l="l" t="t" r="r" b="b"/>
            <a:pathLst>
              <a:path w="466725" h="111125">
                <a:moveTo>
                  <a:pt x="92811" y="1587"/>
                </a:moveTo>
                <a:lnTo>
                  <a:pt x="0" y="1587"/>
                </a:lnTo>
                <a:lnTo>
                  <a:pt x="0" y="23177"/>
                </a:lnTo>
                <a:lnTo>
                  <a:pt x="70091" y="23177"/>
                </a:lnTo>
                <a:lnTo>
                  <a:pt x="70091" y="108267"/>
                </a:lnTo>
                <a:lnTo>
                  <a:pt x="92811" y="108267"/>
                </a:lnTo>
                <a:lnTo>
                  <a:pt x="92811" y="23177"/>
                </a:lnTo>
                <a:lnTo>
                  <a:pt x="92811" y="1587"/>
                </a:lnTo>
                <a:close/>
              </a:path>
              <a:path w="466725" h="111125">
                <a:moveTo>
                  <a:pt x="207708" y="2133"/>
                </a:moveTo>
                <a:lnTo>
                  <a:pt x="134556" y="2133"/>
                </a:lnTo>
                <a:lnTo>
                  <a:pt x="132537" y="31318"/>
                </a:lnTo>
                <a:lnTo>
                  <a:pt x="129451" y="59093"/>
                </a:lnTo>
                <a:lnTo>
                  <a:pt x="123494" y="80048"/>
                </a:lnTo>
                <a:lnTo>
                  <a:pt x="112928" y="88836"/>
                </a:lnTo>
                <a:lnTo>
                  <a:pt x="109867" y="89001"/>
                </a:lnTo>
                <a:lnTo>
                  <a:pt x="107581" y="88696"/>
                </a:lnTo>
                <a:lnTo>
                  <a:pt x="105613" y="88087"/>
                </a:lnTo>
                <a:lnTo>
                  <a:pt x="105613" y="108204"/>
                </a:lnTo>
                <a:lnTo>
                  <a:pt x="109867" y="109728"/>
                </a:lnTo>
                <a:lnTo>
                  <a:pt x="113842" y="110185"/>
                </a:lnTo>
                <a:lnTo>
                  <a:pt x="117500" y="110185"/>
                </a:lnTo>
                <a:lnTo>
                  <a:pt x="135407" y="102831"/>
                </a:lnTo>
                <a:lnTo>
                  <a:pt x="146253" y="83413"/>
                </a:lnTo>
                <a:lnTo>
                  <a:pt x="152247" y="55511"/>
                </a:lnTo>
                <a:lnTo>
                  <a:pt x="155587" y="22707"/>
                </a:lnTo>
                <a:lnTo>
                  <a:pt x="184848" y="22707"/>
                </a:lnTo>
                <a:lnTo>
                  <a:pt x="184848" y="108813"/>
                </a:lnTo>
                <a:lnTo>
                  <a:pt x="207708" y="108813"/>
                </a:lnTo>
                <a:lnTo>
                  <a:pt x="207708" y="2133"/>
                </a:lnTo>
                <a:close/>
              </a:path>
              <a:path w="466725" h="111125">
                <a:moveTo>
                  <a:pt x="338010" y="55460"/>
                </a:moveTo>
                <a:lnTo>
                  <a:pt x="334467" y="34582"/>
                </a:lnTo>
                <a:lnTo>
                  <a:pt x="326415" y="21183"/>
                </a:lnTo>
                <a:lnTo>
                  <a:pt x="323837" y="16878"/>
                </a:lnTo>
                <a:lnTo>
                  <a:pt x="314540" y="10439"/>
                </a:lnTo>
                <a:lnTo>
                  <a:pt x="314540" y="55460"/>
                </a:lnTo>
                <a:lnTo>
                  <a:pt x="312445" y="68732"/>
                </a:lnTo>
                <a:lnTo>
                  <a:pt x="306209" y="79641"/>
                </a:lnTo>
                <a:lnTo>
                  <a:pt x="295821" y="87033"/>
                </a:lnTo>
                <a:lnTo>
                  <a:pt x="281317" y="89750"/>
                </a:lnTo>
                <a:lnTo>
                  <a:pt x="266712" y="87033"/>
                </a:lnTo>
                <a:lnTo>
                  <a:pt x="256286" y="79641"/>
                </a:lnTo>
                <a:lnTo>
                  <a:pt x="250024" y="68732"/>
                </a:lnTo>
                <a:lnTo>
                  <a:pt x="247942" y="55460"/>
                </a:lnTo>
                <a:lnTo>
                  <a:pt x="250024" y="42202"/>
                </a:lnTo>
                <a:lnTo>
                  <a:pt x="256286" y="31292"/>
                </a:lnTo>
                <a:lnTo>
                  <a:pt x="266712" y="23901"/>
                </a:lnTo>
                <a:lnTo>
                  <a:pt x="281317" y="21183"/>
                </a:lnTo>
                <a:lnTo>
                  <a:pt x="295821" y="23901"/>
                </a:lnTo>
                <a:lnTo>
                  <a:pt x="306209" y="31292"/>
                </a:lnTo>
                <a:lnTo>
                  <a:pt x="312445" y="42202"/>
                </a:lnTo>
                <a:lnTo>
                  <a:pt x="314540" y="55460"/>
                </a:lnTo>
                <a:lnTo>
                  <a:pt x="314540" y="10439"/>
                </a:lnTo>
                <a:lnTo>
                  <a:pt x="306120" y="4584"/>
                </a:lnTo>
                <a:lnTo>
                  <a:pt x="281317" y="0"/>
                </a:lnTo>
                <a:lnTo>
                  <a:pt x="256514" y="4584"/>
                </a:lnTo>
                <a:lnTo>
                  <a:pt x="238798" y="16878"/>
                </a:lnTo>
                <a:lnTo>
                  <a:pt x="228168" y="34582"/>
                </a:lnTo>
                <a:lnTo>
                  <a:pt x="224624" y="55460"/>
                </a:lnTo>
                <a:lnTo>
                  <a:pt x="228168" y="76352"/>
                </a:lnTo>
                <a:lnTo>
                  <a:pt x="238798" y="94068"/>
                </a:lnTo>
                <a:lnTo>
                  <a:pt x="256514" y="106349"/>
                </a:lnTo>
                <a:lnTo>
                  <a:pt x="281317" y="110947"/>
                </a:lnTo>
                <a:lnTo>
                  <a:pt x="306120" y="106349"/>
                </a:lnTo>
                <a:lnTo>
                  <a:pt x="323824" y="94068"/>
                </a:lnTo>
                <a:lnTo>
                  <a:pt x="326415" y="89750"/>
                </a:lnTo>
                <a:lnTo>
                  <a:pt x="334454" y="76352"/>
                </a:lnTo>
                <a:lnTo>
                  <a:pt x="338010" y="55460"/>
                </a:lnTo>
                <a:close/>
              </a:path>
              <a:path w="466725" h="111125">
                <a:moveTo>
                  <a:pt x="430364" y="2133"/>
                </a:moveTo>
                <a:lnTo>
                  <a:pt x="342125" y="2133"/>
                </a:lnTo>
                <a:lnTo>
                  <a:pt x="342125" y="22707"/>
                </a:lnTo>
                <a:lnTo>
                  <a:pt x="374891" y="22707"/>
                </a:lnTo>
                <a:lnTo>
                  <a:pt x="374891" y="108813"/>
                </a:lnTo>
                <a:lnTo>
                  <a:pt x="397598" y="108813"/>
                </a:lnTo>
                <a:lnTo>
                  <a:pt x="397598" y="22707"/>
                </a:lnTo>
                <a:lnTo>
                  <a:pt x="430364" y="22707"/>
                </a:lnTo>
                <a:lnTo>
                  <a:pt x="430364" y="2133"/>
                </a:lnTo>
                <a:close/>
              </a:path>
              <a:path w="466725" h="111125">
                <a:moveTo>
                  <a:pt x="466636" y="66357"/>
                </a:moveTo>
                <a:lnTo>
                  <a:pt x="443776" y="66357"/>
                </a:lnTo>
                <a:lnTo>
                  <a:pt x="443776" y="108267"/>
                </a:lnTo>
                <a:lnTo>
                  <a:pt x="466636" y="108267"/>
                </a:lnTo>
                <a:lnTo>
                  <a:pt x="466636" y="66357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5262359" y="5323395"/>
            <a:ext cx="557530" cy="111125"/>
          </a:xfrm>
          <a:custGeom>
            <a:avLst/>
            <a:gdLst/>
            <a:ahLst/>
            <a:cxnLst/>
            <a:rect l="l" t="t" r="r" b="b"/>
            <a:pathLst>
              <a:path w="557529" h="111125">
                <a:moveTo>
                  <a:pt x="93573" y="1587"/>
                </a:moveTo>
                <a:lnTo>
                  <a:pt x="70713" y="1587"/>
                </a:lnTo>
                <a:lnTo>
                  <a:pt x="70713" y="44767"/>
                </a:lnTo>
                <a:lnTo>
                  <a:pt x="22860" y="44767"/>
                </a:lnTo>
                <a:lnTo>
                  <a:pt x="22860" y="1587"/>
                </a:lnTo>
                <a:lnTo>
                  <a:pt x="0" y="1587"/>
                </a:lnTo>
                <a:lnTo>
                  <a:pt x="0" y="44767"/>
                </a:lnTo>
                <a:lnTo>
                  <a:pt x="0" y="66357"/>
                </a:lnTo>
                <a:lnTo>
                  <a:pt x="70713" y="66357"/>
                </a:lnTo>
                <a:lnTo>
                  <a:pt x="70713" y="108267"/>
                </a:lnTo>
                <a:lnTo>
                  <a:pt x="93573" y="108267"/>
                </a:lnTo>
                <a:lnTo>
                  <a:pt x="93573" y="66357"/>
                </a:lnTo>
                <a:lnTo>
                  <a:pt x="93573" y="44767"/>
                </a:lnTo>
                <a:lnTo>
                  <a:pt x="93573" y="1587"/>
                </a:lnTo>
                <a:close/>
              </a:path>
              <a:path w="557529" h="111125">
                <a:moveTo>
                  <a:pt x="223875" y="55460"/>
                </a:moveTo>
                <a:lnTo>
                  <a:pt x="220332" y="34582"/>
                </a:lnTo>
                <a:lnTo>
                  <a:pt x="212280" y="21183"/>
                </a:lnTo>
                <a:lnTo>
                  <a:pt x="209702" y="16878"/>
                </a:lnTo>
                <a:lnTo>
                  <a:pt x="200406" y="10439"/>
                </a:lnTo>
                <a:lnTo>
                  <a:pt x="200406" y="55460"/>
                </a:lnTo>
                <a:lnTo>
                  <a:pt x="198310" y="68732"/>
                </a:lnTo>
                <a:lnTo>
                  <a:pt x="192074" y="79641"/>
                </a:lnTo>
                <a:lnTo>
                  <a:pt x="181686" y="87033"/>
                </a:lnTo>
                <a:lnTo>
                  <a:pt x="167182" y="89750"/>
                </a:lnTo>
                <a:lnTo>
                  <a:pt x="152577" y="87033"/>
                </a:lnTo>
                <a:lnTo>
                  <a:pt x="142151" y="79641"/>
                </a:lnTo>
                <a:lnTo>
                  <a:pt x="135890" y="68732"/>
                </a:lnTo>
                <a:lnTo>
                  <a:pt x="133807" y="55460"/>
                </a:lnTo>
                <a:lnTo>
                  <a:pt x="135890" y="42202"/>
                </a:lnTo>
                <a:lnTo>
                  <a:pt x="142138" y="31292"/>
                </a:lnTo>
                <a:lnTo>
                  <a:pt x="152577" y="23901"/>
                </a:lnTo>
                <a:lnTo>
                  <a:pt x="167182" y="21183"/>
                </a:lnTo>
                <a:lnTo>
                  <a:pt x="181686" y="23901"/>
                </a:lnTo>
                <a:lnTo>
                  <a:pt x="192074" y="31292"/>
                </a:lnTo>
                <a:lnTo>
                  <a:pt x="198310" y="42202"/>
                </a:lnTo>
                <a:lnTo>
                  <a:pt x="200406" y="55460"/>
                </a:lnTo>
                <a:lnTo>
                  <a:pt x="200406" y="10439"/>
                </a:lnTo>
                <a:lnTo>
                  <a:pt x="191985" y="4584"/>
                </a:lnTo>
                <a:lnTo>
                  <a:pt x="167182" y="0"/>
                </a:lnTo>
                <a:lnTo>
                  <a:pt x="142379" y="4584"/>
                </a:lnTo>
                <a:lnTo>
                  <a:pt x="124663" y="16878"/>
                </a:lnTo>
                <a:lnTo>
                  <a:pt x="114033" y="34582"/>
                </a:lnTo>
                <a:lnTo>
                  <a:pt x="110490" y="55460"/>
                </a:lnTo>
                <a:lnTo>
                  <a:pt x="114033" y="76352"/>
                </a:lnTo>
                <a:lnTo>
                  <a:pt x="124663" y="94068"/>
                </a:lnTo>
                <a:lnTo>
                  <a:pt x="142379" y="106349"/>
                </a:lnTo>
                <a:lnTo>
                  <a:pt x="167182" y="110947"/>
                </a:lnTo>
                <a:lnTo>
                  <a:pt x="191985" y="106349"/>
                </a:lnTo>
                <a:lnTo>
                  <a:pt x="209702" y="94068"/>
                </a:lnTo>
                <a:lnTo>
                  <a:pt x="212280" y="89750"/>
                </a:lnTo>
                <a:lnTo>
                  <a:pt x="220319" y="76352"/>
                </a:lnTo>
                <a:lnTo>
                  <a:pt x="223875" y="55460"/>
                </a:lnTo>
                <a:close/>
              </a:path>
              <a:path w="557529" h="111125">
                <a:moveTo>
                  <a:pt x="323392" y="81686"/>
                </a:moveTo>
                <a:lnTo>
                  <a:pt x="317944" y="85509"/>
                </a:lnTo>
                <a:lnTo>
                  <a:pt x="311391" y="88277"/>
                </a:lnTo>
                <a:lnTo>
                  <a:pt x="303974" y="89954"/>
                </a:lnTo>
                <a:lnTo>
                  <a:pt x="295960" y="90525"/>
                </a:lnTo>
                <a:lnTo>
                  <a:pt x="282206" y="88531"/>
                </a:lnTo>
                <a:lnTo>
                  <a:pt x="270103" y="82410"/>
                </a:lnTo>
                <a:lnTo>
                  <a:pt x="261518" y="71869"/>
                </a:lnTo>
                <a:lnTo>
                  <a:pt x="258318" y="56692"/>
                </a:lnTo>
                <a:lnTo>
                  <a:pt x="261556" y="40132"/>
                </a:lnTo>
                <a:lnTo>
                  <a:pt x="270103" y="28816"/>
                </a:lnTo>
                <a:lnTo>
                  <a:pt x="282168" y="22339"/>
                </a:lnTo>
                <a:lnTo>
                  <a:pt x="295960" y="20269"/>
                </a:lnTo>
                <a:lnTo>
                  <a:pt x="303339" y="20828"/>
                </a:lnTo>
                <a:lnTo>
                  <a:pt x="310438" y="22453"/>
                </a:lnTo>
                <a:lnTo>
                  <a:pt x="316953" y="25082"/>
                </a:lnTo>
                <a:lnTo>
                  <a:pt x="322630" y="28651"/>
                </a:lnTo>
                <a:lnTo>
                  <a:pt x="322630" y="6858"/>
                </a:lnTo>
                <a:lnTo>
                  <a:pt x="315506" y="3848"/>
                </a:lnTo>
                <a:lnTo>
                  <a:pt x="307949" y="1714"/>
                </a:lnTo>
                <a:lnTo>
                  <a:pt x="300126" y="419"/>
                </a:lnTo>
                <a:lnTo>
                  <a:pt x="292150" y="0"/>
                </a:lnTo>
                <a:lnTo>
                  <a:pt x="271195" y="3365"/>
                </a:lnTo>
                <a:lnTo>
                  <a:pt x="252869" y="13716"/>
                </a:lnTo>
                <a:lnTo>
                  <a:pt x="239852" y="31369"/>
                </a:lnTo>
                <a:lnTo>
                  <a:pt x="234848" y="56692"/>
                </a:lnTo>
                <a:lnTo>
                  <a:pt x="239839" y="80848"/>
                </a:lnTo>
                <a:lnTo>
                  <a:pt x="252958" y="97764"/>
                </a:lnTo>
                <a:lnTo>
                  <a:pt x="271424" y="107696"/>
                </a:lnTo>
                <a:lnTo>
                  <a:pt x="292455" y="110947"/>
                </a:lnTo>
                <a:lnTo>
                  <a:pt x="300761" y="110490"/>
                </a:lnTo>
                <a:lnTo>
                  <a:pt x="308724" y="109169"/>
                </a:lnTo>
                <a:lnTo>
                  <a:pt x="316280" y="107022"/>
                </a:lnTo>
                <a:lnTo>
                  <a:pt x="323392" y="104089"/>
                </a:lnTo>
                <a:lnTo>
                  <a:pt x="323392" y="81686"/>
                </a:lnTo>
                <a:close/>
              </a:path>
              <a:path w="557529" h="111125">
                <a:moveTo>
                  <a:pt x="419252" y="2133"/>
                </a:moveTo>
                <a:lnTo>
                  <a:pt x="331012" y="2133"/>
                </a:lnTo>
                <a:lnTo>
                  <a:pt x="331012" y="22707"/>
                </a:lnTo>
                <a:lnTo>
                  <a:pt x="363778" y="22707"/>
                </a:lnTo>
                <a:lnTo>
                  <a:pt x="363778" y="108813"/>
                </a:lnTo>
                <a:lnTo>
                  <a:pt x="386486" y="108813"/>
                </a:lnTo>
                <a:lnTo>
                  <a:pt x="386486" y="22707"/>
                </a:lnTo>
                <a:lnTo>
                  <a:pt x="419252" y="22707"/>
                </a:lnTo>
                <a:lnTo>
                  <a:pt x="419252" y="2133"/>
                </a:lnTo>
                <a:close/>
              </a:path>
              <a:path w="557529" h="111125">
                <a:moveTo>
                  <a:pt x="518922" y="72999"/>
                </a:moveTo>
                <a:lnTo>
                  <a:pt x="515658" y="57289"/>
                </a:lnTo>
                <a:lnTo>
                  <a:pt x="515340" y="55778"/>
                </a:lnTo>
                <a:lnTo>
                  <a:pt x="505561" y="44805"/>
                </a:lnTo>
                <a:lnTo>
                  <a:pt x="495604" y="40830"/>
                </a:lnTo>
                <a:lnTo>
                  <a:pt x="495604" y="72999"/>
                </a:lnTo>
                <a:lnTo>
                  <a:pt x="493864" y="80721"/>
                </a:lnTo>
                <a:lnTo>
                  <a:pt x="489178" y="85534"/>
                </a:lnTo>
                <a:lnTo>
                  <a:pt x="482295" y="87998"/>
                </a:lnTo>
                <a:lnTo>
                  <a:pt x="473964" y="88696"/>
                </a:lnTo>
                <a:lnTo>
                  <a:pt x="455523" y="88696"/>
                </a:lnTo>
                <a:lnTo>
                  <a:pt x="455523" y="57289"/>
                </a:lnTo>
                <a:lnTo>
                  <a:pt x="473964" y="57289"/>
                </a:lnTo>
                <a:lnTo>
                  <a:pt x="482295" y="57988"/>
                </a:lnTo>
                <a:lnTo>
                  <a:pt x="489178" y="60464"/>
                </a:lnTo>
                <a:lnTo>
                  <a:pt x="493864" y="65265"/>
                </a:lnTo>
                <a:lnTo>
                  <a:pt x="495604" y="72999"/>
                </a:lnTo>
                <a:lnTo>
                  <a:pt x="495604" y="40830"/>
                </a:lnTo>
                <a:lnTo>
                  <a:pt x="490943" y="38963"/>
                </a:lnTo>
                <a:lnTo>
                  <a:pt x="472897" y="37172"/>
                </a:lnTo>
                <a:lnTo>
                  <a:pt x="455523" y="37172"/>
                </a:lnTo>
                <a:lnTo>
                  <a:pt x="455523" y="2133"/>
                </a:lnTo>
                <a:lnTo>
                  <a:pt x="432663" y="2133"/>
                </a:lnTo>
                <a:lnTo>
                  <a:pt x="432663" y="108813"/>
                </a:lnTo>
                <a:lnTo>
                  <a:pt x="472897" y="108813"/>
                </a:lnTo>
                <a:lnTo>
                  <a:pt x="490943" y="107086"/>
                </a:lnTo>
                <a:lnTo>
                  <a:pt x="505561" y="101244"/>
                </a:lnTo>
                <a:lnTo>
                  <a:pt x="515340" y="90233"/>
                </a:lnTo>
                <a:lnTo>
                  <a:pt x="515658" y="88696"/>
                </a:lnTo>
                <a:lnTo>
                  <a:pt x="518922" y="72999"/>
                </a:lnTo>
                <a:close/>
              </a:path>
              <a:path w="557529" h="111125">
                <a:moveTo>
                  <a:pt x="557174" y="89750"/>
                </a:moveTo>
                <a:lnTo>
                  <a:pt x="551230" y="85801"/>
                </a:lnTo>
                <a:lnTo>
                  <a:pt x="537514" y="85801"/>
                </a:lnTo>
                <a:lnTo>
                  <a:pt x="531418" y="89750"/>
                </a:lnTo>
                <a:lnTo>
                  <a:pt x="531418" y="106832"/>
                </a:lnTo>
                <a:lnTo>
                  <a:pt x="537514" y="110782"/>
                </a:lnTo>
                <a:lnTo>
                  <a:pt x="551230" y="110782"/>
                </a:lnTo>
                <a:lnTo>
                  <a:pt x="557174" y="106832"/>
                </a:lnTo>
                <a:lnTo>
                  <a:pt x="557174" y="89750"/>
                </a:lnTo>
                <a:close/>
              </a:path>
              <a:path w="557529" h="111125">
                <a:moveTo>
                  <a:pt x="557174" y="43434"/>
                </a:moveTo>
                <a:lnTo>
                  <a:pt x="551230" y="39458"/>
                </a:lnTo>
                <a:lnTo>
                  <a:pt x="537514" y="39458"/>
                </a:lnTo>
                <a:lnTo>
                  <a:pt x="531418" y="43434"/>
                </a:lnTo>
                <a:lnTo>
                  <a:pt x="531418" y="60655"/>
                </a:lnTo>
                <a:lnTo>
                  <a:pt x="537514" y="64465"/>
                </a:lnTo>
                <a:lnTo>
                  <a:pt x="551230" y="64465"/>
                </a:lnTo>
                <a:lnTo>
                  <a:pt x="557174" y="60655"/>
                </a:lnTo>
                <a:lnTo>
                  <a:pt x="557174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7" name="object 5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867996" y="5326433"/>
            <a:ext cx="283616" cy="107899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203416" y="5316526"/>
            <a:ext cx="462076" cy="124664"/>
          </a:xfrm>
          <a:prstGeom prst="rect">
            <a:avLst/>
          </a:prstGeom>
        </p:spPr>
      </p:pic>
      <p:sp>
        <p:nvSpPr>
          <p:cNvPr id="59" name="object 59" descr=""/>
          <p:cNvSpPr/>
          <p:nvPr/>
        </p:nvSpPr>
        <p:spPr>
          <a:xfrm>
            <a:off x="3891216" y="5519991"/>
            <a:ext cx="648970" cy="111125"/>
          </a:xfrm>
          <a:custGeom>
            <a:avLst/>
            <a:gdLst/>
            <a:ahLst/>
            <a:cxnLst/>
            <a:rect l="l" t="t" r="r" b="b"/>
            <a:pathLst>
              <a:path w="648970" h="111125">
                <a:moveTo>
                  <a:pt x="88544" y="81686"/>
                </a:moveTo>
                <a:lnTo>
                  <a:pt x="83096" y="85509"/>
                </a:lnTo>
                <a:lnTo>
                  <a:pt x="76542" y="88277"/>
                </a:lnTo>
                <a:lnTo>
                  <a:pt x="69126" y="89954"/>
                </a:lnTo>
                <a:lnTo>
                  <a:pt x="61112" y="90525"/>
                </a:lnTo>
                <a:lnTo>
                  <a:pt x="47358" y="88531"/>
                </a:lnTo>
                <a:lnTo>
                  <a:pt x="35255" y="82410"/>
                </a:lnTo>
                <a:lnTo>
                  <a:pt x="26670" y="71869"/>
                </a:lnTo>
                <a:lnTo>
                  <a:pt x="23469" y="56692"/>
                </a:lnTo>
                <a:lnTo>
                  <a:pt x="26708" y="40132"/>
                </a:lnTo>
                <a:lnTo>
                  <a:pt x="35255" y="28816"/>
                </a:lnTo>
                <a:lnTo>
                  <a:pt x="47320" y="22339"/>
                </a:lnTo>
                <a:lnTo>
                  <a:pt x="61112" y="20269"/>
                </a:lnTo>
                <a:lnTo>
                  <a:pt x="68491" y="20828"/>
                </a:lnTo>
                <a:lnTo>
                  <a:pt x="75590" y="22453"/>
                </a:lnTo>
                <a:lnTo>
                  <a:pt x="82105" y="25082"/>
                </a:lnTo>
                <a:lnTo>
                  <a:pt x="87782" y="28651"/>
                </a:lnTo>
                <a:lnTo>
                  <a:pt x="87782" y="6858"/>
                </a:lnTo>
                <a:lnTo>
                  <a:pt x="80657" y="3848"/>
                </a:lnTo>
                <a:lnTo>
                  <a:pt x="73113" y="1714"/>
                </a:lnTo>
                <a:lnTo>
                  <a:pt x="65278" y="419"/>
                </a:lnTo>
                <a:lnTo>
                  <a:pt x="57302" y="0"/>
                </a:lnTo>
                <a:lnTo>
                  <a:pt x="36347" y="3365"/>
                </a:lnTo>
                <a:lnTo>
                  <a:pt x="18021" y="13716"/>
                </a:lnTo>
                <a:lnTo>
                  <a:pt x="5003" y="31369"/>
                </a:lnTo>
                <a:lnTo>
                  <a:pt x="0" y="56692"/>
                </a:lnTo>
                <a:lnTo>
                  <a:pt x="4991" y="80848"/>
                </a:lnTo>
                <a:lnTo>
                  <a:pt x="18110" y="97764"/>
                </a:lnTo>
                <a:lnTo>
                  <a:pt x="36576" y="107696"/>
                </a:lnTo>
                <a:lnTo>
                  <a:pt x="57607" y="110947"/>
                </a:lnTo>
                <a:lnTo>
                  <a:pt x="65913" y="110490"/>
                </a:lnTo>
                <a:lnTo>
                  <a:pt x="73875" y="109169"/>
                </a:lnTo>
                <a:lnTo>
                  <a:pt x="81432" y="107022"/>
                </a:lnTo>
                <a:lnTo>
                  <a:pt x="88544" y="104089"/>
                </a:lnTo>
                <a:lnTo>
                  <a:pt x="88544" y="81686"/>
                </a:lnTo>
                <a:close/>
              </a:path>
              <a:path w="648970" h="111125">
                <a:moveTo>
                  <a:pt x="211836" y="55460"/>
                </a:moveTo>
                <a:lnTo>
                  <a:pt x="208292" y="34582"/>
                </a:lnTo>
                <a:lnTo>
                  <a:pt x="200240" y="21183"/>
                </a:lnTo>
                <a:lnTo>
                  <a:pt x="197662" y="16878"/>
                </a:lnTo>
                <a:lnTo>
                  <a:pt x="188366" y="10439"/>
                </a:lnTo>
                <a:lnTo>
                  <a:pt x="188366" y="55460"/>
                </a:lnTo>
                <a:lnTo>
                  <a:pt x="186270" y="68732"/>
                </a:lnTo>
                <a:lnTo>
                  <a:pt x="180035" y="79641"/>
                </a:lnTo>
                <a:lnTo>
                  <a:pt x="169646" y="87033"/>
                </a:lnTo>
                <a:lnTo>
                  <a:pt x="155143" y="89750"/>
                </a:lnTo>
                <a:lnTo>
                  <a:pt x="140538" y="87033"/>
                </a:lnTo>
                <a:lnTo>
                  <a:pt x="130111" y="79641"/>
                </a:lnTo>
                <a:lnTo>
                  <a:pt x="123850" y="68732"/>
                </a:lnTo>
                <a:lnTo>
                  <a:pt x="121767" y="55460"/>
                </a:lnTo>
                <a:lnTo>
                  <a:pt x="123850" y="42202"/>
                </a:lnTo>
                <a:lnTo>
                  <a:pt x="130111" y="31292"/>
                </a:lnTo>
                <a:lnTo>
                  <a:pt x="140538" y="23901"/>
                </a:lnTo>
                <a:lnTo>
                  <a:pt x="155143" y="21183"/>
                </a:lnTo>
                <a:lnTo>
                  <a:pt x="169646" y="23901"/>
                </a:lnTo>
                <a:lnTo>
                  <a:pt x="180035" y="31292"/>
                </a:lnTo>
                <a:lnTo>
                  <a:pt x="186270" y="42202"/>
                </a:lnTo>
                <a:lnTo>
                  <a:pt x="188366" y="55460"/>
                </a:lnTo>
                <a:lnTo>
                  <a:pt x="188366" y="10439"/>
                </a:lnTo>
                <a:lnTo>
                  <a:pt x="179946" y="4584"/>
                </a:lnTo>
                <a:lnTo>
                  <a:pt x="155143" y="0"/>
                </a:lnTo>
                <a:lnTo>
                  <a:pt x="130340" y="4584"/>
                </a:lnTo>
                <a:lnTo>
                  <a:pt x="112623" y="16878"/>
                </a:lnTo>
                <a:lnTo>
                  <a:pt x="101993" y="34582"/>
                </a:lnTo>
                <a:lnTo>
                  <a:pt x="98450" y="55460"/>
                </a:lnTo>
                <a:lnTo>
                  <a:pt x="101993" y="76352"/>
                </a:lnTo>
                <a:lnTo>
                  <a:pt x="112623" y="94068"/>
                </a:lnTo>
                <a:lnTo>
                  <a:pt x="130340" y="106349"/>
                </a:lnTo>
                <a:lnTo>
                  <a:pt x="155143" y="110947"/>
                </a:lnTo>
                <a:lnTo>
                  <a:pt x="179933" y="106349"/>
                </a:lnTo>
                <a:lnTo>
                  <a:pt x="197650" y="94068"/>
                </a:lnTo>
                <a:lnTo>
                  <a:pt x="200240" y="89750"/>
                </a:lnTo>
                <a:lnTo>
                  <a:pt x="208280" y="76352"/>
                </a:lnTo>
                <a:lnTo>
                  <a:pt x="211836" y="55460"/>
                </a:lnTo>
                <a:close/>
              </a:path>
              <a:path w="648970" h="111125">
                <a:moveTo>
                  <a:pt x="311353" y="81686"/>
                </a:moveTo>
                <a:lnTo>
                  <a:pt x="305904" y="85509"/>
                </a:lnTo>
                <a:lnTo>
                  <a:pt x="299351" y="88277"/>
                </a:lnTo>
                <a:lnTo>
                  <a:pt x="291934" y="89954"/>
                </a:lnTo>
                <a:lnTo>
                  <a:pt x="283921" y="90525"/>
                </a:lnTo>
                <a:lnTo>
                  <a:pt x="270167" y="88531"/>
                </a:lnTo>
                <a:lnTo>
                  <a:pt x="258064" y="82410"/>
                </a:lnTo>
                <a:lnTo>
                  <a:pt x="249478" y="71869"/>
                </a:lnTo>
                <a:lnTo>
                  <a:pt x="246278" y="56692"/>
                </a:lnTo>
                <a:lnTo>
                  <a:pt x="249516" y="40132"/>
                </a:lnTo>
                <a:lnTo>
                  <a:pt x="258064" y="28816"/>
                </a:lnTo>
                <a:lnTo>
                  <a:pt x="270129" y="22339"/>
                </a:lnTo>
                <a:lnTo>
                  <a:pt x="283921" y="20269"/>
                </a:lnTo>
                <a:lnTo>
                  <a:pt x="291299" y="20828"/>
                </a:lnTo>
                <a:lnTo>
                  <a:pt x="298386" y="22453"/>
                </a:lnTo>
                <a:lnTo>
                  <a:pt x="304914" y="25082"/>
                </a:lnTo>
                <a:lnTo>
                  <a:pt x="310591" y="28651"/>
                </a:lnTo>
                <a:lnTo>
                  <a:pt x="310591" y="6858"/>
                </a:lnTo>
                <a:lnTo>
                  <a:pt x="303466" y="3848"/>
                </a:lnTo>
                <a:lnTo>
                  <a:pt x="295910" y="1714"/>
                </a:lnTo>
                <a:lnTo>
                  <a:pt x="288086" y="419"/>
                </a:lnTo>
                <a:lnTo>
                  <a:pt x="280111" y="0"/>
                </a:lnTo>
                <a:lnTo>
                  <a:pt x="259156" y="3365"/>
                </a:lnTo>
                <a:lnTo>
                  <a:pt x="240830" y="13716"/>
                </a:lnTo>
                <a:lnTo>
                  <a:pt x="227812" y="31369"/>
                </a:lnTo>
                <a:lnTo>
                  <a:pt x="222808" y="56692"/>
                </a:lnTo>
                <a:lnTo>
                  <a:pt x="227799" y="80848"/>
                </a:lnTo>
                <a:lnTo>
                  <a:pt x="240919" y="97764"/>
                </a:lnTo>
                <a:lnTo>
                  <a:pt x="259384" y="107696"/>
                </a:lnTo>
                <a:lnTo>
                  <a:pt x="280416" y="110947"/>
                </a:lnTo>
                <a:lnTo>
                  <a:pt x="288721" y="110490"/>
                </a:lnTo>
                <a:lnTo>
                  <a:pt x="296684" y="109169"/>
                </a:lnTo>
                <a:lnTo>
                  <a:pt x="304241" y="107022"/>
                </a:lnTo>
                <a:lnTo>
                  <a:pt x="311353" y="104089"/>
                </a:lnTo>
                <a:lnTo>
                  <a:pt x="311353" y="81686"/>
                </a:lnTo>
                <a:close/>
              </a:path>
              <a:path w="648970" h="111125">
                <a:moveTo>
                  <a:pt x="407212" y="2133"/>
                </a:moveTo>
                <a:lnTo>
                  <a:pt x="318973" y="2133"/>
                </a:lnTo>
                <a:lnTo>
                  <a:pt x="318973" y="22707"/>
                </a:lnTo>
                <a:lnTo>
                  <a:pt x="351739" y="22707"/>
                </a:lnTo>
                <a:lnTo>
                  <a:pt x="351739" y="108813"/>
                </a:lnTo>
                <a:lnTo>
                  <a:pt x="374446" y="108813"/>
                </a:lnTo>
                <a:lnTo>
                  <a:pt x="374446" y="22707"/>
                </a:lnTo>
                <a:lnTo>
                  <a:pt x="407212" y="22707"/>
                </a:lnTo>
                <a:lnTo>
                  <a:pt x="407212" y="2133"/>
                </a:lnTo>
                <a:close/>
              </a:path>
              <a:path w="648970" h="111125">
                <a:moveTo>
                  <a:pt x="509320" y="108813"/>
                </a:moveTo>
                <a:lnTo>
                  <a:pt x="501180" y="88836"/>
                </a:lnTo>
                <a:lnTo>
                  <a:pt x="493496" y="69951"/>
                </a:lnTo>
                <a:lnTo>
                  <a:pt x="474510" y="23317"/>
                </a:lnTo>
                <a:lnTo>
                  <a:pt x="470763" y="14122"/>
                </a:lnTo>
                <a:lnTo>
                  <a:pt x="470763" y="69951"/>
                </a:lnTo>
                <a:lnTo>
                  <a:pt x="436321" y="69951"/>
                </a:lnTo>
                <a:lnTo>
                  <a:pt x="451104" y="31699"/>
                </a:lnTo>
                <a:lnTo>
                  <a:pt x="452018" y="29565"/>
                </a:lnTo>
                <a:lnTo>
                  <a:pt x="452780" y="27432"/>
                </a:lnTo>
                <a:lnTo>
                  <a:pt x="453542" y="23317"/>
                </a:lnTo>
                <a:lnTo>
                  <a:pt x="454304" y="27432"/>
                </a:lnTo>
                <a:lnTo>
                  <a:pt x="455828" y="31699"/>
                </a:lnTo>
                <a:lnTo>
                  <a:pt x="470763" y="69951"/>
                </a:lnTo>
                <a:lnTo>
                  <a:pt x="470763" y="14122"/>
                </a:lnTo>
                <a:lnTo>
                  <a:pt x="465886" y="2133"/>
                </a:lnTo>
                <a:lnTo>
                  <a:pt x="441198" y="2133"/>
                </a:lnTo>
                <a:lnTo>
                  <a:pt x="397611" y="108813"/>
                </a:lnTo>
                <a:lnTo>
                  <a:pt x="421233" y="108813"/>
                </a:lnTo>
                <a:lnTo>
                  <a:pt x="429158" y="88836"/>
                </a:lnTo>
                <a:lnTo>
                  <a:pt x="477926" y="88836"/>
                </a:lnTo>
                <a:lnTo>
                  <a:pt x="485698" y="108813"/>
                </a:lnTo>
                <a:lnTo>
                  <a:pt x="509320" y="108813"/>
                </a:lnTo>
                <a:close/>
              </a:path>
              <a:path w="648970" h="111125">
                <a:moveTo>
                  <a:pt x="608990" y="78943"/>
                </a:moveTo>
                <a:lnTo>
                  <a:pt x="607275" y="68605"/>
                </a:lnTo>
                <a:lnTo>
                  <a:pt x="603808" y="62776"/>
                </a:lnTo>
                <a:lnTo>
                  <a:pt x="602716" y="60934"/>
                </a:lnTo>
                <a:lnTo>
                  <a:pt x="596188" y="55638"/>
                </a:lnTo>
                <a:lnTo>
                  <a:pt x="588568" y="52425"/>
                </a:lnTo>
                <a:lnTo>
                  <a:pt x="595071" y="49187"/>
                </a:lnTo>
                <a:lnTo>
                  <a:pt x="599135" y="45262"/>
                </a:lnTo>
                <a:lnTo>
                  <a:pt x="600189" y="44246"/>
                </a:lnTo>
                <a:lnTo>
                  <a:pt x="603516" y="37566"/>
                </a:lnTo>
                <a:lnTo>
                  <a:pt x="604723" y="29108"/>
                </a:lnTo>
                <a:lnTo>
                  <a:pt x="602945" y="20878"/>
                </a:lnTo>
                <a:lnTo>
                  <a:pt x="602145" y="17170"/>
                </a:lnTo>
                <a:lnTo>
                  <a:pt x="594791" y="8763"/>
                </a:lnTo>
                <a:lnTo>
                  <a:pt x="586130" y="5041"/>
                </a:lnTo>
                <a:lnTo>
                  <a:pt x="586130" y="65227"/>
                </a:lnTo>
                <a:lnTo>
                  <a:pt x="586130" y="88087"/>
                </a:lnTo>
                <a:lnTo>
                  <a:pt x="576986" y="90208"/>
                </a:lnTo>
                <a:lnTo>
                  <a:pt x="543915" y="90208"/>
                </a:lnTo>
                <a:lnTo>
                  <a:pt x="543915" y="62776"/>
                </a:lnTo>
                <a:lnTo>
                  <a:pt x="577138" y="62776"/>
                </a:lnTo>
                <a:lnTo>
                  <a:pt x="586130" y="65227"/>
                </a:lnTo>
                <a:lnTo>
                  <a:pt x="586130" y="5041"/>
                </a:lnTo>
                <a:lnTo>
                  <a:pt x="583184" y="3771"/>
                </a:lnTo>
                <a:lnTo>
                  <a:pt x="582015" y="3657"/>
                </a:lnTo>
                <a:lnTo>
                  <a:pt x="582015" y="24688"/>
                </a:lnTo>
                <a:lnTo>
                  <a:pt x="582015" y="41287"/>
                </a:lnTo>
                <a:lnTo>
                  <a:pt x="575767" y="45262"/>
                </a:lnTo>
                <a:lnTo>
                  <a:pt x="544068" y="45262"/>
                </a:lnTo>
                <a:lnTo>
                  <a:pt x="544068" y="20878"/>
                </a:lnTo>
                <a:lnTo>
                  <a:pt x="575919" y="20878"/>
                </a:lnTo>
                <a:lnTo>
                  <a:pt x="582015" y="24688"/>
                </a:lnTo>
                <a:lnTo>
                  <a:pt x="582015" y="3657"/>
                </a:lnTo>
                <a:lnTo>
                  <a:pt x="567842" y="2133"/>
                </a:lnTo>
                <a:lnTo>
                  <a:pt x="521208" y="2133"/>
                </a:lnTo>
                <a:lnTo>
                  <a:pt x="521208" y="108813"/>
                </a:lnTo>
                <a:lnTo>
                  <a:pt x="567080" y="108813"/>
                </a:lnTo>
                <a:lnTo>
                  <a:pt x="581469" y="107543"/>
                </a:lnTo>
                <a:lnTo>
                  <a:pt x="595007" y="102958"/>
                </a:lnTo>
                <a:lnTo>
                  <a:pt x="605053" y="93827"/>
                </a:lnTo>
                <a:lnTo>
                  <a:pt x="606005" y="90208"/>
                </a:lnTo>
                <a:lnTo>
                  <a:pt x="608990" y="78943"/>
                </a:lnTo>
                <a:close/>
              </a:path>
              <a:path w="648970" h="111125">
                <a:moveTo>
                  <a:pt x="648766" y="89750"/>
                </a:moveTo>
                <a:lnTo>
                  <a:pt x="642823" y="85801"/>
                </a:lnTo>
                <a:lnTo>
                  <a:pt x="629107" y="85801"/>
                </a:lnTo>
                <a:lnTo>
                  <a:pt x="623011" y="89750"/>
                </a:lnTo>
                <a:lnTo>
                  <a:pt x="623011" y="106832"/>
                </a:lnTo>
                <a:lnTo>
                  <a:pt x="629107" y="110782"/>
                </a:lnTo>
                <a:lnTo>
                  <a:pt x="642823" y="110782"/>
                </a:lnTo>
                <a:lnTo>
                  <a:pt x="648766" y="106832"/>
                </a:lnTo>
                <a:lnTo>
                  <a:pt x="648766" y="89750"/>
                </a:lnTo>
                <a:close/>
              </a:path>
              <a:path w="648970" h="111125">
                <a:moveTo>
                  <a:pt x="648766" y="43434"/>
                </a:moveTo>
                <a:lnTo>
                  <a:pt x="642823" y="39458"/>
                </a:lnTo>
                <a:lnTo>
                  <a:pt x="629107" y="39458"/>
                </a:lnTo>
                <a:lnTo>
                  <a:pt x="623011" y="43434"/>
                </a:lnTo>
                <a:lnTo>
                  <a:pt x="623011" y="60655"/>
                </a:lnTo>
                <a:lnTo>
                  <a:pt x="629107" y="64465"/>
                </a:lnTo>
                <a:lnTo>
                  <a:pt x="642823" y="64465"/>
                </a:lnTo>
                <a:lnTo>
                  <a:pt x="648766" y="60655"/>
                </a:lnTo>
                <a:lnTo>
                  <a:pt x="648766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0" name="object 60" descr=""/>
          <p:cNvGrpSpPr/>
          <p:nvPr/>
        </p:nvGrpSpPr>
        <p:grpSpPr>
          <a:xfrm>
            <a:off x="4587075" y="5512971"/>
            <a:ext cx="737235" cy="125095"/>
            <a:chOff x="4587075" y="5512971"/>
            <a:chExt cx="737235" cy="125095"/>
          </a:xfrm>
        </p:grpSpPr>
        <p:pic>
          <p:nvPicPr>
            <p:cNvPr id="61" name="object 6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87075" y="5512971"/>
              <a:ext cx="319887" cy="124966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4944300" y="5519991"/>
              <a:ext cx="379730" cy="111125"/>
            </a:xfrm>
            <a:custGeom>
              <a:avLst/>
              <a:gdLst/>
              <a:ahLst/>
              <a:cxnLst/>
              <a:rect l="l" t="t" r="r" b="b"/>
              <a:pathLst>
                <a:path w="379729" h="111125">
                  <a:moveTo>
                    <a:pt x="105156" y="108813"/>
                  </a:moveTo>
                  <a:lnTo>
                    <a:pt x="66903" y="53492"/>
                  </a:lnTo>
                  <a:lnTo>
                    <a:pt x="102870" y="2133"/>
                  </a:lnTo>
                  <a:lnTo>
                    <a:pt x="76047" y="2133"/>
                  </a:lnTo>
                  <a:lnTo>
                    <a:pt x="52578" y="37172"/>
                  </a:lnTo>
                  <a:lnTo>
                    <a:pt x="28956" y="2133"/>
                  </a:lnTo>
                  <a:lnTo>
                    <a:pt x="2286" y="2133"/>
                  </a:lnTo>
                  <a:lnTo>
                    <a:pt x="38252" y="53492"/>
                  </a:lnTo>
                  <a:lnTo>
                    <a:pt x="0" y="108813"/>
                  </a:lnTo>
                  <a:lnTo>
                    <a:pt x="26670" y="108813"/>
                  </a:lnTo>
                  <a:lnTo>
                    <a:pt x="52578" y="69951"/>
                  </a:lnTo>
                  <a:lnTo>
                    <a:pt x="78333" y="108813"/>
                  </a:lnTo>
                  <a:lnTo>
                    <a:pt x="105156" y="108813"/>
                  </a:lnTo>
                  <a:close/>
                </a:path>
                <a:path w="379729" h="111125">
                  <a:moveTo>
                    <a:pt x="209397" y="2133"/>
                  </a:moveTo>
                  <a:lnTo>
                    <a:pt x="136245" y="2133"/>
                  </a:lnTo>
                  <a:lnTo>
                    <a:pt x="134226" y="31318"/>
                  </a:lnTo>
                  <a:lnTo>
                    <a:pt x="131140" y="59093"/>
                  </a:lnTo>
                  <a:lnTo>
                    <a:pt x="125183" y="80048"/>
                  </a:lnTo>
                  <a:lnTo>
                    <a:pt x="114604" y="88836"/>
                  </a:lnTo>
                  <a:lnTo>
                    <a:pt x="111556" y="89001"/>
                  </a:lnTo>
                  <a:lnTo>
                    <a:pt x="109270" y="88696"/>
                  </a:lnTo>
                  <a:lnTo>
                    <a:pt x="107289" y="88087"/>
                  </a:lnTo>
                  <a:lnTo>
                    <a:pt x="107289" y="108204"/>
                  </a:lnTo>
                  <a:lnTo>
                    <a:pt x="111556" y="109728"/>
                  </a:lnTo>
                  <a:lnTo>
                    <a:pt x="115519" y="110185"/>
                  </a:lnTo>
                  <a:lnTo>
                    <a:pt x="119176" y="110185"/>
                  </a:lnTo>
                  <a:lnTo>
                    <a:pt x="137083" y="102831"/>
                  </a:lnTo>
                  <a:lnTo>
                    <a:pt x="147942" y="83413"/>
                  </a:lnTo>
                  <a:lnTo>
                    <a:pt x="153936" y="55511"/>
                  </a:lnTo>
                  <a:lnTo>
                    <a:pt x="157276" y="22707"/>
                  </a:lnTo>
                  <a:lnTo>
                    <a:pt x="186537" y="22707"/>
                  </a:lnTo>
                  <a:lnTo>
                    <a:pt x="186537" y="108813"/>
                  </a:lnTo>
                  <a:lnTo>
                    <a:pt x="209397" y="108813"/>
                  </a:lnTo>
                  <a:lnTo>
                    <a:pt x="209397" y="2133"/>
                  </a:lnTo>
                  <a:close/>
                </a:path>
                <a:path w="379729" h="111125">
                  <a:moveTo>
                    <a:pt x="339699" y="55460"/>
                  </a:moveTo>
                  <a:lnTo>
                    <a:pt x="336156" y="34582"/>
                  </a:lnTo>
                  <a:lnTo>
                    <a:pt x="328104" y="21183"/>
                  </a:lnTo>
                  <a:lnTo>
                    <a:pt x="325526" y="16878"/>
                  </a:lnTo>
                  <a:lnTo>
                    <a:pt x="316230" y="10439"/>
                  </a:lnTo>
                  <a:lnTo>
                    <a:pt x="316230" y="55460"/>
                  </a:lnTo>
                  <a:lnTo>
                    <a:pt x="314134" y="68732"/>
                  </a:lnTo>
                  <a:lnTo>
                    <a:pt x="307898" y="79641"/>
                  </a:lnTo>
                  <a:lnTo>
                    <a:pt x="297510" y="87033"/>
                  </a:lnTo>
                  <a:lnTo>
                    <a:pt x="283006" y="89750"/>
                  </a:lnTo>
                  <a:lnTo>
                    <a:pt x="268401" y="87033"/>
                  </a:lnTo>
                  <a:lnTo>
                    <a:pt x="257975" y="79641"/>
                  </a:lnTo>
                  <a:lnTo>
                    <a:pt x="251714" y="68732"/>
                  </a:lnTo>
                  <a:lnTo>
                    <a:pt x="249631" y="55460"/>
                  </a:lnTo>
                  <a:lnTo>
                    <a:pt x="251714" y="42202"/>
                  </a:lnTo>
                  <a:lnTo>
                    <a:pt x="257975" y="31292"/>
                  </a:lnTo>
                  <a:lnTo>
                    <a:pt x="268401" y="23901"/>
                  </a:lnTo>
                  <a:lnTo>
                    <a:pt x="283006" y="21183"/>
                  </a:lnTo>
                  <a:lnTo>
                    <a:pt x="297510" y="23901"/>
                  </a:lnTo>
                  <a:lnTo>
                    <a:pt x="307898" y="31292"/>
                  </a:lnTo>
                  <a:lnTo>
                    <a:pt x="314134" y="42202"/>
                  </a:lnTo>
                  <a:lnTo>
                    <a:pt x="316230" y="55460"/>
                  </a:lnTo>
                  <a:lnTo>
                    <a:pt x="316230" y="10439"/>
                  </a:lnTo>
                  <a:lnTo>
                    <a:pt x="307809" y="4584"/>
                  </a:lnTo>
                  <a:lnTo>
                    <a:pt x="283006" y="0"/>
                  </a:lnTo>
                  <a:lnTo>
                    <a:pt x="258203" y="4584"/>
                  </a:lnTo>
                  <a:lnTo>
                    <a:pt x="240487" y="16878"/>
                  </a:lnTo>
                  <a:lnTo>
                    <a:pt x="229857" y="34582"/>
                  </a:lnTo>
                  <a:lnTo>
                    <a:pt x="226314" y="55460"/>
                  </a:lnTo>
                  <a:lnTo>
                    <a:pt x="229857" y="76352"/>
                  </a:lnTo>
                  <a:lnTo>
                    <a:pt x="240487" y="94068"/>
                  </a:lnTo>
                  <a:lnTo>
                    <a:pt x="258203" y="106349"/>
                  </a:lnTo>
                  <a:lnTo>
                    <a:pt x="283006" y="110947"/>
                  </a:lnTo>
                  <a:lnTo>
                    <a:pt x="307797" y="106349"/>
                  </a:lnTo>
                  <a:lnTo>
                    <a:pt x="325513" y="94068"/>
                  </a:lnTo>
                  <a:lnTo>
                    <a:pt x="328104" y="89750"/>
                  </a:lnTo>
                  <a:lnTo>
                    <a:pt x="336143" y="76352"/>
                  </a:lnTo>
                  <a:lnTo>
                    <a:pt x="339699" y="55460"/>
                  </a:lnTo>
                  <a:close/>
                </a:path>
                <a:path w="379729" h="111125">
                  <a:moveTo>
                    <a:pt x="379476" y="22161"/>
                  </a:moveTo>
                  <a:lnTo>
                    <a:pt x="356616" y="22161"/>
                  </a:lnTo>
                  <a:lnTo>
                    <a:pt x="356616" y="108521"/>
                  </a:lnTo>
                  <a:lnTo>
                    <a:pt x="379476" y="108521"/>
                  </a:lnTo>
                  <a:lnTo>
                    <a:pt x="379476" y="22161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" name="object 63" descr=""/>
          <p:cNvGrpSpPr/>
          <p:nvPr/>
        </p:nvGrpSpPr>
        <p:grpSpPr>
          <a:xfrm>
            <a:off x="5300916" y="5512971"/>
            <a:ext cx="604520" cy="125095"/>
            <a:chOff x="5300916" y="5512971"/>
            <a:chExt cx="604520" cy="125095"/>
          </a:xfrm>
        </p:grpSpPr>
        <p:sp>
          <p:nvSpPr>
            <p:cNvPr id="64" name="object 64" descr=""/>
            <p:cNvSpPr/>
            <p:nvPr/>
          </p:nvSpPr>
          <p:spPr>
            <a:xfrm>
              <a:off x="5300916" y="5519991"/>
              <a:ext cx="334645" cy="111125"/>
            </a:xfrm>
            <a:custGeom>
              <a:avLst/>
              <a:gdLst/>
              <a:ahLst/>
              <a:cxnLst/>
              <a:rect l="l" t="t" r="r" b="b"/>
              <a:pathLst>
                <a:path w="334645" h="111125">
                  <a:moveTo>
                    <a:pt x="92811" y="1841"/>
                  </a:moveTo>
                  <a:lnTo>
                    <a:pt x="0" y="1841"/>
                  </a:lnTo>
                  <a:lnTo>
                    <a:pt x="0" y="22161"/>
                  </a:lnTo>
                  <a:lnTo>
                    <a:pt x="70104" y="22161"/>
                  </a:lnTo>
                  <a:lnTo>
                    <a:pt x="70104" y="108521"/>
                  </a:lnTo>
                  <a:lnTo>
                    <a:pt x="92811" y="108521"/>
                  </a:lnTo>
                  <a:lnTo>
                    <a:pt x="92811" y="22161"/>
                  </a:lnTo>
                  <a:lnTo>
                    <a:pt x="92811" y="1841"/>
                  </a:lnTo>
                  <a:close/>
                </a:path>
                <a:path w="334645" h="111125">
                  <a:moveTo>
                    <a:pt x="223113" y="55460"/>
                  </a:moveTo>
                  <a:lnTo>
                    <a:pt x="219570" y="34582"/>
                  </a:lnTo>
                  <a:lnTo>
                    <a:pt x="211518" y="21183"/>
                  </a:lnTo>
                  <a:lnTo>
                    <a:pt x="208940" y="16878"/>
                  </a:lnTo>
                  <a:lnTo>
                    <a:pt x="199644" y="10439"/>
                  </a:lnTo>
                  <a:lnTo>
                    <a:pt x="199644" y="55460"/>
                  </a:lnTo>
                  <a:lnTo>
                    <a:pt x="197548" y="68732"/>
                  </a:lnTo>
                  <a:lnTo>
                    <a:pt x="191312" y="79641"/>
                  </a:lnTo>
                  <a:lnTo>
                    <a:pt x="180924" y="87033"/>
                  </a:lnTo>
                  <a:lnTo>
                    <a:pt x="166420" y="89750"/>
                  </a:lnTo>
                  <a:lnTo>
                    <a:pt x="151815" y="87033"/>
                  </a:lnTo>
                  <a:lnTo>
                    <a:pt x="141389" y="79641"/>
                  </a:lnTo>
                  <a:lnTo>
                    <a:pt x="135128" y="68732"/>
                  </a:lnTo>
                  <a:lnTo>
                    <a:pt x="133045" y="55460"/>
                  </a:lnTo>
                  <a:lnTo>
                    <a:pt x="135128" y="42202"/>
                  </a:lnTo>
                  <a:lnTo>
                    <a:pt x="141376" y="31292"/>
                  </a:lnTo>
                  <a:lnTo>
                    <a:pt x="151815" y="23901"/>
                  </a:lnTo>
                  <a:lnTo>
                    <a:pt x="166420" y="21183"/>
                  </a:lnTo>
                  <a:lnTo>
                    <a:pt x="180924" y="23901"/>
                  </a:lnTo>
                  <a:lnTo>
                    <a:pt x="191312" y="31292"/>
                  </a:lnTo>
                  <a:lnTo>
                    <a:pt x="197548" y="42202"/>
                  </a:lnTo>
                  <a:lnTo>
                    <a:pt x="199644" y="55460"/>
                  </a:lnTo>
                  <a:lnTo>
                    <a:pt x="199644" y="10439"/>
                  </a:lnTo>
                  <a:lnTo>
                    <a:pt x="191223" y="4584"/>
                  </a:lnTo>
                  <a:lnTo>
                    <a:pt x="166420" y="0"/>
                  </a:lnTo>
                  <a:lnTo>
                    <a:pt x="141617" y="4584"/>
                  </a:lnTo>
                  <a:lnTo>
                    <a:pt x="123901" y="16878"/>
                  </a:lnTo>
                  <a:lnTo>
                    <a:pt x="113271" y="34582"/>
                  </a:lnTo>
                  <a:lnTo>
                    <a:pt x="109728" y="55460"/>
                  </a:lnTo>
                  <a:lnTo>
                    <a:pt x="113271" y="76352"/>
                  </a:lnTo>
                  <a:lnTo>
                    <a:pt x="123901" y="94068"/>
                  </a:lnTo>
                  <a:lnTo>
                    <a:pt x="141617" y="106349"/>
                  </a:lnTo>
                  <a:lnTo>
                    <a:pt x="166420" y="110947"/>
                  </a:lnTo>
                  <a:lnTo>
                    <a:pt x="191223" y="106349"/>
                  </a:lnTo>
                  <a:lnTo>
                    <a:pt x="208940" y="94068"/>
                  </a:lnTo>
                  <a:lnTo>
                    <a:pt x="211518" y="89750"/>
                  </a:lnTo>
                  <a:lnTo>
                    <a:pt x="219557" y="76352"/>
                  </a:lnTo>
                  <a:lnTo>
                    <a:pt x="223113" y="55460"/>
                  </a:lnTo>
                  <a:close/>
                </a:path>
                <a:path w="334645" h="111125">
                  <a:moveTo>
                    <a:pt x="334518" y="108813"/>
                  </a:moveTo>
                  <a:lnTo>
                    <a:pt x="297942" y="54089"/>
                  </a:lnTo>
                  <a:lnTo>
                    <a:pt x="332536" y="2133"/>
                  </a:lnTo>
                  <a:lnTo>
                    <a:pt x="307086" y="2133"/>
                  </a:lnTo>
                  <a:lnTo>
                    <a:pt x="280111" y="44488"/>
                  </a:lnTo>
                  <a:lnTo>
                    <a:pt x="262890" y="44488"/>
                  </a:lnTo>
                  <a:lnTo>
                    <a:pt x="262890" y="2133"/>
                  </a:lnTo>
                  <a:lnTo>
                    <a:pt x="240030" y="2133"/>
                  </a:lnTo>
                  <a:lnTo>
                    <a:pt x="240030" y="108813"/>
                  </a:lnTo>
                  <a:lnTo>
                    <a:pt x="262890" y="108813"/>
                  </a:lnTo>
                  <a:lnTo>
                    <a:pt x="262890" y="65227"/>
                  </a:lnTo>
                  <a:lnTo>
                    <a:pt x="280111" y="65227"/>
                  </a:lnTo>
                  <a:lnTo>
                    <a:pt x="309219" y="108813"/>
                  </a:lnTo>
                  <a:lnTo>
                    <a:pt x="334518" y="108813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74905" y="5512971"/>
              <a:ext cx="229958" cy="124966"/>
            </a:xfrm>
            <a:prstGeom prst="rect">
              <a:avLst/>
            </a:prstGeom>
          </p:spPr>
        </p:pic>
      </p:grpSp>
      <p:sp>
        <p:nvSpPr>
          <p:cNvPr id="66" name="object 66" descr=""/>
          <p:cNvSpPr/>
          <p:nvPr/>
        </p:nvSpPr>
        <p:spPr>
          <a:xfrm>
            <a:off x="5949988" y="5519991"/>
            <a:ext cx="640715" cy="111125"/>
          </a:xfrm>
          <a:custGeom>
            <a:avLst/>
            <a:gdLst/>
            <a:ahLst/>
            <a:cxnLst/>
            <a:rect l="l" t="t" r="r" b="b"/>
            <a:pathLst>
              <a:path w="640715" h="111125">
                <a:moveTo>
                  <a:pt x="87782" y="56832"/>
                </a:moveTo>
                <a:lnTo>
                  <a:pt x="82829" y="31242"/>
                </a:lnTo>
                <a:lnTo>
                  <a:pt x="69850" y="13563"/>
                </a:lnTo>
                <a:lnTo>
                  <a:pt x="51574" y="3302"/>
                </a:lnTo>
                <a:lnTo>
                  <a:pt x="30772" y="0"/>
                </a:lnTo>
                <a:lnTo>
                  <a:pt x="22682" y="419"/>
                </a:lnTo>
                <a:lnTo>
                  <a:pt x="14757" y="1714"/>
                </a:lnTo>
                <a:lnTo>
                  <a:pt x="7137" y="3848"/>
                </a:lnTo>
                <a:lnTo>
                  <a:pt x="0" y="6858"/>
                </a:lnTo>
                <a:lnTo>
                  <a:pt x="0" y="28651"/>
                </a:lnTo>
                <a:lnTo>
                  <a:pt x="5969" y="25069"/>
                </a:lnTo>
                <a:lnTo>
                  <a:pt x="12827" y="22555"/>
                </a:lnTo>
                <a:lnTo>
                  <a:pt x="20091" y="21056"/>
                </a:lnTo>
                <a:lnTo>
                  <a:pt x="27279" y="20574"/>
                </a:lnTo>
                <a:lnTo>
                  <a:pt x="39878" y="21882"/>
                </a:lnTo>
                <a:lnTo>
                  <a:pt x="50939" y="26035"/>
                </a:lnTo>
                <a:lnTo>
                  <a:pt x="59423" y="33705"/>
                </a:lnTo>
                <a:lnTo>
                  <a:pt x="64312" y="45567"/>
                </a:lnTo>
                <a:lnTo>
                  <a:pt x="16598" y="45567"/>
                </a:lnTo>
                <a:lnTo>
                  <a:pt x="16598" y="65227"/>
                </a:lnTo>
                <a:lnTo>
                  <a:pt x="64770" y="65227"/>
                </a:lnTo>
                <a:lnTo>
                  <a:pt x="59969" y="77317"/>
                </a:lnTo>
                <a:lnTo>
                  <a:pt x="51219" y="85051"/>
                </a:lnTo>
                <a:lnTo>
                  <a:pt x="39751" y="89166"/>
                </a:lnTo>
                <a:lnTo>
                  <a:pt x="26822" y="90373"/>
                </a:lnTo>
                <a:lnTo>
                  <a:pt x="19507" y="89865"/>
                </a:lnTo>
                <a:lnTo>
                  <a:pt x="12433" y="88290"/>
                </a:lnTo>
                <a:lnTo>
                  <a:pt x="5829" y="85547"/>
                </a:lnTo>
                <a:lnTo>
                  <a:pt x="0" y="81521"/>
                </a:lnTo>
                <a:lnTo>
                  <a:pt x="0" y="104089"/>
                </a:lnTo>
                <a:lnTo>
                  <a:pt x="7086" y="107022"/>
                </a:lnTo>
                <a:lnTo>
                  <a:pt x="14566" y="109169"/>
                </a:lnTo>
                <a:lnTo>
                  <a:pt x="22301" y="110490"/>
                </a:lnTo>
                <a:lnTo>
                  <a:pt x="30175" y="110947"/>
                </a:lnTo>
                <a:lnTo>
                  <a:pt x="51257" y="107823"/>
                </a:lnTo>
                <a:lnTo>
                  <a:pt x="69723" y="98120"/>
                </a:lnTo>
                <a:lnTo>
                  <a:pt x="82804" y="81305"/>
                </a:lnTo>
                <a:lnTo>
                  <a:pt x="87782" y="56832"/>
                </a:lnTo>
                <a:close/>
              </a:path>
              <a:path w="640715" h="111125">
                <a:moveTo>
                  <a:pt x="194449" y="2133"/>
                </a:moveTo>
                <a:lnTo>
                  <a:pt x="121297" y="2133"/>
                </a:lnTo>
                <a:lnTo>
                  <a:pt x="119278" y="31318"/>
                </a:lnTo>
                <a:lnTo>
                  <a:pt x="116192" y="59093"/>
                </a:lnTo>
                <a:lnTo>
                  <a:pt x="110236" y="80048"/>
                </a:lnTo>
                <a:lnTo>
                  <a:pt x="99669" y="88836"/>
                </a:lnTo>
                <a:lnTo>
                  <a:pt x="96608" y="89001"/>
                </a:lnTo>
                <a:lnTo>
                  <a:pt x="94322" y="88696"/>
                </a:lnTo>
                <a:lnTo>
                  <a:pt x="92354" y="88087"/>
                </a:lnTo>
                <a:lnTo>
                  <a:pt x="92354" y="108204"/>
                </a:lnTo>
                <a:lnTo>
                  <a:pt x="96608" y="109728"/>
                </a:lnTo>
                <a:lnTo>
                  <a:pt x="100584" y="110185"/>
                </a:lnTo>
                <a:lnTo>
                  <a:pt x="104241" y="110185"/>
                </a:lnTo>
                <a:lnTo>
                  <a:pt x="122148" y="102831"/>
                </a:lnTo>
                <a:lnTo>
                  <a:pt x="132994" y="83413"/>
                </a:lnTo>
                <a:lnTo>
                  <a:pt x="138988" y="55511"/>
                </a:lnTo>
                <a:lnTo>
                  <a:pt x="142328" y="22707"/>
                </a:lnTo>
                <a:lnTo>
                  <a:pt x="171589" y="22707"/>
                </a:lnTo>
                <a:lnTo>
                  <a:pt x="171589" y="108813"/>
                </a:lnTo>
                <a:lnTo>
                  <a:pt x="194449" y="108813"/>
                </a:lnTo>
                <a:lnTo>
                  <a:pt x="194449" y="2133"/>
                </a:lnTo>
                <a:close/>
              </a:path>
              <a:path w="640715" h="111125">
                <a:moveTo>
                  <a:pt x="318046" y="108813"/>
                </a:moveTo>
                <a:lnTo>
                  <a:pt x="309905" y="88836"/>
                </a:lnTo>
                <a:lnTo>
                  <a:pt x="302221" y="69951"/>
                </a:lnTo>
                <a:lnTo>
                  <a:pt x="283235" y="23317"/>
                </a:lnTo>
                <a:lnTo>
                  <a:pt x="279488" y="14122"/>
                </a:lnTo>
                <a:lnTo>
                  <a:pt x="279488" y="69951"/>
                </a:lnTo>
                <a:lnTo>
                  <a:pt x="245059" y="69951"/>
                </a:lnTo>
                <a:lnTo>
                  <a:pt x="259829" y="31699"/>
                </a:lnTo>
                <a:lnTo>
                  <a:pt x="260743" y="29565"/>
                </a:lnTo>
                <a:lnTo>
                  <a:pt x="261518" y="27432"/>
                </a:lnTo>
                <a:lnTo>
                  <a:pt x="262267" y="23317"/>
                </a:lnTo>
                <a:lnTo>
                  <a:pt x="263029" y="27432"/>
                </a:lnTo>
                <a:lnTo>
                  <a:pt x="264553" y="31699"/>
                </a:lnTo>
                <a:lnTo>
                  <a:pt x="279488" y="69951"/>
                </a:lnTo>
                <a:lnTo>
                  <a:pt x="279488" y="14122"/>
                </a:lnTo>
                <a:lnTo>
                  <a:pt x="274612" y="2133"/>
                </a:lnTo>
                <a:lnTo>
                  <a:pt x="249923" y="2133"/>
                </a:lnTo>
                <a:lnTo>
                  <a:pt x="206336" y="108813"/>
                </a:lnTo>
                <a:lnTo>
                  <a:pt x="229971" y="108813"/>
                </a:lnTo>
                <a:lnTo>
                  <a:pt x="237883" y="88836"/>
                </a:lnTo>
                <a:lnTo>
                  <a:pt x="286651" y="88836"/>
                </a:lnTo>
                <a:lnTo>
                  <a:pt x="294424" y="108813"/>
                </a:lnTo>
                <a:lnTo>
                  <a:pt x="318046" y="108813"/>
                </a:lnTo>
                <a:close/>
              </a:path>
              <a:path w="640715" h="111125">
                <a:moveTo>
                  <a:pt x="407657" y="81686"/>
                </a:moveTo>
                <a:lnTo>
                  <a:pt x="402209" y="85509"/>
                </a:lnTo>
                <a:lnTo>
                  <a:pt x="395655" y="88277"/>
                </a:lnTo>
                <a:lnTo>
                  <a:pt x="388239" y="89954"/>
                </a:lnTo>
                <a:lnTo>
                  <a:pt x="380225" y="90525"/>
                </a:lnTo>
                <a:lnTo>
                  <a:pt x="366471" y="88531"/>
                </a:lnTo>
                <a:lnTo>
                  <a:pt x="354368" y="82410"/>
                </a:lnTo>
                <a:lnTo>
                  <a:pt x="345782" y="71869"/>
                </a:lnTo>
                <a:lnTo>
                  <a:pt x="342582" y="56692"/>
                </a:lnTo>
                <a:lnTo>
                  <a:pt x="345821" y="40132"/>
                </a:lnTo>
                <a:lnTo>
                  <a:pt x="354368" y="28816"/>
                </a:lnTo>
                <a:lnTo>
                  <a:pt x="366433" y="22339"/>
                </a:lnTo>
                <a:lnTo>
                  <a:pt x="380225" y="20269"/>
                </a:lnTo>
                <a:lnTo>
                  <a:pt x="387604" y="20828"/>
                </a:lnTo>
                <a:lnTo>
                  <a:pt x="394703" y="22453"/>
                </a:lnTo>
                <a:lnTo>
                  <a:pt x="401218" y="25082"/>
                </a:lnTo>
                <a:lnTo>
                  <a:pt x="406895" y="28651"/>
                </a:lnTo>
                <a:lnTo>
                  <a:pt x="406895" y="6858"/>
                </a:lnTo>
                <a:lnTo>
                  <a:pt x="399770" y="3848"/>
                </a:lnTo>
                <a:lnTo>
                  <a:pt x="392226" y="1714"/>
                </a:lnTo>
                <a:lnTo>
                  <a:pt x="384390" y="419"/>
                </a:lnTo>
                <a:lnTo>
                  <a:pt x="376415" y="0"/>
                </a:lnTo>
                <a:lnTo>
                  <a:pt x="355460" y="3365"/>
                </a:lnTo>
                <a:lnTo>
                  <a:pt x="337134" y="13716"/>
                </a:lnTo>
                <a:lnTo>
                  <a:pt x="324116" y="31369"/>
                </a:lnTo>
                <a:lnTo>
                  <a:pt x="319112" y="56692"/>
                </a:lnTo>
                <a:lnTo>
                  <a:pt x="324104" y="80848"/>
                </a:lnTo>
                <a:lnTo>
                  <a:pt x="337223" y="97764"/>
                </a:lnTo>
                <a:lnTo>
                  <a:pt x="355688" y="107696"/>
                </a:lnTo>
                <a:lnTo>
                  <a:pt x="376720" y="110947"/>
                </a:lnTo>
                <a:lnTo>
                  <a:pt x="385025" y="110490"/>
                </a:lnTo>
                <a:lnTo>
                  <a:pt x="392988" y="109169"/>
                </a:lnTo>
                <a:lnTo>
                  <a:pt x="400545" y="107022"/>
                </a:lnTo>
                <a:lnTo>
                  <a:pt x="407657" y="104089"/>
                </a:lnTo>
                <a:lnTo>
                  <a:pt x="407657" y="81686"/>
                </a:lnTo>
                <a:close/>
              </a:path>
              <a:path w="640715" h="111125">
                <a:moveTo>
                  <a:pt x="503516" y="2133"/>
                </a:moveTo>
                <a:lnTo>
                  <a:pt x="415277" y="2133"/>
                </a:lnTo>
                <a:lnTo>
                  <a:pt x="415277" y="22707"/>
                </a:lnTo>
                <a:lnTo>
                  <a:pt x="448043" y="22707"/>
                </a:lnTo>
                <a:lnTo>
                  <a:pt x="448043" y="108813"/>
                </a:lnTo>
                <a:lnTo>
                  <a:pt x="470750" y="108813"/>
                </a:lnTo>
                <a:lnTo>
                  <a:pt x="470750" y="22707"/>
                </a:lnTo>
                <a:lnTo>
                  <a:pt x="503516" y="22707"/>
                </a:lnTo>
                <a:lnTo>
                  <a:pt x="503516" y="2133"/>
                </a:lnTo>
                <a:close/>
              </a:path>
              <a:path w="640715" h="111125">
                <a:moveTo>
                  <a:pt x="605624" y="108813"/>
                </a:moveTo>
                <a:lnTo>
                  <a:pt x="597484" y="88836"/>
                </a:lnTo>
                <a:lnTo>
                  <a:pt x="589800" y="69951"/>
                </a:lnTo>
                <a:lnTo>
                  <a:pt x="570814" y="23317"/>
                </a:lnTo>
                <a:lnTo>
                  <a:pt x="567067" y="14122"/>
                </a:lnTo>
                <a:lnTo>
                  <a:pt x="567067" y="69951"/>
                </a:lnTo>
                <a:lnTo>
                  <a:pt x="532625" y="69951"/>
                </a:lnTo>
                <a:lnTo>
                  <a:pt x="547408" y="31699"/>
                </a:lnTo>
                <a:lnTo>
                  <a:pt x="548322" y="29565"/>
                </a:lnTo>
                <a:lnTo>
                  <a:pt x="549084" y="27432"/>
                </a:lnTo>
                <a:lnTo>
                  <a:pt x="549846" y="23317"/>
                </a:lnTo>
                <a:lnTo>
                  <a:pt x="550608" y="27432"/>
                </a:lnTo>
                <a:lnTo>
                  <a:pt x="552132" y="31699"/>
                </a:lnTo>
                <a:lnTo>
                  <a:pt x="567067" y="69951"/>
                </a:lnTo>
                <a:lnTo>
                  <a:pt x="567067" y="14122"/>
                </a:lnTo>
                <a:lnTo>
                  <a:pt x="562190" y="2133"/>
                </a:lnTo>
                <a:lnTo>
                  <a:pt x="537502" y="2133"/>
                </a:lnTo>
                <a:lnTo>
                  <a:pt x="493915" y="108813"/>
                </a:lnTo>
                <a:lnTo>
                  <a:pt x="517537" y="108813"/>
                </a:lnTo>
                <a:lnTo>
                  <a:pt x="525462" y="88836"/>
                </a:lnTo>
                <a:lnTo>
                  <a:pt x="574217" y="88836"/>
                </a:lnTo>
                <a:lnTo>
                  <a:pt x="582002" y="108813"/>
                </a:lnTo>
                <a:lnTo>
                  <a:pt x="605624" y="108813"/>
                </a:lnTo>
                <a:close/>
              </a:path>
              <a:path w="640715" h="111125">
                <a:moveTo>
                  <a:pt x="640372" y="65341"/>
                </a:moveTo>
                <a:lnTo>
                  <a:pt x="617512" y="65341"/>
                </a:lnTo>
                <a:lnTo>
                  <a:pt x="617512" y="108521"/>
                </a:lnTo>
                <a:lnTo>
                  <a:pt x="640372" y="108521"/>
                </a:lnTo>
                <a:lnTo>
                  <a:pt x="640372" y="65341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6567500" y="5521833"/>
            <a:ext cx="93980" cy="106680"/>
          </a:xfrm>
          <a:custGeom>
            <a:avLst/>
            <a:gdLst/>
            <a:ahLst/>
            <a:cxnLst/>
            <a:rect l="l" t="t" r="r" b="b"/>
            <a:pathLst>
              <a:path w="93979" h="106679">
                <a:moveTo>
                  <a:pt x="93573" y="0"/>
                </a:moveTo>
                <a:lnTo>
                  <a:pt x="70700" y="0"/>
                </a:lnTo>
                <a:lnTo>
                  <a:pt x="70700" y="43180"/>
                </a:lnTo>
                <a:lnTo>
                  <a:pt x="22860" y="43180"/>
                </a:lnTo>
                <a:lnTo>
                  <a:pt x="22860" y="0"/>
                </a:lnTo>
                <a:lnTo>
                  <a:pt x="0" y="0"/>
                </a:lnTo>
                <a:lnTo>
                  <a:pt x="0" y="43180"/>
                </a:lnTo>
                <a:lnTo>
                  <a:pt x="0" y="63500"/>
                </a:lnTo>
                <a:lnTo>
                  <a:pt x="70700" y="63500"/>
                </a:lnTo>
                <a:lnTo>
                  <a:pt x="70700" y="106680"/>
                </a:lnTo>
                <a:lnTo>
                  <a:pt x="93573" y="106680"/>
                </a:lnTo>
                <a:lnTo>
                  <a:pt x="93573" y="63500"/>
                </a:lnTo>
                <a:lnTo>
                  <a:pt x="93573" y="43180"/>
                </a:lnTo>
                <a:lnTo>
                  <a:pt x="93573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8" name="object 68" descr=""/>
          <p:cNvGrpSpPr/>
          <p:nvPr/>
        </p:nvGrpSpPr>
        <p:grpSpPr>
          <a:xfrm>
            <a:off x="3883507" y="755967"/>
            <a:ext cx="2474595" cy="222885"/>
            <a:chOff x="3883507" y="755967"/>
            <a:chExt cx="2474595" cy="222885"/>
          </a:xfrm>
        </p:grpSpPr>
        <p:pic>
          <p:nvPicPr>
            <p:cNvPr id="69" name="object 6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83507" y="761403"/>
              <a:ext cx="249910" cy="211594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4139996" y="755967"/>
              <a:ext cx="830580" cy="222885"/>
            </a:xfrm>
            <a:custGeom>
              <a:avLst/>
              <a:gdLst/>
              <a:ahLst/>
              <a:cxnLst/>
              <a:rect l="l" t="t" r="r" b="b"/>
              <a:pathLst>
                <a:path w="830579" h="222884">
                  <a:moveTo>
                    <a:pt x="277075" y="112090"/>
                  </a:moveTo>
                  <a:lnTo>
                    <a:pt x="275958" y="96748"/>
                  </a:lnTo>
                  <a:lnTo>
                    <a:pt x="275755" y="95758"/>
                  </a:lnTo>
                  <a:lnTo>
                    <a:pt x="272643" y="82143"/>
                  </a:lnTo>
                  <a:lnTo>
                    <a:pt x="272605" y="81965"/>
                  </a:lnTo>
                  <a:lnTo>
                    <a:pt x="267093" y="68300"/>
                  </a:lnTo>
                  <a:lnTo>
                    <a:pt x="267017" y="68110"/>
                  </a:lnTo>
                  <a:lnTo>
                    <a:pt x="259372" y="55333"/>
                  </a:lnTo>
                  <a:lnTo>
                    <a:pt x="224688" y="23215"/>
                  </a:lnTo>
                  <a:lnTo>
                    <a:pt x="203022" y="12700"/>
                  </a:lnTo>
                  <a:lnTo>
                    <a:pt x="203022" y="112090"/>
                  </a:lnTo>
                  <a:lnTo>
                    <a:pt x="202438" y="120662"/>
                  </a:lnTo>
                  <a:lnTo>
                    <a:pt x="183324" y="154063"/>
                  </a:lnTo>
                  <a:lnTo>
                    <a:pt x="147167" y="168859"/>
                  </a:lnTo>
                  <a:lnTo>
                    <a:pt x="139255" y="169278"/>
                  </a:lnTo>
                  <a:lnTo>
                    <a:pt x="131191" y="168859"/>
                  </a:lnTo>
                  <a:lnTo>
                    <a:pt x="94894" y="154063"/>
                  </a:lnTo>
                  <a:lnTo>
                    <a:pt x="75768" y="120662"/>
                  </a:lnTo>
                  <a:lnTo>
                    <a:pt x="75196" y="112090"/>
                  </a:lnTo>
                  <a:lnTo>
                    <a:pt x="75755" y="103657"/>
                  </a:lnTo>
                  <a:lnTo>
                    <a:pt x="94602" y="70180"/>
                  </a:lnTo>
                  <a:lnTo>
                    <a:pt x="130632" y="55333"/>
                  </a:lnTo>
                  <a:lnTo>
                    <a:pt x="138684" y="54902"/>
                  </a:lnTo>
                  <a:lnTo>
                    <a:pt x="146659" y="55333"/>
                  </a:lnTo>
                  <a:lnTo>
                    <a:pt x="183032" y="69926"/>
                  </a:lnTo>
                  <a:lnTo>
                    <a:pt x="202438" y="103657"/>
                  </a:lnTo>
                  <a:lnTo>
                    <a:pt x="203022" y="112090"/>
                  </a:lnTo>
                  <a:lnTo>
                    <a:pt x="203022" y="12700"/>
                  </a:lnTo>
                  <a:lnTo>
                    <a:pt x="193459" y="8991"/>
                  </a:lnTo>
                  <a:lnTo>
                    <a:pt x="176237" y="4483"/>
                  </a:lnTo>
                  <a:lnTo>
                    <a:pt x="158076" y="1778"/>
                  </a:lnTo>
                  <a:lnTo>
                    <a:pt x="138976" y="863"/>
                  </a:lnTo>
                  <a:lnTo>
                    <a:pt x="120459" y="1778"/>
                  </a:lnTo>
                  <a:lnTo>
                    <a:pt x="69342" y="15303"/>
                  </a:lnTo>
                  <a:lnTo>
                    <a:pt x="28905" y="43167"/>
                  </a:lnTo>
                  <a:lnTo>
                    <a:pt x="10655" y="68110"/>
                  </a:lnTo>
                  <a:lnTo>
                    <a:pt x="10528" y="68300"/>
                  </a:lnTo>
                  <a:lnTo>
                    <a:pt x="4749" y="81965"/>
                  </a:lnTo>
                  <a:lnTo>
                    <a:pt x="4673" y="82143"/>
                  </a:lnTo>
                  <a:lnTo>
                    <a:pt x="1168" y="96748"/>
                  </a:lnTo>
                  <a:lnTo>
                    <a:pt x="4673" y="141795"/>
                  </a:lnTo>
                  <a:lnTo>
                    <a:pt x="29006" y="180619"/>
                  </a:lnTo>
                  <a:lnTo>
                    <a:pt x="69481" y="208305"/>
                  </a:lnTo>
                  <a:lnTo>
                    <a:pt x="120726" y="221856"/>
                  </a:lnTo>
                  <a:lnTo>
                    <a:pt x="139255" y="222758"/>
                  </a:lnTo>
                  <a:lnTo>
                    <a:pt x="158356" y="221856"/>
                  </a:lnTo>
                  <a:lnTo>
                    <a:pt x="209880" y="208305"/>
                  </a:lnTo>
                  <a:lnTo>
                    <a:pt x="249415" y="180619"/>
                  </a:lnTo>
                  <a:lnTo>
                    <a:pt x="259080" y="168859"/>
                  </a:lnTo>
                  <a:lnTo>
                    <a:pt x="259207" y="168706"/>
                  </a:lnTo>
                  <a:lnTo>
                    <a:pt x="267017" y="155740"/>
                  </a:lnTo>
                  <a:lnTo>
                    <a:pt x="272605" y="141973"/>
                  </a:lnTo>
                  <a:lnTo>
                    <a:pt x="275958" y="127431"/>
                  </a:lnTo>
                  <a:lnTo>
                    <a:pt x="277075" y="112090"/>
                  </a:lnTo>
                  <a:close/>
                </a:path>
                <a:path w="830579" h="222884">
                  <a:moveTo>
                    <a:pt x="535571" y="5435"/>
                  </a:moveTo>
                  <a:lnTo>
                    <a:pt x="330835" y="5435"/>
                  </a:lnTo>
                  <a:lnTo>
                    <a:pt x="327418" y="41630"/>
                  </a:lnTo>
                  <a:lnTo>
                    <a:pt x="322326" y="76136"/>
                  </a:lnTo>
                  <a:lnTo>
                    <a:pt x="307098" y="140119"/>
                  </a:lnTo>
                  <a:lnTo>
                    <a:pt x="285089" y="160134"/>
                  </a:lnTo>
                  <a:lnTo>
                    <a:pt x="275932" y="160134"/>
                  </a:lnTo>
                  <a:lnTo>
                    <a:pt x="275932" y="217030"/>
                  </a:lnTo>
                  <a:lnTo>
                    <a:pt x="315798" y="213220"/>
                  </a:lnTo>
                  <a:lnTo>
                    <a:pt x="355498" y="187921"/>
                  </a:lnTo>
                  <a:lnTo>
                    <a:pt x="373722" y="147015"/>
                  </a:lnTo>
                  <a:lnTo>
                    <a:pt x="385406" y="105638"/>
                  </a:lnTo>
                  <a:lnTo>
                    <a:pt x="395173" y="55473"/>
                  </a:lnTo>
                  <a:lnTo>
                    <a:pt x="464947" y="55473"/>
                  </a:lnTo>
                  <a:lnTo>
                    <a:pt x="464947" y="217030"/>
                  </a:lnTo>
                  <a:lnTo>
                    <a:pt x="535571" y="217030"/>
                  </a:lnTo>
                  <a:lnTo>
                    <a:pt x="535571" y="5435"/>
                  </a:lnTo>
                  <a:close/>
                </a:path>
                <a:path w="830579" h="222884">
                  <a:moveTo>
                    <a:pt x="830376" y="90932"/>
                  </a:moveTo>
                  <a:lnTo>
                    <a:pt x="814451" y="53708"/>
                  </a:lnTo>
                  <a:lnTo>
                    <a:pt x="785190" y="24892"/>
                  </a:lnTo>
                  <a:lnTo>
                    <a:pt x="744435" y="6362"/>
                  </a:lnTo>
                  <a:lnTo>
                    <a:pt x="695121" y="0"/>
                  </a:lnTo>
                  <a:lnTo>
                    <a:pt x="675830" y="914"/>
                  </a:lnTo>
                  <a:lnTo>
                    <a:pt x="623214" y="14439"/>
                  </a:lnTo>
                  <a:lnTo>
                    <a:pt x="582244" y="42303"/>
                  </a:lnTo>
                  <a:lnTo>
                    <a:pt x="557974" y="81356"/>
                  </a:lnTo>
                  <a:lnTo>
                    <a:pt x="553300" y="111518"/>
                  </a:lnTo>
                  <a:lnTo>
                    <a:pt x="554469" y="126746"/>
                  </a:lnTo>
                  <a:lnTo>
                    <a:pt x="572173" y="168135"/>
                  </a:lnTo>
                  <a:lnTo>
                    <a:pt x="608114" y="200202"/>
                  </a:lnTo>
                  <a:lnTo>
                    <a:pt x="657631" y="219113"/>
                  </a:lnTo>
                  <a:lnTo>
                    <a:pt x="695121" y="222758"/>
                  </a:lnTo>
                  <a:lnTo>
                    <a:pt x="712393" y="222072"/>
                  </a:lnTo>
                  <a:lnTo>
                    <a:pt x="758888" y="211594"/>
                  </a:lnTo>
                  <a:lnTo>
                    <a:pt x="795718" y="189661"/>
                  </a:lnTo>
                  <a:lnTo>
                    <a:pt x="820788" y="157886"/>
                  </a:lnTo>
                  <a:lnTo>
                    <a:pt x="756602" y="132397"/>
                  </a:lnTo>
                  <a:lnTo>
                    <a:pt x="752043" y="140627"/>
                  </a:lnTo>
                  <a:lnTo>
                    <a:pt x="746404" y="147840"/>
                  </a:lnTo>
                  <a:lnTo>
                    <a:pt x="705078" y="168122"/>
                  </a:lnTo>
                  <a:lnTo>
                    <a:pt x="695413" y="168706"/>
                  </a:lnTo>
                  <a:lnTo>
                    <a:pt x="686676" y="168287"/>
                  </a:lnTo>
                  <a:lnTo>
                    <a:pt x="647979" y="153708"/>
                  </a:lnTo>
                  <a:lnTo>
                    <a:pt x="627672" y="120091"/>
                  </a:lnTo>
                  <a:lnTo>
                    <a:pt x="627075" y="111518"/>
                  </a:lnTo>
                  <a:lnTo>
                    <a:pt x="627684" y="102958"/>
                  </a:lnTo>
                  <a:lnTo>
                    <a:pt x="648296" y="69316"/>
                  </a:lnTo>
                  <a:lnTo>
                    <a:pt x="687031" y="54483"/>
                  </a:lnTo>
                  <a:lnTo>
                    <a:pt x="695413" y="54051"/>
                  </a:lnTo>
                  <a:lnTo>
                    <a:pt x="703414" y="54051"/>
                  </a:lnTo>
                  <a:lnTo>
                    <a:pt x="742734" y="71056"/>
                  </a:lnTo>
                  <a:lnTo>
                    <a:pt x="757174" y="90932"/>
                  </a:lnTo>
                  <a:lnTo>
                    <a:pt x="830376" y="90932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80089" y="761403"/>
              <a:ext cx="249910" cy="211594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5236578" y="756831"/>
              <a:ext cx="566420" cy="222250"/>
            </a:xfrm>
            <a:custGeom>
              <a:avLst/>
              <a:gdLst/>
              <a:ahLst/>
              <a:cxnLst/>
              <a:rect l="l" t="t" r="r" b="b"/>
              <a:pathLst>
                <a:path w="566420" h="222250">
                  <a:moveTo>
                    <a:pt x="277075" y="111226"/>
                  </a:moveTo>
                  <a:lnTo>
                    <a:pt x="275958" y="95885"/>
                  </a:lnTo>
                  <a:lnTo>
                    <a:pt x="275755" y="94894"/>
                  </a:lnTo>
                  <a:lnTo>
                    <a:pt x="272643" y="81280"/>
                  </a:lnTo>
                  <a:lnTo>
                    <a:pt x="272605" y="81102"/>
                  </a:lnTo>
                  <a:lnTo>
                    <a:pt x="267093" y="67437"/>
                  </a:lnTo>
                  <a:lnTo>
                    <a:pt x="267017" y="67246"/>
                  </a:lnTo>
                  <a:lnTo>
                    <a:pt x="259372" y="54470"/>
                  </a:lnTo>
                  <a:lnTo>
                    <a:pt x="224688" y="22352"/>
                  </a:lnTo>
                  <a:lnTo>
                    <a:pt x="203022" y="11836"/>
                  </a:lnTo>
                  <a:lnTo>
                    <a:pt x="203022" y="111226"/>
                  </a:lnTo>
                  <a:lnTo>
                    <a:pt x="202438" y="119799"/>
                  </a:lnTo>
                  <a:lnTo>
                    <a:pt x="183311" y="153200"/>
                  </a:lnTo>
                  <a:lnTo>
                    <a:pt x="147167" y="167995"/>
                  </a:lnTo>
                  <a:lnTo>
                    <a:pt x="139255" y="168414"/>
                  </a:lnTo>
                  <a:lnTo>
                    <a:pt x="131191" y="167995"/>
                  </a:lnTo>
                  <a:lnTo>
                    <a:pt x="94894" y="153200"/>
                  </a:lnTo>
                  <a:lnTo>
                    <a:pt x="75780" y="119799"/>
                  </a:lnTo>
                  <a:lnTo>
                    <a:pt x="75209" y="111226"/>
                  </a:lnTo>
                  <a:lnTo>
                    <a:pt x="75768" y="102793"/>
                  </a:lnTo>
                  <a:lnTo>
                    <a:pt x="94615" y="69316"/>
                  </a:lnTo>
                  <a:lnTo>
                    <a:pt x="130632" y="54470"/>
                  </a:lnTo>
                  <a:lnTo>
                    <a:pt x="138684" y="54038"/>
                  </a:lnTo>
                  <a:lnTo>
                    <a:pt x="146659" y="54470"/>
                  </a:lnTo>
                  <a:lnTo>
                    <a:pt x="183032" y="69062"/>
                  </a:lnTo>
                  <a:lnTo>
                    <a:pt x="202438" y="102793"/>
                  </a:lnTo>
                  <a:lnTo>
                    <a:pt x="203022" y="111226"/>
                  </a:lnTo>
                  <a:lnTo>
                    <a:pt x="203022" y="11836"/>
                  </a:lnTo>
                  <a:lnTo>
                    <a:pt x="193459" y="8128"/>
                  </a:lnTo>
                  <a:lnTo>
                    <a:pt x="176237" y="3619"/>
                  </a:lnTo>
                  <a:lnTo>
                    <a:pt x="158076" y="914"/>
                  </a:lnTo>
                  <a:lnTo>
                    <a:pt x="138976" y="0"/>
                  </a:lnTo>
                  <a:lnTo>
                    <a:pt x="120459" y="914"/>
                  </a:lnTo>
                  <a:lnTo>
                    <a:pt x="69342" y="14439"/>
                  </a:lnTo>
                  <a:lnTo>
                    <a:pt x="28905" y="42303"/>
                  </a:lnTo>
                  <a:lnTo>
                    <a:pt x="10655" y="67246"/>
                  </a:lnTo>
                  <a:lnTo>
                    <a:pt x="10528" y="67437"/>
                  </a:lnTo>
                  <a:lnTo>
                    <a:pt x="4749" y="81102"/>
                  </a:lnTo>
                  <a:lnTo>
                    <a:pt x="4673" y="81280"/>
                  </a:lnTo>
                  <a:lnTo>
                    <a:pt x="1168" y="95885"/>
                  </a:lnTo>
                  <a:lnTo>
                    <a:pt x="4673" y="140931"/>
                  </a:lnTo>
                  <a:lnTo>
                    <a:pt x="29006" y="179755"/>
                  </a:lnTo>
                  <a:lnTo>
                    <a:pt x="69481" y="207441"/>
                  </a:lnTo>
                  <a:lnTo>
                    <a:pt x="120726" y="220992"/>
                  </a:lnTo>
                  <a:lnTo>
                    <a:pt x="139255" y="221894"/>
                  </a:lnTo>
                  <a:lnTo>
                    <a:pt x="158356" y="220992"/>
                  </a:lnTo>
                  <a:lnTo>
                    <a:pt x="209880" y="207441"/>
                  </a:lnTo>
                  <a:lnTo>
                    <a:pt x="249415" y="179755"/>
                  </a:lnTo>
                  <a:lnTo>
                    <a:pt x="259080" y="167995"/>
                  </a:lnTo>
                  <a:lnTo>
                    <a:pt x="259207" y="167843"/>
                  </a:lnTo>
                  <a:lnTo>
                    <a:pt x="267017" y="154876"/>
                  </a:lnTo>
                  <a:lnTo>
                    <a:pt x="272605" y="141109"/>
                  </a:lnTo>
                  <a:lnTo>
                    <a:pt x="275958" y="126568"/>
                  </a:lnTo>
                  <a:lnTo>
                    <a:pt x="277075" y="111226"/>
                  </a:lnTo>
                  <a:close/>
                </a:path>
                <a:path w="566420" h="222250">
                  <a:moveTo>
                    <a:pt x="565873" y="155841"/>
                  </a:moveTo>
                  <a:lnTo>
                    <a:pt x="565099" y="145465"/>
                  </a:lnTo>
                  <a:lnTo>
                    <a:pt x="562800" y="136359"/>
                  </a:lnTo>
                  <a:lnTo>
                    <a:pt x="558952" y="128524"/>
                  </a:lnTo>
                  <a:lnTo>
                    <a:pt x="556742" y="125818"/>
                  </a:lnTo>
                  <a:lnTo>
                    <a:pt x="553580" y="121945"/>
                  </a:lnTo>
                  <a:lnTo>
                    <a:pt x="546696" y="116459"/>
                  </a:lnTo>
                  <a:lnTo>
                    <a:pt x="538353" y="111848"/>
                  </a:lnTo>
                  <a:lnTo>
                    <a:pt x="528548" y="108102"/>
                  </a:lnTo>
                  <a:lnTo>
                    <a:pt x="517271" y="105219"/>
                  </a:lnTo>
                  <a:lnTo>
                    <a:pt x="524497" y="101993"/>
                  </a:lnTo>
                  <a:lnTo>
                    <a:pt x="530771" y="98005"/>
                  </a:lnTo>
                  <a:lnTo>
                    <a:pt x="536079" y="93268"/>
                  </a:lnTo>
                  <a:lnTo>
                    <a:pt x="540435" y="87782"/>
                  </a:lnTo>
                  <a:lnTo>
                    <a:pt x="540588" y="87490"/>
                  </a:lnTo>
                  <a:lnTo>
                    <a:pt x="543801" y="81495"/>
                  </a:lnTo>
                  <a:lnTo>
                    <a:pt x="546214" y="74345"/>
                  </a:lnTo>
                  <a:lnTo>
                    <a:pt x="547662" y="66344"/>
                  </a:lnTo>
                  <a:lnTo>
                    <a:pt x="548144" y="57467"/>
                  </a:lnTo>
                  <a:lnTo>
                    <a:pt x="548144" y="56324"/>
                  </a:lnTo>
                  <a:lnTo>
                    <a:pt x="547319" y="48653"/>
                  </a:lnTo>
                  <a:lnTo>
                    <a:pt x="547293" y="48323"/>
                  </a:lnTo>
                  <a:lnTo>
                    <a:pt x="517702" y="12407"/>
                  </a:lnTo>
                  <a:lnTo>
                    <a:pt x="493534" y="5969"/>
                  </a:lnTo>
                  <a:lnTo>
                    <a:pt x="493534" y="140017"/>
                  </a:lnTo>
                  <a:lnTo>
                    <a:pt x="493534" y="153543"/>
                  </a:lnTo>
                  <a:lnTo>
                    <a:pt x="491909" y="158546"/>
                  </a:lnTo>
                  <a:lnTo>
                    <a:pt x="485432" y="164846"/>
                  </a:lnTo>
                  <a:lnTo>
                    <a:pt x="481152" y="166751"/>
                  </a:lnTo>
                  <a:lnTo>
                    <a:pt x="467817" y="168414"/>
                  </a:lnTo>
                  <a:lnTo>
                    <a:pt x="360565" y="168414"/>
                  </a:lnTo>
                  <a:lnTo>
                    <a:pt x="360565" y="125818"/>
                  </a:lnTo>
                  <a:lnTo>
                    <a:pt x="462457" y="125818"/>
                  </a:lnTo>
                  <a:lnTo>
                    <a:pt x="493534" y="140017"/>
                  </a:lnTo>
                  <a:lnTo>
                    <a:pt x="493534" y="5969"/>
                  </a:lnTo>
                  <a:lnTo>
                    <a:pt x="491261" y="5537"/>
                  </a:lnTo>
                  <a:lnTo>
                    <a:pt x="479526" y="4826"/>
                  </a:lnTo>
                  <a:lnTo>
                    <a:pt x="479526" y="61379"/>
                  </a:lnTo>
                  <a:lnTo>
                    <a:pt x="479463" y="74345"/>
                  </a:lnTo>
                  <a:lnTo>
                    <a:pt x="477951" y="78917"/>
                  </a:lnTo>
                  <a:lnTo>
                    <a:pt x="471665" y="84632"/>
                  </a:lnTo>
                  <a:lnTo>
                    <a:pt x="467842" y="86309"/>
                  </a:lnTo>
                  <a:lnTo>
                    <a:pt x="456730" y="87490"/>
                  </a:lnTo>
                  <a:lnTo>
                    <a:pt x="360565" y="87490"/>
                  </a:lnTo>
                  <a:lnTo>
                    <a:pt x="360565" y="48323"/>
                  </a:lnTo>
                  <a:lnTo>
                    <a:pt x="451497" y="48323"/>
                  </a:lnTo>
                  <a:lnTo>
                    <a:pt x="479526" y="61379"/>
                  </a:lnTo>
                  <a:lnTo>
                    <a:pt x="479526" y="4826"/>
                  </a:lnTo>
                  <a:lnTo>
                    <a:pt x="475513" y="4572"/>
                  </a:lnTo>
                  <a:lnTo>
                    <a:pt x="294525" y="4572"/>
                  </a:lnTo>
                  <a:lnTo>
                    <a:pt x="294525" y="216166"/>
                  </a:lnTo>
                  <a:lnTo>
                    <a:pt x="462368" y="216166"/>
                  </a:lnTo>
                  <a:lnTo>
                    <a:pt x="506577" y="212636"/>
                  </a:lnTo>
                  <a:lnTo>
                    <a:pt x="550837" y="194754"/>
                  </a:lnTo>
                  <a:lnTo>
                    <a:pt x="564591" y="168414"/>
                  </a:lnTo>
                  <a:lnTo>
                    <a:pt x="565873" y="156984"/>
                  </a:lnTo>
                  <a:lnTo>
                    <a:pt x="565873" y="155841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20473" y="761403"/>
              <a:ext cx="243039" cy="211594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6056083" y="761403"/>
              <a:ext cx="302260" cy="212090"/>
            </a:xfrm>
            <a:custGeom>
              <a:avLst/>
              <a:gdLst/>
              <a:ahLst/>
              <a:cxnLst/>
              <a:rect l="l" t="t" r="r" b="b"/>
              <a:pathLst>
                <a:path w="302260" h="212090">
                  <a:moveTo>
                    <a:pt x="187007" y="0"/>
                  </a:moveTo>
                  <a:lnTo>
                    <a:pt x="114655" y="0"/>
                  </a:lnTo>
                  <a:lnTo>
                    <a:pt x="0" y="211594"/>
                  </a:lnTo>
                  <a:lnTo>
                    <a:pt x="71196" y="211594"/>
                  </a:lnTo>
                  <a:lnTo>
                    <a:pt x="90931" y="175285"/>
                  </a:lnTo>
                  <a:lnTo>
                    <a:pt x="281988" y="175285"/>
                  </a:lnTo>
                  <a:lnTo>
                    <a:pt x="256113" y="127533"/>
                  </a:lnTo>
                  <a:lnTo>
                    <a:pt x="116662" y="127533"/>
                  </a:lnTo>
                  <a:lnTo>
                    <a:pt x="150977" y="64617"/>
                  </a:lnTo>
                  <a:lnTo>
                    <a:pt x="222021" y="64617"/>
                  </a:lnTo>
                  <a:lnTo>
                    <a:pt x="187007" y="0"/>
                  </a:lnTo>
                  <a:close/>
                </a:path>
                <a:path w="302260" h="212090">
                  <a:moveTo>
                    <a:pt x="281988" y="175285"/>
                  </a:moveTo>
                  <a:lnTo>
                    <a:pt x="210743" y="175285"/>
                  </a:lnTo>
                  <a:lnTo>
                    <a:pt x="230466" y="211594"/>
                  </a:lnTo>
                  <a:lnTo>
                    <a:pt x="301663" y="211594"/>
                  </a:lnTo>
                  <a:lnTo>
                    <a:pt x="281988" y="175285"/>
                  </a:lnTo>
                  <a:close/>
                </a:path>
                <a:path w="302260" h="212090">
                  <a:moveTo>
                    <a:pt x="222021" y="64617"/>
                  </a:moveTo>
                  <a:lnTo>
                    <a:pt x="150977" y="64617"/>
                  </a:lnTo>
                  <a:lnTo>
                    <a:pt x="185000" y="127533"/>
                  </a:lnTo>
                  <a:lnTo>
                    <a:pt x="256113" y="127533"/>
                  </a:lnTo>
                  <a:lnTo>
                    <a:pt x="222021" y="64617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/>
          <p:nvPr/>
        </p:nvSpPr>
        <p:spPr>
          <a:xfrm>
            <a:off x="3872928" y="1095133"/>
            <a:ext cx="517525" cy="123189"/>
          </a:xfrm>
          <a:custGeom>
            <a:avLst/>
            <a:gdLst/>
            <a:ahLst/>
            <a:cxnLst/>
            <a:rect l="l" t="t" r="r" b="b"/>
            <a:pathLst>
              <a:path w="517525" h="123190">
                <a:moveTo>
                  <a:pt x="175209" y="122897"/>
                </a:moveTo>
                <a:lnTo>
                  <a:pt x="133858" y="122897"/>
                </a:lnTo>
                <a:lnTo>
                  <a:pt x="122389" y="101803"/>
                </a:lnTo>
                <a:lnTo>
                  <a:pt x="52806" y="101803"/>
                </a:lnTo>
                <a:lnTo>
                  <a:pt x="41351" y="122897"/>
                </a:lnTo>
                <a:lnTo>
                  <a:pt x="0" y="122897"/>
                </a:lnTo>
                <a:lnTo>
                  <a:pt x="66598" y="0"/>
                </a:lnTo>
                <a:lnTo>
                  <a:pt x="108610" y="0"/>
                </a:lnTo>
                <a:lnTo>
                  <a:pt x="175209" y="122897"/>
                </a:lnTo>
                <a:close/>
              </a:path>
              <a:path w="517525" h="123190">
                <a:moveTo>
                  <a:pt x="87693" y="37528"/>
                </a:moveTo>
                <a:lnTo>
                  <a:pt x="67754" y="74066"/>
                </a:lnTo>
                <a:lnTo>
                  <a:pt x="107454" y="74066"/>
                </a:lnTo>
                <a:lnTo>
                  <a:pt x="87693" y="37528"/>
                </a:lnTo>
                <a:close/>
              </a:path>
              <a:path w="517525" h="123190">
                <a:moveTo>
                  <a:pt x="271703" y="0"/>
                </a:moveTo>
                <a:lnTo>
                  <a:pt x="313080" y="13373"/>
                </a:lnTo>
                <a:lnTo>
                  <a:pt x="317449" y="19507"/>
                </a:lnTo>
                <a:lnTo>
                  <a:pt x="321830" y="25653"/>
                </a:lnTo>
                <a:lnTo>
                  <a:pt x="324015" y="32765"/>
                </a:lnTo>
                <a:lnTo>
                  <a:pt x="324015" y="40855"/>
                </a:lnTo>
                <a:lnTo>
                  <a:pt x="324015" y="41516"/>
                </a:lnTo>
                <a:lnTo>
                  <a:pt x="302966" y="77084"/>
                </a:lnTo>
                <a:lnTo>
                  <a:pt x="273189" y="83197"/>
                </a:lnTo>
                <a:lnTo>
                  <a:pt x="219887" y="83197"/>
                </a:lnTo>
                <a:lnTo>
                  <a:pt x="219887" y="122897"/>
                </a:lnTo>
                <a:lnTo>
                  <a:pt x="178854" y="122897"/>
                </a:lnTo>
                <a:lnTo>
                  <a:pt x="178854" y="0"/>
                </a:lnTo>
                <a:lnTo>
                  <a:pt x="271703" y="0"/>
                </a:lnTo>
                <a:close/>
              </a:path>
              <a:path w="517525" h="123190">
                <a:moveTo>
                  <a:pt x="264388" y="54140"/>
                </a:moveTo>
                <a:lnTo>
                  <a:pt x="270154" y="54140"/>
                </a:lnTo>
                <a:lnTo>
                  <a:pt x="274434" y="53975"/>
                </a:lnTo>
                <a:lnTo>
                  <a:pt x="277266" y="53644"/>
                </a:lnTo>
                <a:lnTo>
                  <a:pt x="280085" y="53314"/>
                </a:lnTo>
                <a:lnTo>
                  <a:pt x="282435" y="52260"/>
                </a:lnTo>
                <a:lnTo>
                  <a:pt x="284327" y="50482"/>
                </a:lnTo>
                <a:lnTo>
                  <a:pt x="286207" y="48717"/>
                </a:lnTo>
                <a:lnTo>
                  <a:pt x="287147" y="45783"/>
                </a:lnTo>
                <a:lnTo>
                  <a:pt x="287147" y="41681"/>
                </a:lnTo>
                <a:lnTo>
                  <a:pt x="287147" y="37477"/>
                </a:lnTo>
                <a:lnTo>
                  <a:pt x="269811" y="28397"/>
                </a:lnTo>
                <a:lnTo>
                  <a:pt x="264388" y="28397"/>
                </a:lnTo>
                <a:lnTo>
                  <a:pt x="258914" y="28397"/>
                </a:lnTo>
                <a:lnTo>
                  <a:pt x="256692" y="28397"/>
                </a:lnTo>
                <a:lnTo>
                  <a:pt x="252818" y="28422"/>
                </a:lnTo>
                <a:lnTo>
                  <a:pt x="247281" y="28486"/>
                </a:lnTo>
                <a:lnTo>
                  <a:pt x="242454" y="28519"/>
                </a:lnTo>
                <a:lnTo>
                  <a:pt x="236280" y="28543"/>
                </a:lnTo>
                <a:lnTo>
                  <a:pt x="228757" y="28557"/>
                </a:lnTo>
                <a:lnTo>
                  <a:pt x="219887" y="28562"/>
                </a:lnTo>
                <a:lnTo>
                  <a:pt x="219887" y="54140"/>
                </a:lnTo>
                <a:lnTo>
                  <a:pt x="264223" y="54140"/>
                </a:lnTo>
                <a:lnTo>
                  <a:pt x="264388" y="54140"/>
                </a:lnTo>
                <a:close/>
              </a:path>
              <a:path w="517525" h="123190">
                <a:moveTo>
                  <a:pt x="331812" y="0"/>
                </a:moveTo>
                <a:lnTo>
                  <a:pt x="476973" y="0"/>
                </a:lnTo>
              </a:path>
              <a:path w="517525" h="123190">
                <a:moveTo>
                  <a:pt x="476973" y="0"/>
                </a:moveTo>
                <a:lnTo>
                  <a:pt x="476973" y="33375"/>
                </a:lnTo>
                <a:lnTo>
                  <a:pt x="425157" y="33375"/>
                </a:lnTo>
                <a:lnTo>
                  <a:pt x="425157" y="122897"/>
                </a:lnTo>
                <a:lnTo>
                  <a:pt x="384301" y="122897"/>
                </a:lnTo>
                <a:lnTo>
                  <a:pt x="384301" y="33375"/>
                </a:lnTo>
                <a:lnTo>
                  <a:pt x="331812" y="33375"/>
                </a:lnTo>
                <a:lnTo>
                  <a:pt x="331812" y="0"/>
                </a:lnTo>
                <a:lnTo>
                  <a:pt x="476973" y="0"/>
                </a:lnTo>
                <a:close/>
              </a:path>
              <a:path w="517525" h="123190">
                <a:moveTo>
                  <a:pt x="481291" y="92176"/>
                </a:moveTo>
                <a:lnTo>
                  <a:pt x="481291" y="122897"/>
                </a:lnTo>
                <a:lnTo>
                  <a:pt x="517334" y="122897"/>
                </a:lnTo>
                <a:lnTo>
                  <a:pt x="517334" y="92176"/>
                </a:lnTo>
                <a:lnTo>
                  <a:pt x="481291" y="92176"/>
                </a:lnTo>
                <a:close/>
              </a:path>
            </a:pathLst>
          </a:custGeom>
          <a:ln w="3175">
            <a:solidFill>
              <a:srgbClr val="37343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6" name="object 76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449343" y="1093762"/>
            <a:ext cx="338886" cy="1256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612000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540931" y="875207"/>
            <a:ext cx="3346450" cy="325755"/>
          </a:xfrm>
          <a:custGeom>
            <a:avLst/>
            <a:gdLst/>
            <a:ahLst/>
            <a:cxnLst/>
            <a:rect l="l" t="t" r="r" b="b"/>
            <a:pathLst>
              <a:path w="3346450" h="325755">
                <a:moveTo>
                  <a:pt x="563105" y="162394"/>
                </a:moveTo>
                <a:lnTo>
                  <a:pt x="547992" y="112788"/>
                </a:lnTo>
                <a:lnTo>
                  <a:pt x="521550" y="84391"/>
                </a:lnTo>
                <a:lnTo>
                  <a:pt x="484517" y="61836"/>
                </a:lnTo>
                <a:lnTo>
                  <a:pt x="453580" y="50342"/>
                </a:lnTo>
                <a:lnTo>
                  <a:pt x="453580" y="162394"/>
                </a:lnTo>
                <a:lnTo>
                  <a:pt x="451802" y="175679"/>
                </a:lnTo>
                <a:lnTo>
                  <a:pt x="424637" y="203936"/>
                </a:lnTo>
                <a:lnTo>
                  <a:pt x="374357" y="215734"/>
                </a:lnTo>
                <a:lnTo>
                  <a:pt x="354558" y="216522"/>
                </a:lnTo>
                <a:lnTo>
                  <a:pt x="336511" y="216522"/>
                </a:lnTo>
                <a:lnTo>
                  <a:pt x="336511" y="107848"/>
                </a:lnTo>
                <a:lnTo>
                  <a:pt x="354558" y="107848"/>
                </a:lnTo>
                <a:lnTo>
                  <a:pt x="374294" y="108648"/>
                </a:lnTo>
                <a:lnTo>
                  <a:pt x="392785" y="111048"/>
                </a:lnTo>
                <a:lnTo>
                  <a:pt x="392607" y="111048"/>
                </a:lnTo>
                <a:lnTo>
                  <a:pt x="409625" y="115049"/>
                </a:lnTo>
                <a:lnTo>
                  <a:pt x="409448" y="115049"/>
                </a:lnTo>
                <a:lnTo>
                  <a:pt x="424421" y="120434"/>
                </a:lnTo>
                <a:lnTo>
                  <a:pt x="437184" y="127774"/>
                </a:lnTo>
                <a:lnTo>
                  <a:pt x="446290" y="137223"/>
                </a:lnTo>
                <a:lnTo>
                  <a:pt x="451764" y="148767"/>
                </a:lnTo>
                <a:lnTo>
                  <a:pt x="453580" y="162394"/>
                </a:lnTo>
                <a:lnTo>
                  <a:pt x="453580" y="50342"/>
                </a:lnTo>
                <a:lnTo>
                  <a:pt x="437832" y="45694"/>
                </a:lnTo>
                <a:lnTo>
                  <a:pt x="412508" y="40601"/>
                </a:lnTo>
                <a:lnTo>
                  <a:pt x="412889" y="40601"/>
                </a:lnTo>
                <a:lnTo>
                  <a:pt x="384873" y="37325"/>
                </a:lnTo>
                <a:lnTo>
                  <a:pt x="385279" y="37325"/>
                </a:lnTo>
                <a:lnTo>
                  <a:pt x="355815" y="36093"/>
                </a:lnTo>
                <a:lnTo>
                  <a:pt x="336511" y="36093"/>
                </a:lnTo>
                <a:lnTo>
                  <a:pt x="336511" y="6718"/>
                </a:lnTo>
                <a:lnTo>
                  <a:pt x="233299" y="6718"/>
                </a:lnTo>
                <a:lnTo>
                  <a:pt x="233299" y="36093"/>
                </a:lnTo>
                <a:lnTo>
                  <a:pt x="233299" y="107848"/>
                </a:lnTo>
                <a:lnTo>
                  <a:pt x="233299" y="216522"/>
                </a:lnTo>
                <a:lnTo>
                  <a:pt x="217766" y="216522"/>
                </a:lnTo>
                <a:lnTo>
                  <a:pt x="198234" y="215734"/>
                </a:lnTo>
                <a:lnTo>
                  <a:pt x="198031" y="215734"/>
                </a:lnTo>
                <a:lnTo>
                  <a:pt x="179514" y="213372"/>
                </a:lnTo>
                <a:lnTo>
                  <a:pt x="179336" y="213372"/>
                </a:lnTo>
                <a:lnTo>
                  <a:pt x="161848" y="209448"/>
                </a:lnTo>
                <a:lnTo>
                  <a:pt x="161671" y="209448"/>
                </a:lnTo>
                <a:lnTo>
                  <a:pt x="120154" y="186994"/>
                </a:lnTo>
                <a:lnTo>
                  <a:pt x="112026" y="162394"/>
                </a:lnTo>
                <a:lnTo>
                  <a:pt x="114046" y="148932"/>
                </a:lnTo>
                <a:lnTo>
                  <a:pt x="144335" y="120637"/>
                </a:lnTo>
                <a:lnTo>
                  <a:pt x="197764" y="108648"/>
                </a:lnTo>
                <a:lnTo>
                  <a:pt x="217766" y="107848"/>
                </a:lnTo>
                <a:lnTo>
                  <a:pt x="233299" y="107848"/>
                </a:lnTo>
                <a:lnTo>
                  <a:pt x="233299" y="36093"/>
                </a:lnTo>
                <a:lnTo>
                  <a:pt x="212737" y="36093"/>
                </a:lnTo>
                <a:lnTo>
                  <a:pt x="184899" y="37325"/>
                </a:lnTo>
                <a:lnTo>
                  <a:pt x="132130" y="45923"/>
                </a:lnTo>
                <a:lnTo>
                  <a:pt x="83997" y="62420"/>
                </a:lnTo>
                <a:lnTo>
                  <a:pt x="44970" y="85090"/>
                </a:lnTo>
                <a:lnTo>
                  <a:pt x="16395" y="113309"/>
                </a:lnTo>
                <a:lnTo>
                  <a:pt x="0" y="162394"/>
                </a:lnTo>
                <a:lnTo>
                  <a:pt x="1841" y="179438"/>
                </a:lnTo>
                <a:lnTo>
                  <a:pt x="29578" y="225958"/>
                </a:lnTo>
                <a:lnTo>
                  <a:pt x="64033" y="251714"/>
                </a:lnTo>
                <a:lnTo>
                  <a:pt x="108254" y="271487"/>
                </a:lnTo>
                <a:lnTo>
                  <a:pt x="133692" y="278955"/>
                </a:lnTo>
                <a:lnTo>
                  <a:pt x="133883" y="278955"/>
                </a:lnTo>
                <a:lnTo>
                  <a:pt x="159512" y="284137"/>
                </a:lnTo>
                <a:lnTo>
                  <a:pt x="159715" y="284137"/>
                </a:lnTo>
                <a:lnTo>
                  <a:pt x="186258" y="287248"/>
                </a:lnTo>
                <a:lnTo>
                  <a:pt x="213995" y="288277"/>
                </a:lnTo>
                <a:lnTo>
                  <a:pt x="233299" y="288277"/>
                </a:lnTo>
                <a:lnTo>
                  <a:pt x="233299" y="317220"/>
                </a:lnTo>
                <a:lnTo>
                  <a:pt x="336511" y="317220"/>
                </a:lnTo>
                <a:lnTo>
                  <a:pt x="336511" y="288277"/>
                </a:lnTo>
                <a:lnTo>
                  <a:pt x="355815" y="288277"/>
                </a:lnTo>
                <a:lnTo>
                  <a:pt x="384479" y="287248"/>
                </a:lnTo>
                <a:lnTo>
                  <a:pt x="437565" y="278955"/>
                </a:lnTo>
                <a:lnTo>
                  <a:pt x="484403" y="262661"/>
                </a:lnTo>
                <a:lnTo>
                  <a:pt x="521538" y="239991"/>
                </a:lnTo>
                <a:lnTo>
                  <a:pt x="544080" y="216522"/>
                </a:lnTo>
                <a:lnTo>
                  <a:pt x="547992" y="211607"/>
                </a:lnTo>
                <a:lnTo>
                  <a:pt x="556387" y="196011"/>
                </a:lnTo>
                <a:lnTo>
                  <a:pt x="561416" y="179616"/>
                </a:lnTo>
                <a:lnTo>
                  <a:pt x="563105" y="162394"/>
                </a:lnTo>
                <a:close/>
              </a:path>
              <a:path w="3346450" h="325755">
                <a:moveTo>
                  <a:pt x="944105" y="6718"/>
                </a:moveTo>
                <a:lnTo>
                  <a:pt x="834593" y="6718"/>
                </a:lnTo>
                <a:lnTo>
                  <a:pt x="746467" y="162814"/>
                </a:lnTo>
                <a:lnTo>
                  <a:pt x="660869" y="6718"/>
                </a:lnTo>
                <a:lnTo>
                  <a:pt x="551345" y="6718"/>
                </a:lnTo>
                <a:lnTo>
                  <a:pt x="678065" y="221132"/>
                </a:lnTo>
                <a:lnTo>
                  <a:pt x="678345" y="226733"/>
                </a:lnTo>
                <a:lnTo>
                  <a:pt x="632752" y="242112"/>
                </a:lnTo>
                <a:lnTo>
                  <a:pt x="632752" y="318058"/>
                </a:lnTo>
                <a:lnTo>
                  <a:pt x="680427" y="316128"/>
                </a:lnTo>
                <a:lnTo>
                  <a:pt x="726960" y="308622"/>
                </a:lnTo>
                <a:lnTo>
                  <a:pt x="765187" y="293890"/>
                </a:lnTo>
                <a:lnTo>
                  <a:pt x="788009" y="270230"/>
                </a:lnTo>
                <a:lnTo>
                  <a:pt x="944105" y="6718"/>
                </a:lnTo>
                <a:close/>
              </a:path>
              <a:path w="3346450" h="325755">
                <a:moveTo>
                  <a:pt x="1315872" y="6718"/>
                </a:moveTo>
                <a:lnTo>
                  <a:pt x="949134" y="6718"/>
                </a:lnTo>
                <a:lnTo>
                  <a:pt x="949134" y="90639"/>
                </a:lnTo>
                <a:lnTo>
                  <a:pt x="949134" y="91059"/>
                </a:lnTo>
                <a:lnTo>
                  <a:pt x="1081735" y="91059"/>
                </a:lnTo>
                <a:lnTo>
                  <a:pt x="1081735" y="317220"/>
                </a:lnTo>
                <a:lnTo>
                  <a:pt x="1184960" y="317220"/>
                </a:lnTo>
                <a:lnTo>
                  <a:pt x="1184960" y="91059"/>
                </a:lnTo>
                <a:lnTo>
                  <a:pt x="1315872" y="91059"/>
                </a:lnTo>
                <a:lnTo>
                  <a:pt x="1315872" y="6718"/>
                </a:lnTo>
                <a:close/>
              </a:path>
              <a:path w="3346450" h="325755">
                <a:moveTo>
                  <a:pt x="1724558" y="214426"/>
                </a:moveTo>
                <a:lnTo>
                  <a:pt x="1723542" y="198374"/>
                </a:lnTo>
                <a:lnTo>
                  <a:pt x="1720519" y="183794"/>
                </a:lnTo>
                <a:lnTo>
                  <a:pt x="1718462" y="178460"/>
                </a:lnTo>
                <a:lnTo>
                  <a:pt x="1715465" y="170688"/>
                </a:lnTo>
                <a:lnTo>
                  <a:pt x="1687004" y="139890"/>
                </a:lnTo>
                <a:lnTo>
                  <a:pt x="1635010" y="121234"/>
                </a:lnTo>
                <a:lnTo>
                  <a:pt x="1619250" y="118872"/>
                </a:lnTo>
                <a:lnTo>
                  <a:pt x="1619250" y="200571"/>
                </a:lnTo>
                <a:lnTo>
                  <a:pt x="1619250" y="209804"/>
                </a:lnTo>
                <a:lnTo>
                  <a:pt x="1594688" y="240741"/>
                </a:lnTo>
                <a:lnTo>
                  <a:pt x="1568386" y="244271"/>
                </a:lnTo>
                <a:lnTo>
                  <a:pt x="1566608" y="244271"/>
                </a:lnTo>
                <a:lnTo>
                  <a:pt x="1552524" y="244627"/>
                </a:lnTo>
                <a:lnTo>
                  <a:pt x="1542034" y="244627"/>
                </a:lnTo>
                <a:lnTo>
                  <a:pt x="1527556" y="244271"/>
                </a:lnTo>
                <a:lnTo>
                  <a:pt x="1441335" y="243852"/>
                </a:lnTo>
                <a:lnTo>
                  <a:pt x="1441335" y="178460"/>
                </a:lnTo>
                <a:lnTo>
                  <a:pt x="1564208" y="178460"/>
                </a:lnTo>
                <a:lnTo>
                  <a:pt x="1607007" y="184416"/>
                </a:lnTo>
                <a:lnTo>
                  <a:pt x="1619250" y="200571"/>
                </a:lnTo>
                <a:lnTo>
                  <a:pt x="1619250" y="118872"/>
                </a:lnTo>
                <a:lnTo>
                  <a:pt x="1611845" y="117754"/>
                </a:lnTo>
                <a:lnTo>
                  <a:pt x="1585607" y="115671"/>
                </a:lnTo>
                <a:lnTo>
                  <a:pt x="1556296" y="114973"/>
                </a:lnTo>
                <a:lnTo>
                  <a:pt x="1441335" y="114973"/>
                </a:lnTo>
                <a:lnTo>
                  <a:pt x="1441335" y="75539"/>
                </a:lnTo>
                <a:lnTo>
                  <a:pt x="1701063" y="75539"/>
                </a:lnTo>
                <a:lnTo>
                  <a:pt x="1701063" y="7137"/>
                </a:lnTo>
                <a:lnTo>
                  <a:pt x="1343990" y="7137"/>
                </a:lnTo>
                <a:lnTo>
                  <a:pt x="1343990" y="317639"/>
                </a:lnTo>
                <a:lnTo>
                  <a:pt x="1569313" y="317639"/>
                </a:lnTo>
                <a:lnTo>
                  <a:pt x="1607400" y="315709"/>
                </a:lnTo>
                <a:lnTo>
                  <a:pt x="1666659" y="301447"/>
                </a:lnTo>
                <a:lnTo>
                  <a:pt x="1703908" y="273989"/>
                </a:lnTo>
                <a:lnTo>
                  <a:pt x="1722259" y="237274"/>
                </a:lnTo>
                <a:lnTo>
                  <a:pt x="1724558" y="215684"/>
                </a:lnTo>
                <a:lnTo>
                  <a:pt x="1724558" y="214426"/>
                </a:lnTo>
                <a:close/>
              </a:path>
              <a:path w="3346450" h="325755">
                <a:moveTo>
                  <a:pt x="2144166" y="163233"/>
                </a:moveTo>
                <a:lnTo>
                  <a:pt x="2142528" y="140716"/>
                </a:lnTo>
                <a:lnTo>
                  <a:pt x="2142515" y="140538"/>
                </a:lnTo>
                <a:lnTo>
                  <a:pt x="2137664" y="119278"/>
                </a:lnTo>
                <a:lnTo>
                  <a:pt x="2117941" y="79514"/>
                </a:lnTo>
                <a:lnTo>
                  <a:pt x="2117763" y="79311"/>
                </a:lnTo>
                <a:lnTo>
                  <a:pt x="2103666" y="62077"/>
                </a:lnTo>
                <a:lnTo>
                  <a:pt x="2086737" y="46431"/>
                </a:lnTo>
                <a:lnTo>
                  <a:pt x="2067280" y="32804"/>
                </a:lnTo>
                <a:lnTo>
                  <a:pt x="2045347" y="21196"/>
                </a:lnTo>
                <a:lnTo>
                  <a:pt x="2035492" y="17386"/>
                </a:lnTo>
                <a:lnTo>
                  <a:pt x="2035492" y="163233"/>
                </a:lnTo>
                <a:lnTo>
                  <a:pt x="2034641" y="175806"/>
                </a:lnTo>
                <a:lnTo>
                  <a:pt x="2014829" y="217017"/>
                </a:lnTo>
                <a:lnTo>
                  <a:pt x="1976094" y="241490"/>
                </a:lnTo>
                <a:lnTo>
                  <a:pt x="1941918" y="247154"/>
                </a:lnTo>
                <a:lnTo>
                  <a:pt x="1930095" y="246532"/>
                </a:lnTo>
                <a:lnTo>
                  <a:pt x="1886089" y="231495"/>
                </a:lnTo>
                <a:lnTo>
                  <a:pt x="1855470" y="198247"/>
                </a:lnTo>
                <a:lnTo>
                  <a:pt x="1847926" y="163233"/>
                </a:lnTo>
                <a:lnTo>
                  <a:pt x="1848751" y="150850"/>
                </a:lnTo>
                <a:lnTo>
                  <a:pt x="1868258" y="109562"/>
                </a:lnTo>
                <a:lnTo>
                  <a:pt x="1906612" y="84975"/>
                </a:lnTo>
                <a:lnTo>
                  <a:pt x="1941080" y="79311"/>
                </a:lnTo>
                <a:lnTo>
                  <a:pt x="1952790" y="79946"/>
                </a:lnTo>
                <a:lnTo>
                  <a:pt x="1964461" y="81838"/>
                </a:lnTo>
                <a:lnTo>
                  <a:pt x="1964334" y="81838"/>
                </a:lnTo>
                <a:lnTo>
                  <a:pt x="1975802" y="84975"/>
                </a:lnTo>
                <a:lnTo>
                  <a:pt x="1975675" y="84975"/>
                </a:lnTo>
                <a:lnTo>
                  <a:pt x="1986394" y="89166"/>
                </a:lnTo>
                <a:lnTo>
                  <a:pt x="1996782" y="94678"/>
                </a:lnTo>
                <a:lnTo>
                  <a:pt x="2027809" y="128104"/>
                </a:lnTo>
                <a:lnTo>
                  <a:pt x="2035492" y="163233"/>
                </a:lnTo>
                <a:lnTo>
                  <a:pt x="2035492" y="17386"/>
                </a:lnTo>
                <a:lnTo>
                  <a:pt x="2021459" y="11938"/>
                </a:lnTo>
                <a:lnTo>
                  <a:pt x="1996198" y="5308"/>
                </a:lnTo>
                <a:lnTo>
                  <a:pt x="1969541" y="1333"/>
                </a:lnTo>
                <a:lnTo>
                  <a:pt x="1941499" y="0"/>
                </a:lnTo>
                <a:lnTo>
                  <a:pt x="1914334" y="1333"/>
                </a:lnTo>
                <a:lnTo>
                  <a:pt x="1863255" y="11938"/>
                </a:lnTo>
                <a:lnTo>
                  <a:pt x="1817128" y="32804"/>
                </a:lnTo>
                <a:lnTo>
                  <a:pt x="1779993" y="62077"/>
                </a:lnTo>
                <a:lnTo>
                  <a:pt x="1753019" y="98958"/>
                </a:lnTo>
                <a:lnTo>
                  <a:pt x="1744548" y="119024"/>
                </a:lnTo>
                <a:lnTo>
                  <a:pt x="1744433" y="119278"/>
                </a:lnTo>
                <a:lnTo>
                  <a:pt x="1739315" y="140538"/>
                </a:lnTo>
                <a:lnTo>
                  <a:pt x="1739277" y="140716"/>
                </a:lnTo>
                <a:lnTo>
                  <a:pt x="1737563" y="163233"/>
                </a:lnTo>
                <a:lnTo>
                  <a:pt x="1739277" y="185572"/>
                </a:lnTo>
                <a:lnTo>
                  <a:pt x="1753019" y="226999"/>
                </a:lnTo>
                <a:lnTo>
                  <a:pt x="1780146" y="263804"/>
                </a:lnTo>
                <a:lnTo>
                  <a:pt x="1817268" y="292849"/>
                </a:lnTo>
                <a:lnTo>
                  <a:pt x="1863547" y="313702"/>
                </a:lnTo>
                <a:lnTo>
                  <a:pt x="1914740" y="324294"/>
                </a:lnTo>
                <a:lnTo>
                  <a:pt x="1941918" y="325615"/>
                </a:lnTo>
                <a:lnTo>
                  <a:pt x="1969947" y="324294"/>
                </a:lnTo>
                <a:lnTo>
                  <a:pt x="2021763" y="313702"/>
                </a:lnTo>
                <a:lnTo>
                  <a:pt x="2067382" y="292849"/>
                </a:lnTo>
                <a:lnTo>
                  <a:pt x="2103577" y="263804"/>
                </a:lnTo>
                <a:lnTo>
                  <a:pt x="2117242" y="247154"/>
                </a:lnTo>
                <a:lnTo>
                  <a:pt x="2117941" y="246316"/>
                </a:lnTo>
                <a:lnTo>
                  <a:pt x="2129409" y="227279"/>
                </a:lnTo>
                <a:lnTo>
                  <a:pt x="2137600" y="207086"/>
                </a:lnTo>
                <a:lnTo>
                  <a:pt x="2142515" y="185737"/>
                </a:lnTo>
                <a:lnTo>
                  <a:pt x="2144166" y="163233"/>
                </a:lnTo>
                <a:close/>
              </a:path>
              <a:path w="3346450" h="325755">
                <a:moveTo>
                  <a:pt x="2523490" y="6718"/>
                </a:moveTo>
                <a:lnTo>
                  <a:pt x="2223046" y="6718"/>
                </a:lnTo>
                <a:lnTo>
                  <a:pt x="2218029" y="59829"/>
                </a:lnTo>
                <a:lnTo>
                  <a:pt x="2210562" y="110477"/>
                </a:lnTo>
                <a:lnTo>
                  <a:pt x="2200618" y="158648"/>
                </a:lnTo>
                <a:lnTo>
                  <a:pt x="2188222" y="204355"/>
                </a:lnTo>
                <a:lnTo>
                  <a:pt x="2160206" y="231787"/>
                </a:lnTo>
                <a:lnTo>
                  <a:pt x="2142490" y="233718"/>
                </a:lnTo>
                <a:lnTo>
                  <a:pt x="2142490" y="317220"/>
                </a:lnTo>
                <a:lnTo>
                  <a:pt x="2186851" y="314921"/>
                </a:lnTo>
                <a:lnTo>
                  <a:pt x="2232914" y="299783"/>
                </a:lnTo>
                <a:lnTo>
                  <a:pt x="2269629" y="256374"/>
                </a:lnTo>
                <a:lnTo>
                  <a:pt x="2285987" y="214477"/>
                </a:lnTo>
                <a:lnTo>
                  <a:pt x="2298154" y="174345"/>
                </a:lnTo>
                <a:lnTo>
                  <a:pt x="2308009" y="131191"/>
                </a:lnTo>
                <a:lnTo>
                  <a:pt x="2317458" y="80149"/>
                </a:lnTo>
                <a:lnTo>
                  <a:pt x="2419845" y="80149"/>
                </a:lnTo>
                <a:lnTo>
                  <a:pt x="2419845" y="317220"/>
                </a:lnTo>
                <a:lnTo>
                  <a:pt x="2523490" y="317220"/>
                </a:lnTo>
                <a:lnTo>
                  <a:pt x="2523490" y="6718"/>
                </a:lnTo>
                <a:close/>
              </a:path>
              <a:path w="3346450" h="325755">
                <a:moveTo>
                  <a:pt x="3346323" y="317220"/>
                </a:moveTo>
                <a:lnTo>
                  <a:pt x="3317443" y="263931"/>
                </a:lnTo>
                <a:lnTo>
                  <a:pt x="3279470" y="193865"/>
                </a:lnTo>
                <a:lnTo>
                  <a:pt x="3229445" y="101549"/>
                </a:lnTo>
                <a:lnTo>
                  <a:pt x="3178060" y="6718"/>
                </a:lnTo>
                <a:lnTo>
                  <a:pt x="3175127" y="6718"/>
                </a:lnTo>
                <a:lnTo>
                  <a:pt x="3175127" y="193865"/>
                </a:lnTo>
                <a:lnTo>
                  <a:pt x="3074835" y="193865"/>
                </a:lnTo>
                <a:lnTo>
                  <a:pt x="3125190" y="101549"/>
                </a:lnTo>
                <a:lnTo>
                  <a:pt x="3175127" y="193865"/>
                </a:lnTo>
                <a:lnTo>
                  <a:pt x="3175127" y="6718"/>
                </a:lnTo>
                <a:lnTo>
                  <a:pt x="3071901" y="6718"/>
                </a:lnTo>
                <a:lnTo>
                  <a:pt x="2907449" y="310172"/>
                </a:lnTo>
                <a:lnTo>
                  <a:pt x="2745435" y="148958"/>
                </a:lnTo>
                <a:lnTo>
                  <a:pt x="2908262" y="6718"/>
                </a:lnTo>
                <a:lnTo>
                  <a:pt x="2779865" y="6718"/>
                </a:lnTo>
                <a:lnTo>
                  <a:pt x="2661526" y="114554"/>
                </a:lnTo>
                <a:lnTo>
                  <a:pt x="2661526" y="6718"/>
                </a:lnTo>
                <a:lnTo>
                  <a:pt x="2557894" y="6718"/>
                </a:lnTo>
                <a:lnTo>
                  <a:pt x="2557894" y="317220"/>
                </a:lnTo>
                <a:lnTo>
                  <a:pt x="2661526" y="317220"/>
                </a:lnTo>
                <a:lnTo>
                  <a:pt x="2661526" y="187147"/>
                </a:lnTo>
                <a:lnTo>
                  <a:pt x="2787408" y="317220"/>
                </a:lnTo>
                <a:lnTo>
                  <a:pt x="2903639" y="317220"/>
                </a:lnTo>
                <a:lnTo>
                  <a:pt x="2914548" y="317220"/>
                </a:lnTo>
                <a:lnTo>
                  <a:pt x="3008122" y="317220"/>
                </a:lnTo>
                <a:lnTo>
                  <a:pt x="3037078" y="263931"/>
                </a:lnTo>
                <a:lnTo>
                  <a:pt x="3212884" y="263931"/>
                </a:lnTo>
                <a:lnTo>
                  <a:pt x="3241840" y="317220"/>
                </a:lnTo>
                <a:lnTo>
                  <a:pt x="3346323" y="31722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34289" y="3465893"/>
            <a:ext cx="894080" cy="109220"/>
          </a:xfrm>
          <a:custGeom>
            <a:avLst/>
            <a:gdLst/>
            <a:ahLst/>
            <a:cxnLst/>
            <a:rect l="l" t="t" r="r" b="b"/>
            <a:pathLst>
              <a:path w="894080" h="109220">
                <a:moveTo>
                  <a:pt x="115366" y="0"/>
                </a:moveTo>
                <a:lnTo>
                  <a:pt x="94183" y="0"/>
                </a:lnTo>
                <a:lnTo>
                  <a:pt x="57759" y="55473"/>
                </a:lnTo>
                <a:lnTo>
                  <a:pt x="21183" y="0"/>
                </a:lnTo>
                <a:lnTo>
                  <a:pt x="0" y="0"/>
                </a:lnTo>
                <a:lnTo>
                  <a:pt x="0" y="106680"/>
                </a:lnTo>
                <a:lnTo>
                  <a:pt x="22860" y="106680"/>
                </a:lnTo>
                <a:lnTo>
                  <a:pt x="22860" y="40843"/>
                </a:lnTo>
                <a:lnTo>
                  <a:pt x="51054" y="83820"/>
                </a:lnTo>
                <a:lnTo>
                  <a:pt x="64312" y="83820"/>
                </a:lnTo>
                <a:lnTo>
                  <a:pt x="92506" y="40982"/>
                </a:lnTo>
                <a:lnTo>
                  <a:pt x="92506" y="106680"/>
                </a:lnTo>
                <a:lnTo>
                  <a:pt x="115366" y="106680"/>
                </a:lnTo>
                <a:lnTo>
                  <a:pt x="115366" y="0"/>
                </a:lnTo>
                <a:close/>
              </a:path>
              <a:path w="894080" h="109220">
                <a:moveTo>
                  <a:pt x="238950" y="106680"/>
                </a:moveTo>
                <a:lnTo>
                  <a:pt x="230822" y="86702"/>
                </a:lnTo>
                <a:lnTo>
                  <a:pt x="223139" y="67818"/>
                </a:lnTo>
                <a:lnTo>
                  <a:pt x="204152" y="21183"/>
                </a:lnTo>
                <a:lnTo>
                  <a:pt x="200406" y="12001"/>
                </a:lnTo>
                <a:lnTo>
                  <a:pt x="200406" y="67818"/>
                </a:lnTo>
                <a:lnTo>
                  <a:pt x="165963" y="67818"/>
                </a:lnTo>
                <a:lnTo>
                  <a:pt x="180746" y="29565"/>
                </a:lnTo>
                <a:lnTo>
                  <a:pt x="181660" y="27432"/>
                </a:lnTo>
                <a:lnTo>
                  <a:pt x="182422" y="25298"/>
                </a:lnTo>
                <a:lnTo>
                  <a:pt x="183172" y="21183"/>
                </a:lnTo>
                <a:lnTo>
                  <a:pt x="183946" y="25298"/>
                </a:lnTo>
                <a:lnTo>
                  <a:pt x="185458" y="29565"/>
                </a:lnTo>
                <a:lnTo>
                  <a:pt x="200406" y="67818"/>
                </a:lnTo>
                <a:lnTo>
                  <a:pt x="200406" y="12001"/>
                </a:lnTo>
                <a:lnTo>
                  <a:pt x="195516" y="0"/>
                </a:lnTo>
                <a:lnTo>
                  <a:pt x="170827" y="0"/>
                </a:lnTo>
                <a:lnTo>
                  <a:pt x="127254" y="106680"/>
                </a:lnTo>
                <a:lnTo>
                  <a:pt x="150876" y="106680"/>
                </a:lnTo>
                <a:lnTo>
                  <a:pt x="158800" y="86702"/>
                </a:lnTo>
                <a:lnTo>
                  <a:pt x="207556" y="86702"/>
                </a:lnTo>
                <a:lnTo>
                  <a:pt x="215328" y="106680"/>
                </a:lnTo>
                <a:lnTo>
                  <a:pt x="238950" y="106680"/>
                </a:lnTo>
                <a:close/>
              </a:path>
              <a:path w="894080" h="109220">
                <a:moveTo>
                  <a:pt x="317588" y="0"/>
                </a:moveTo>
                <a:lnTo>
                  <a:pt x="229349" y="0"/>
                </a:lnTo>
                <a:lnTo>
                  <a:pt x="229349" y="20574"/>
                </a:lnTo>
                <a:lnTo>
                  <a:pt x="262128" y="20574"/>
                </a:lnTo>
                <a:lnTo>
                  <a:pt x="262128" y="106680"/>
                </a:lnTo>
                <a:lnTo>
                  <a:pt x="284835" y="106680"/>
                </a:lnTo>
                <a:lnTo>
                  <a:pt x="284835" y="20574"/>
                </a:lnTo>
                <a:lnTo>
                  <a:pt x="317588" y="20574"/>
                </a:lnTo>
                <a:lnTo>
                  <a:pt x="317588" y="0"/>
                </a:lnTo>
                <a:close/>
              </a:path>
              <a:path w="894080" h="109220">
                <a:moveTo>
                  <a:pt x="407047" y="86563"/>
                </a:moveTo>
                <a:lnTo>
                  <a:pt x="353860" y="86563"/>
                </a:lnTo>
                <a:lnTo>
                  <a:pt x="353860" y="62788"/>
                </a:lnTo>
                <a:lnTo>
                  <a:pt x="401561" y="62788"/>
                </a:lnTo>
                <a:lnTo>
                  <a:pt x="401561" y="42811"/>
                </a:lnTo>
                <a:lnTo>
                  <a:pt x="353860" y="42811"/>
                </a:lnTo>
                <a:lnTo>
                  <a:pt x="353860" y="20116"/>
                </a:lnTo>
                <a:lnTo>
                  <a:pt x="406133" y="20116"/>
                </a:lnTo>
                <a:lnTo>
                  <a:pt x="406133" y="0"/>
                </a:lnTo>
                <a:lnTo>
                  <a:pt x="331000" y="0"/>
                </a:lnTo>
                <a:lnTo>
                  <a:pt x="331000" y="106680"/>
                </a:lnTo>
                <a:lnTo>
                  <a:pt x="407047" y="106680"/>
                </a:lnTo>
                <a:lnTo>
                  <a:pt x="407047" y="86563"/>
                </a:lnTo>
                <a:close/>
              </a:path>
              <a:path w="894080" h="109220">
                <a:moveTo>
                  <a:pt x="511289" y="35814"/>
                </a:moveTo>
                <a:lnTo>
                  <a:pt x="508038" y="20116"/>
                </a:lnTo>
                <a:lnTo>
                  <a:pt x="507720" y="18592"/>
                </a:lnTo>
                <a:lnTo>
                  <a:pt x="497928" y="7569"/>
                </a:lnTo>
                <a:lnTo>
                  <a:pt x="487972" y="3594"/>
                </a:lnTo>
                <a:lnTo>
                  <a:pt x="487972" y="35814"/>
                </a:lnTo>
                <a:lnTo>
                  <a:pt x="486244" y="43535"/>
                </a:lnTo>
                <a:lnTo>
                  <a:pt x="481558" y="48348"/>
                </a:lnTo>
                <a:lnTo>
                  <a:pt x="474662" y="50812"/>
                </a:lnTo>
                <a:lnTo>
                  <a:pt x="466331" y="51498"/>
                </a:lnTo>
                <a:lnTo>
                  <a:pt x="447890" y="51498"/>
                </a:lnTo>
                <a:lnTo>
                  <a:pt x="447890" y="20116"/>
                </a:lnTo>
                <a:lnTo>
                  <a:pt x="466331" y="20116"/>
                </a:lnTo>
                <a:lnTo>
                  <a:pt x="474662" y="20802"/>
                </a:lnTo>
                <a:lnTo>
                  <a:pt x="481558" y="23228"/>
                </a:lnTo>
                <a:lnTo>
                  <a:pt x="486244" y="28028"/>
                </a:lnTo>
                <a:lnTo>
                  <a:pt x="487972" y="35814"/>
                </a:lnTo>
                <a:lnTo>
                  <a:pt x="487972" y="3594"/>
                </a:lnTo>
                <a:lnTo>
                  <a:pt x="483323" y="1727"/>
                </a:lnTo>
                <a:lnTo>
                  <a:pt x="465264" y="0"/>
                </a:lnTo>
                <a:lnTo>
                  <a:pt x="425030" y="0"/>
                </a:lnTo>
                <a:lnTo>
                  <a:pt x="425030" y="106680"/>
                </a:lnTo>
                <a:lnTo>
                  <a:pt x="447890" y="106680"/>
                </a:lnTo>
                <a:lnTo>
                  <a:pt x="447890" y="71615"/>
                </a:lnTo>
                <a:lnTo>
                  <a:pt x="465264" y="71615"/>
                </a:lnTo>
                <a:lnTo>
                  <a:pt x="483323" y="69900"/>
                </a:lnTo>
                <a:lnTo>
                  <a:pt x="497928" y="64058"/>
                </a:lnTo>
                <a:lnTo>
                  <a:pt x="507720" y="53047"/>
                </a:lnTo>
                <a:lnTo>
                  <a:pt x="508038" y="51498"/>
                </a:lnTo>
                <a:lnTo>
                  <a:pt x="511289" y="35814"/>
                </a:lnTo>
                <a:close/>
              </a:path>
              <a:path w="894080" h="109220">
                <a:moveTo>
                  <a:pt x="620255" y="0"/>
                </a:moveTo>
                <a:lnTo>
                  <a:pt x="598766" y="0"/>
                </a:lnTo>
                <a:lnTo>
                  <a:pt x="549084" y="69646"/>
                </a:lnTo>
                <a:lnTo>
                  <a:pt x="549541" y="59893"/>
                </a:lnTo>
                <a:lnTo>
                  <a:pt x="549541" y="0"/>
                </a:lnTo>
                <a:lnTo>
                  <a:pt x="526681" y="0"/>
                </a:lnTo>
                <a:lnTo>
                  <a:pt x="526681" y="106680"/>
                </a:lnTo>
                <a:lnTo>
                  <a:pt x="548170" y="106680"/>
                </a:lnTo>
                <a:lnTo>
                  <a:pt x="597852" y="37033"/>
                </a:lnTo>
                <a:lnTo>
                  <a:pt x="597395" y="46774"/>
                </a:lnTo>
                <a:lnTo>
                  <a:pt x="597395" y="106680"/>
                </a:lnTo>
                <a:lnTo>
                  <a:pt x="620255" y="106680"/>
                </a:lnTo>
                <a:lnTo>
                  <a:pt x="620255" y="0"/>
                </a:lnTo>
                <a:close/>
              </a:path>
              <a:path w="894080" h="109220">
                <a:moveTo>
                  <a:pt x="743851" y="106680"/>
                </a:moveTo>
                <a:lnTo>
                  <a:pt x="735711" y="86702"/>
                </a:lnTo>
                <a:lnTo>
                  <a:pt x="728027" y="67818"/>
                </a:lnTo>
                <a:lnTo>
                  <a:pt x="709041" y="21183"/>
                </a:lnTo>
                <a:lnTo>
                  <a:pt x="705294" y="11988"/>
                </a:lnTo>
                <a:lnTo>
                  <a:pt x="705294" y="67818"/>
                </a:lnTo>
                <a:lnTo>
                  <a:pt x="670852" y="67818"/>
                </a:lnTo>
                <a:lnTo>
                  <a:pt x="685634" y="29565"/>
                </a:lnTo>
                <a:lnTo>
                  <a:pt x="686549" y="27432"/>
                </a:lnTo>
                <a:lnTo>
                  <a:pt x="687311" y="25298"/>
                </a:lnTo>
                <a:lnTo>
                  <a:pt x="688073" y="21183"/>
                </a:lnTo>
                <a:lnTo>
                  <a:pt x="688835" y="25298"/>
                </a:lnTo>
                <a:lnTo>
                  <a:pt x="690359" y="29565"/>
                </a:lnTo>
                <a:lnTo>
                  <a:pt x="705294" y="67818"/>
                </a:lnTo>
                <a:lnTo>
                  <a:pt x="705294" y="11988"/>
                </a:lnTo>
                <a:lnTo>
                  <a:pt x="700417" y="0"/>
                </a:lnTo>
                <a:lnTo>
                  <a:pt x="675728" y="0"/>
                </a:lnTo>
                <a:lnTo>
                  <a:pt x="632142" y="106680"/>
                </a:lnTo>
                <a:lnTo>
                  <a:pt x="655764" y="106680"/>
                </a:lnTo>
                <a:lnTo>
                  <a:pt x="663689" y="86702"/>
                </a:lnTo>
                <a:lnTo>
                  <a:pt x="712457" y="86702"/>
                </a:lnTo>
                <a:lnTo>
                  <a:pt x="720229" y="106680"/>
                </a:lnTo>
                <a:lnTo>
                  <a:pt x="743851" y="106680"/>
                </a:lnTo>
                <a:close/>
              </a:path>
              <a:path w="894080" h="109220">
                <a:moveTo>
                  <a:pt x="847788" y="0"/>
                </a:moveTo>
                <a:lnTo>
                  <a:pt x="774636" y="0"/>
                </a:lnTo>
                <a:lnTo>
                  <a:pt x="772617" y="29197"/>
                </a:lnTo>
                <a:lnTo>
                  <a:pt x="769531" y="56959"/>
                </a:lnTo>
                <a:lnTo>
                  <a:pt x="763574" y="77927"/>
                </a:lnTo>
                <a:lnTo>
                  <a:pt x="752995" y="86702"/>
                </a:lnTo>
                <a:lnTo>
                  <a:pt x="749947" y="86868"/>
                </a:lnTo>
                <a:lnTo>
                  <a:pt x="747661" y="86563"/>
                </a:lnTo>
                <a:lnTo>
                  <a:pt x="745680" y="85953"/>
                </a:lnTo>
                <a:lnTo>
                  <a:pt x="745680" y="106070"/>
                </a:lnTo>
                <a:lnTo>
                  <a:pt x="749947" y="107594"/>
                </a:lnTo>
                <a:lnTo>
                  <a:pt x="753910" y="108051"/>
                </a:lnTo>
                <a:lnTo>
                  <a:pt x="757567" y="108051"/>
                </a:lnTo>
                <a:lnTo>
                  <a:pt x="775474" y="100711"/>
                </a:lnTo>
                <a:lnTo>
                  <a:pt x="786333" y="81292"/>
                </a:lnTo>
                <a:lnTo>
                  <a:pt x="792327" y="53390"/>
                </a:lnTo>
                <a:lnTo>
                  <a:pt x="795667" y="20574"/>
                </a:lnTo>
                <a:lnTo>
                  <a:pt x="824928" y="20574"/>
                </a:lnTo>
                <a:lnTo>
                  <a:pt x="824928" y="106680"/>
                </a:lnTo>
                <a:lnTo>
                  <a:pt x="847788" y="106680"/>
                </a:lnTo>
                <a:lnTo>
                  <a:pt x="847788" y="0"/>
                </a:lnTo>
                <a:close/>
              </a:path>
              <a:path w="894080" h="109220">
                <a:moveTo>
                  <a:pt x="893508" y="87617"/>
                </a:moveTo>
                <a:lnTo>
                  <a:pt x="887564" y="83667"/>
                </a:lnTo>
                <a:lnTo>
                  <a:pt x="873848" y="83667"/>
                </a:lnTo>
                <a:lnTo>
                  <a:pt x="867752" y="87617"/>
                </a:lnTo>
                <a:lnTo>
                  <a:pt x="867752" y="104698"/>
                </a:lnTo>
                <a:lnTo>
                  <a:pt x="873848" y="108648"/>
                </a:lnTo>
                <a:lnTo>
                  <a:pt x="887564" y="108648"/>
                </a:lnTo>
                <a:lnTo>
                  <a:pt x="893508" y="104698"/>
                </a:lnTo>
                <a:lnTo>
                  <a:pt x="893508" y="87617"/>
                </a:lnTo>
                <a:close/>
              </a:path>
              <a:path w="894080" h="109220">
                <a:moveTo>
                  <a:pt x="893508" y="41300"/>
                </a:moveTo>
                <a:lnTo>
                  <a:pt x="887564" y="37325"/>
                </a:lnTo>
                <a:lnTo>
                  <a:pt x="873848" y="37325"/>
                </a:lnTo>
                <a:lnTo>
                  <a:pt x="867752" y="41300"/>
                </a:lnTo>
                <a:lnTo>
                  <a:pt x="867752" y="58521"/>
                </a:lnTo>
                <a:lnTo>
                  <a:pt x="873848" y="62331"/>
                </a:lnTo>
                <a:lnTo>
                  <a:pt x="887564" y="62331"/>
                </a:lnTo>
                <a:lnTo>
                  <a:pt x="893508" y="58521"/>
                </a:lnTo>
                <a:lnTo>
                  <a:pt x="893508" y="4130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481594" y="3465703"/>
            <a:ext cx="840740" cy="109220"/>
            <a:chOff x="1481594" y="3465703"/>
            <a:chExt cx="840740" cy="10922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594" y="3465893"/>
              <a:ext cx="287578" cy="10881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2033" y="3465893"/>
              <a:ext cx="93573" cy="10668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8467" y="3465703"/>
              <a:ext cx="413753" cy="106870"/>
            </a:xfrm>
            <a:prstGeom prst="rect">
              <a:avLst/>
            </a:prstGeom>
          </p:spPr>
        </p:pic>
      </p:grpSp>
      <p:sp>
        <p:nvSpPr>
          <p:cNvPr id="9" name="object 9" descr=""/>
          <p:cNvSpPr/>
          <p:nvPr/>
        </p:nvSpPr>
        <p:spPr>
          <a:xfrm>
            <a:off x="2378913" y="3465893"/>
            <a:ext cx="513080" cy="130175"/>
          </a:xfrm>
          <a:custGeom>
            <a:avLst/>
            <a:gdLst/>
            <a:ahLst/>
            <a:cxnLst/>
            <a:rect l="l" t="t" r="r" b="b"/>
            <a:pathLst>
              <a:path w="513080" h="130175">
                <a:moveTo>
                  <a:pt x="74523" y="0"/>
                </a:moveTo>
                <a:lnTo>
                  <a:pt x="0" y="0"/>
                </a:lnTo>
                <a:lnTo>
                  <a:pt x="0" y="106680"/>
                </a:lnTo>
                <a:lnTo>
                  <a:pt x="22860" y="106680"/>
                </a:lnTo>
                <a:lnTo>
                  <a:pt x="22860" y="20574"/>
                </a:lnTo>
                <a:lnTo>
                  <a:pt x="74523" y="20574"/>
                </a:lnTo>
                <a:lnTo>
                  <a:pt x="74523" y="0"/>
                </a:lnTo>
                <a:close/>
              </a:path>
              <a:path w="513080" h="130175">
                <a:moveTo>
                  <a:pt x="167487" y="0"/>
                </a:moveTo>
                <a:lnTo>
                  <a:pt x="94335" y="0"/>
                </a:lnTo>
                <a:lnTo>
                  <a:pt x="92316" y="29197"/>
                </a:lnTo>
                <a:lnTo>
                  <a:pt x="89217" y="56959"/>
                </a:lnTo>
                <a:lnTo>
                  <a:pt x="83273" y="77927"/>
                </a:lnTo>
                <a:lnTo>
                  <a:pt x="72694" y="86702"/>
                </a:lnTo>
                <a:lnTo>
                  <a:pt x="69646" y="86868"/>
                </a:lnTo>
                <a:lnTo>
                  <a:pt x="67360" y="86563"/>
                </a:lnTo>
                <a:lnTo>
                  <a:pt x="65379" y="85953"/>
                </a:lnTo>
                <a:lnTo>
                  <a:pt x="65379" y="106070"/>
                </a:lnTo>
                <a:lnTo>
                  <a:pt x="69646" y="107594"/>
                </a:lnTo>
                <a:lnTo>
                  <a:pt x="73609" y="108051"/>
                </a:lnTo>
                <a:lnTo>
                  <a:pt x="77266" y="108051"/>
                </a:lnTo>
                <a:lnTo>
                  <a:pt x="95173" y="100711"/>
                </a:lnTo>
                <a:lnTo>
                  <a:pt x="106032" y="81292"/>
                </a:lnTo>
                <a:lnTo>
                  <a:pt x="112026" y="53390"/>
                </a:lnTo>
                <a:lnTo>
                  <a:pt x="115366" y="20574"/>
                </a:lnTo>
                <a:lnTo>
                  <a:pt x="144627" y="20574"/>
                </a:lnTo>
                <a:lnTo>
                  <a:pt x="144627" y="106680"/>
                </a:lnTo>
                <a:lnTo>
                  <a:pt x="167487" y="106680"/>
                </a:lnTo>
                <a:lnTo>
                  <a:pt x="167487" y="0"/>
                </a:lnTo>
                <a:close/>
              </a:path>
              <a:path w="513080" h="130175">
                <a:moveTo>
                  <a:pt x="291084" y="106680"/>
                </a:moveTo>
                <a:lnTo>
                  <a:pt x="282943" y="86702"/>
                </a:lnTo>
                <a:lnTo>
                  <a:pt x="275259" y="67818"/>
                </a:lnTo>
                <a:lnTo>
                  <a:pt x="256273" y="21183"/>
                </a:lnTo>
                <a:lnTo>
                  <a:pt x="252526" y="11988"/>
                </a:lnTo>
                <a:lnTo>
                  <a:pt x="252526" y="67818"/>
                </a:lnTo>
                <a:lnTo>
                  <a:pt x="218084" y="67818"/>
                </a:lnTo>
                <a:lnTo>
                  <a:pt x="232867" y="29565"/>
                </a:lnTo>
                <a:lnTo>
                  <a:pt x="233781" y="27432"/>
                </a:lnTo>
                <a:lnTo>
                  <a:pt x="234543" y="25298"/>
                </a:lnTo>
                <a:lnTo>
                  <a:pt x="235305" y="21183"/>
                </a:lnTo>
                <a:lnTo>
                  <a:pt x="236067" y="25298"/>
                </a:lnTo>
                <a:lnTo>
                  <a:pt x="237591" y="29565"/>
                </a:lnTo>
                <a:lnTo>
                  <a:pt x="252526" y="67818"/>
                </a:lnTo>
                <a:lnTo>
                  <a:pt x="252526" y="11988"/>
                </a:lnTo>
                <a:lnTo>
                  <a:pt x="247650" y="0"/>
                </a:lnTo>
                <a:lnTo>
                  <a:pt x="222961" y="0"/>
                </a:lnTo>
                <a:lnTo>
                  <a:pt x="179374" y="106680"/>
                </a:lnTo>
                <a:lnTo>
                  <a:pt x="202996" y="106680"/>
                </a:lnTo>
                <a:lnTo>
                  <a:pt x="210921" y="86702"/>
                </a:lnTo>
                <a:lnTo>
                  <a:pt x="259689" y="86702"/>
                </a:lnTo>
                <a:lnTo>
                  <a:pt x="267462" y="106680"/>
                </a:lnTo>
                <a:lnTo>
                  <a:pt x="291084" y="106680"/>
                </a:lnTo>
                <a:close/>
              </a:path>
              <a:path w="513080" h="130175">
                <a:moveTo>
                  <a:pt x="410260" y="86563"/>
                </a:moveTo>
                <a:lnTo>
                  <a:pt x="396697" y="86563"/>
                </a:lnTo>
                <a:lnTo>
                  <a:pt x="396697" y="20574"/>
                </a:lnTo>
                <a:lnTo>
                  <a:pt x="396697" y="0"/>
                </a:lnTo>
                <a:lnTo>
                  <a:pt x="373837" y="0"/>
                </a:lnTo>
                <a:lnTo>
                  <a:pt x="373837" y="20574"/>
                </a:lnTo>
                <a:lnTo>
                  <a:pt x="373837" y="86563"/>
                </a:lnTo>
                <a:lnTo>
                  <a:pt x="331470" y="86563"/>
                </a:lnTo>
                <a:lnTo>
                  <a:pt x="337299" y="72186"/>
                </a:lnTo>
                <a:lnTo>
                  <a:pt x="341325" y="55854"/>
                </a:lnTo>
                <a:lnTo>
                  <a:pt x="343941" y="38392"/>
                </a:lnTo>
                <a:lnTo>
                  <a:pt x="345490" y="20574"/>
                </a:lnTo>
                <a:lnTo>
                  <a:pt x="373837" y="20574"/>
                </a:lnTo>
                <a:lnTo>
                  <a:pt x="373837" y="0"/>
                </a:lnTo>
                <a:lnTo>
                  <a:pt x="324154" y="0"/>
                </a:lnTo>
                <a:lnTo>
                  <a:pt x="323494" y="20574"/>
                </a:lnTo>
                <a:lnTo>
                  <a:pt x="323430" y="22618"/>
                </a:lnTo>
                <a:lnTo>
                  <a:pt x="320840" y="45224"/>
                </a:lnTo>
                <a:lnTo>
                  <a:pt x="315658" y="66865"/>
                </a:lnTo>
                <a:lnTo>
                  <a:pt x="307238" y="86563"/>
                </a:lnTo>
                <a:lnTo>
                  <a:pt x="294741" y="86563"/>
                </a:lnTo>
                <a:lnTo>
                  <a:pt x="294741" y="129844"/>
                </a:lnTo>
                <a:lnTo>
                  <a:pt x="314858" y="129844"/>
                </a:lnTo>
                <a:lnTo>
                  <a:pt x="314858" y="106680"/>
                </a:lnTo>
                <a:lnTo>
                  <a:pt x="390144" y="106680"/>
                </a:lnTo>
                <a:lnTo>
                  <a:pt x="390144" y="129844"/>
                </a:lnTo>
                <a:lnTo>
                  <a:pt x="410260" y="129844"/>
                </a:lnTo>
                <a:lnTo>
                  <a:pt x="410260" y="106680"/>
                </a:lnTo>
                <a:lnTo>
                  <a:pt x="410260" y="86563"/>
                </a:lnTo>
                <a:close/>
              </a:path>
              <a:path w="513080" h="130175">
                <a:moveTo>
                  <a:pt x="512521" y="70866"/>
                </a:moveTo>
                <a:lnTo>
                  <a:pt x="509257" y="55156"/>
                </a:lnTo>
                <a:lnTo>
                  <a:pt x="508939" y="53657"/>
                </a:lnTo>
                <a:lnTo>
                  <a:pt x="499160" y="42672"/>
                </a:lnTo>
                <a:lnTo>
                  <a:pt x="489204" y="38696"/>
                </a:lnTo>
                <a:lnTo>
                  <a:pt x="489204" y="70866"/>
                </a:lnTo>
                <a:lnTo>
                  <a:pt x="487464" y="78600"/>
                </a:lnTo>
                <a:lnTo>
                  <a:pt x="482777" y="83400"/>
                </a:lnTo>
                <a:lnTo>
                  <a:pt x="475894" y="85877"/>
                </a:lnTo>
                <a:lnTo>
                  <a:pt x="467563" y="86563"/>
                </a:lnTo>
                <a:lnTo>
                  <a:pt x="449122" y="86563"/>
                </a:lnTo>
                <a:lnTo>
                  <a:pt x="449122" y="55156"/>
                </a:lnTo>
                <a:lnTo>
                  <a:pt x="467563" y="55156"/>
                </a:lnTo>
                <a:lnTo>
                  <a:pt x="475894" y="55854"/>
                </a:lnTo>
                <a:lnTo>
                  <a:pt x="482777" y="58331"/>
                </a:lnTo>
                <a:lnTo>
                  <a:pt x="487464" y="63144"/>
                </a:lnTo>
                <a:lnTo>
                  <a:pt x="489204" y="70866"/>
                </a:lnTo>
                <a:lnTo>
                  <a:pt x="489204" y="38696"/>
                </a:lnTo>
                <a:lnTo>
                  <a:pt x="484543" y="36830"/>
                </a:lnTo>
                <a:lnTo>
                  <a:pt x="466496" y="35039"/>
                </a:lnTo>
                <a:lnTo>
                  <a:pt x="449122" y="35039"/>
                </a:lnTo>
                <a:lnTo>
                  <a:pt x="449122" y="0"/>
                </a:lnTo>
                <a:lnTo>
                  <a:pt x="426262" y="0"/>
                </a:lnTo>
                <a:lnTo>
                  <a:pt x="426262" y="106680"/>
                </a:lnTo>
                <a:lnTo>
                  <a:pt x="466496" y="106680"/>
                </a:lnTo>
                <a:lnTo>
                  <a:pt x="484543" y="104965"/>
                </a:lnTo>
                <a:lnTo>
                  <a:pt x="499160" y="99123"/>
                </a:lnTo>
                <a:lnTo>
                  <a:pt x="508939" y="88099"/>
                </a:lnTo>
                <a:lnTo>
                  <a:pt x="509257" y="86563"/>
                </a:lnTo>
                <a:lnTo>
                  <a:pt x="512521" y="70866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34290" y="3682873"/>
            <a:ext cx="22860" cy="86360"/>
          </a:xfrm>
          <a:custGeom>
            <a:avLst/>
            <a:gdLst/>
            <a:ahLst/>
            <a:cxnLst/>
            <a:rect l="l" t="t" r="r" b="b"/>
            <a:pathLst>
              <a:path w="22859" h="86360">
                <a:moveTo>
                  <a:pt x="0" y="86359"/>
                </a:moveTo>
                <a:lnTo>
                  <a:pt x="22860" y="86359"/>
                </a:lnTo>
                <a:lnTo>
                  <a:pt x="22860" y="0"/>
                </a:lnTo>
                <a:lnTo>
                  <a:pt x="0" y="0"/>
                </a:lnTo>
                <a:lnTo>
                  <a:pt x="0" y="8635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34289" y="3660356"/>
            <a:ext cx="466725" cy="111125"/>
          </a:xfrm>
          <a:custGeom>
            <a:avLst/>
            <a:gdLst/>
            <a:ahLst/>
            <a:cxnLst/>
            <a:rect l="l" t="t" r="r" b="b"/>
            <a:pathLst>
              <a:path w="466725" h="111125">
                <a:moveTo>
                  <a:pt x="92811" y="2197"/>
                </a:moveTo>
                <a:lnTo>
                  <a:pt x="0" y="2197"/>
                </a:lnTo>
                <a:lnTo>
                  <a:pt x="0" y="22517"/>
                </a:lnTo>
                <a:lnTo>
                  <a:pt x="70104" y="22517"/>
                </a:lnTo>
                <a:lnTo>
                  <a:pt x="70104" y="108877"/>
                </a:lnTo>
                <a:lnTo>
                  <a:pt x="92811" y="108877"/>
                </a:lnTo>
                <a:lnTo>
                  <a:pt x="92811" y="22517"/>
                </a:lnTo>
                <a:lnTo>
                  <a:pt x="92811" y="2197"/>
                </a:lnTo>
                <a:close/>
              </a:path>
              <a:path w="466725" h="111125">
                <a:moveTo>
                  <a:pt x="207721" y="2133"/>
                </a:moveTo>
                <a:lnTo>
                  <a:pt x="134569" y="2133"/>
                </a:lnTo>
                <a:lnTo>
                  <a:pt x="132549" y="31330"/>
                </a:lnTo>
                <a:lnTo>
                  <a:pt x="129463" y="59093"/>
                </a:lnTo>
                <a:lnTo>
                  <a:pt x="123507" y="80060"/>
                </a:lnTo>
                <a:lnTo>
                  <a:pt x="112928" y="88836"/>
                </a:lnTo>
                <a:lnTo>
                  <a:pt x="109880" y="89001"/>
                </a:lnTo>
                <a:lnTo>
                  <a:pt x="107594" y="88696"/>
                </a:lnTo>
                <a:lnTo>
                  <a:pt x="105613" y="88087"/>
                </a:lnTo>
                <a:lnTo>
                  <a:pt x="105613" y="108204"/>
                </a:lnTo>
                <a:lnTo>
                  <a:pt x="109880" y="109728"/>
                </a:lnTo>
                <a:lnTo>
                  <a:pt x="113842" y="110172"/>
                </a:lnTo>
                <a:lnTo>
                  <a:pt x="117500" y="110172"/>
                </a:lnTo>
                <a:lnTo>
                  <a:pt x="135407" y="102844"/>
                </a:lnTo>
                <a:lnTo>
                  <a:pt x="146265" y="83426"/>
                </a:lnTo>
                <a:lnTo>
                  <a:pt x="152260" y="55524"/>
                </a:lnTo>
                <a:lnTo>
                  <a:pt x="155600" y="22707"/>
                </a:lnTo>
                <a:lnTo>
                  <a:pt x="184861" y="22707"/>
                </a:lnTo>
                <a:lnTo>
                  <a:pt x="184861" y="108813"/>
                </a:lnTo>
                <a:lnTo>
                  <a:pt x="207721" y="108813"/>
                </a:lnTo>
                <a:lnTo>
                  <a:pt x="207721" y="2133"/>
                </a:lnTo>
                <a:close/>
              </a:path>
              <a:path w="466725" h="111125">
                <a:moveTo>
                  <a:pt x="338023" y="55460"/>
                </a:moveTo>
                <a:lnTo>
                  <a:pt x="334467" y="34594"/>
                </a:lnTo>
                <a:lnTo>
                  <a:pt x="326428" y="21183"/>
                </a:lnTo>
                <a:lnTo>
                  <a:pt x="323837" y="16878"/>
                </a:lnTo>
                <a:lnTo>
                  <a:pt x="314540" y="10439"/>
                </a:lnTo>
                <a:lnTo>
                  <a:pt x="314540" y="55460"/>
                </a:lnTo>
                <a:lnTo>
                  <a:pt x="312458" y="68732"/>
                </a:lnTo>
                <a:lnTo>
                  <a:pt x="306222" y="79641"/>
                </a:lnTo>
                <a:lnTo>
                  <a:pt x="295833" y="87033"/>
                </a:lnTo>
                <a:lnTo>
                  <a:pt x="281317" y="89750"/>
                </a:lnTo>
                <a:lnTo>
                  <a:pt x="266725" y="87033"/>
                </a:lnTo>
                <a:lnTo>
                  <a:pt x="256286" y="79641"/>
                </a:lnTo>
                <a:lnTo>
                  <a:pt x="250037" y="68732"/>
                </a:lnTo>
                <a:lnTo>
                  <a:pt x="247954" y="55460"/>
                </a:lnTo>
                <a:lnTo>
                  <a:pt x="250037" y="42202"/>
                </a:lnTo>
                <a:lnTo>
                  <a:pt x="256286" y="31292"/>
                </a:lnTo>
                <a:lnTo>
                  <a:pt x="266725" y="23914"/>
                </a:lnTo>
                <a:lnTo>
                  <a:pt x="281317" y="21183"/>
                </a:lnTo>
                <a:lnTo>
                  <a:pt x="295833" y="23914"/>
                </a:lnTo>
                <a:lnTo>
                  <a:pt x="306222" y="31292"/>
                </a:lnTo>
                <a:lnTo>
                  <a:pt x="312458" y="42202"/>
                </a:lnTo>
                <a:lnTo>
                  <a:pt x="314540" y="55460"/>
                </a:lnTo>
                <a:lnTo>
                  <a:pt x="314540" y="10439"/>
                </a:lnTo>
                <a:lnTo>
                  <a:pt x="306120" y="4597"/>
                </a:lnTo>
                <a:lnTo>
                  <a:pt x="281317" y="0"/>
                </a:lnTo>
                <a:lnTo>
                  <a:pt x="256514" y="4597"/>
                </a:lnTo>
                <a:lnTo>
                  <a:pt x="238798" y="16878"/>
                </a:lnTo>
                <a:lnTo>
                  <a:pt x="228168" y="34594"/>
                </a:lnTo>
                <a:lnTo>
                  <a:pt x="224637" y="55460"/>
                </a:lnTo>
                <a:lnTo>
                  <a:pt x="228168" y="76352"/>
                </a:lnTo>
                <a:lnTo>
                  <a:pt x="238798" y="94068"/>
                </a:lnTo>
                <a:lnTo>
                  <a:pt x="256514" y="106362"/>
                </a:lnTo>
                <a:lnTo>
                  <a:pt x="281317" y="110947"/>
                </a:lnTo>
                <a:lnTo>
                  <a:pt x="306120" y="106362"/>
                </a:lnTo>
                <a:lnTo>
                  <a:pt x="323837" y="94068"/>
                </a:lnTo>
                <a:lnTo>
                  <a:pt x="326428" y="89750"/>
                </a:lnTo>
                <a:lnTo>
                  <a:pt x="334467" y="76352"/>
                </a:lnTo>
                <a:lnTo>
                  <a:pt x="338023" y="55460"/>
                </a:lnTo>
                <a:close/>
              </a:path>
              <a:path w="466725" h="111125">
                <a:moveTo>
                  <a:pt x="430364" y="2133"/>
                </a:moveTo>
                <a:lnTo>
                  <a:pt x="342125" y="2133"/>
                </a:lnTo>
                <a:lnTo>
                  <a:pt x="342125" y="22707"/>
                </a:lnTo>
                <a:lnTo>
                  <a:pt x="374891" y="22707"/>
                </a:lnTo>
                <a:lnTo>
                  <a:pt x="374891" y="108813"/>
                </a:lnTo>
                <a:lnTo>
                  <a:pt x="397598" y="108813"/>
                </a:lnTo>
                <a:lnTo>
                  <a:pt x="397598" y="22707"/>
                </a:lnTo>
                <a:lnTo>
                  <a:pt x="430364" y="22707"/>
                </a:lnTo>
                <a:lnTo>
                  <a:pt x="430364" y="2133"/>
                </a:lnTo>
                <a:close/>
              </a:path>
              <a:path w="466725" h="111125">
                <a:moveTo>
                  <a:pt x="466636" y="65697"/>
                </a:moveTo>
                <a:lnTo>
                  <a:pt x="443776" y="65697"/>
                </a:lnTo>
                <a:lnTo>
                  <a:pt x="443776" y="108877"/>
                </a:lnTo>
                <a:lnTo>
                  <a:pt x="466636" y="108877"/>
                </a:lnTo>
                <a:lnTo>
                  <a:pt x="466636" y="65697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978065" y="3660356"/>
            <a:ext cx="557530" cy="111125"/>
          </a:xfrm>
          <a:custGeom>
            <a:avLst/>
            <a:gdLst/>
            <a:ahLst/>
            <a:cxnLst/>
            <a:rect l="l" t="t" r="r" b="b"/>
            <a:pathLst>
              <a:path w="557530" h="111125">
                <a:moveTo>
                  <a:pt x="93573" y="2197"/>
                </a:moveTo>
                <a:lnTo>
                  <a:pt x="70713" y="2197"/>
                </a:lnTo>
                <a:lnTo>
                  <a:pt x="70713" y="45377"/>
                </a:lnTo>
                <a:lnTo>
                  <a:pt x="22860" y="45377"/>
                </a:lnTo>
                <a:lnTo>
                  <a:pt x="22860" y="2197"/>
                </a:lnTo>
                <a:lnTo>
                  <a:pt x="0" y="2197"/>
                </a:lnTo>
                <a:lnTo>
                  <a:pt x="0" y="45377"/>
                </a:lnTo>
                <a:lnTo>
                  <a:pt x="0" y="65697"/>
                </a:lnTo>
                <a:lnTo>
                  <a:pt x="70713" y="65697"/>
                </a:lnTo>
                <a:lnTo>
                  <a:pt x="70713" y="108877"/>
                </a:lnTo>
                <a:lnTo>
                  <a:pt x="93573" y="108877"/>
                </a:lnTo>
                <a:lnTo>
                  <a:pt x="93573" y="65697"/>
                </a:lnTo>
                <a:lnTo>
                  <a:pt x="93573" y="45377"/>
                </a:lnTo>
                <a:lnTo>
                  <a:pt x="93573" y="2197"/>
                </a:lnTo>
                <a:close/>
              </a:path>
              <a:path w="557530" h="111125">
                <a:moveTo>
                  <a:pt x="223875" y="55460"/>
                </a:moveTo>
                <a:lnTo>
                  <a:pt x="220332" y="34594"/>
                </a:lnTo>
                <a:lnTo>
                  <a:pt x="212280" y="21183"/>
                </a:lnTo>
                <a:lnTo>
                  <a:pt x="209702" y="16878"/>
                </a:lnTo>
                <a:lnTo>
                  <a:pt x="200406" y="10439"/>
                </a:lnTo>
                <a:lnTo>
                  <a:pt x="200406" y="55460"/>
                </a:lnTo>
                <a:lnTo>
                  <a:pt x="198323" y="68732"/>
                </a:lnTo>
                <a:lnTo>
                  <a:pt x="192074" y="79641"/>
                </a:lnTo>
                <a:lnTo>
                  <a:pt x="181698" y="87033"/>
                </a:lnTo>
                <a:lnTo>
                  <a:pt x="167182" y="89750"/>
                </a:lnTo>
                <a:lnTo>
                  <a:pt x="152577" y="87033"/>
                </a:lnTo>
                <a:lnTo>
                  <a:pt x="142151" y="79641"/>
                </a:lnTo>
                <a:lnTo>
                  <a:pt x="135890" y="68732"/>
                </a:lnTo>
                <a:lnTo>
                  <a:pt x="133807" y="55460"/>
                </a:lnTo>
                <a:lnTo>
                  <a:pt x="135890" y="42202"/>
                </a:lnTo>
                <a:lnTo>
                  <a:pt x="142151" y="31292"/>
                </a:lnTo>
                <a:lnTo>
                  <a:pt x="152577" y="23914"/>
                </a:lnTo>
                <a:lnTo>
                  <a:pt x="167182" y="21183"/>
                </a:lnTo>
                <a:lnTo>
                  <a:pt x="181698" y="23914"/>
                </a:lnTo>
                <a:lnTo>
                  <a:pt x="192074" y="31292"/>
                </a:lnTo>
                <a:lnTo>
                  <a:pt x="198323" y="42202"/>
                </a:lnTo>
                <a:lnTo>
                  <a:pt x="200406" y="55460"/>
                </a:lnTo>
                <a:lnTo>
                  <a:pt x="200406" y="10439"/>
                </a:lnTo>
                <a:lnTo>
                  <a:pt x="191985" y="4597"/>
                </a:lnTo>
                <a:lnTo>
                  <a:pt x="167182" y="0"/>
                </a:lnTo>
                <a:lnTo>
                  <a:pt x="142379" y="4597"/>
                </a:lnTo>
                <a:lnTo>
                  <a:pt x="124663" y="16878"/>
                </a:lnTo>
                <a:lnTo>
                  <a:pt x="114033" y="34594"/>
                </a:lnTo>
                <a:lnTo>
                  <a:pt x="110490" y="55460"/>
                </a:lnTo>
                <a:lnTo>
                  <a:pt x="114033" y="76352"/>
                </a:lnTo>
                <a:lnTo>
                  <a:pt x="124663" y="94068"/>
                </a:lnTo>
                <a:lnTo>
                  <a:pt x="142379" y="106362"/>
                </a:lnTo>
                <a:lnTo>
                  <a:pt x="167182" y="110947"/>
                </a:lnTo>
                <a:lnTo>
                  <a:pt x="191985" y="106362"/>
                </a:lnTo>
                <a:lnTo>
                  <a:pt x="209702" y="94068"/>
                </a:lnTo>
                <a:lnTo>
                  <a:pt x="212293" y="89750"/>
                </a:lnTo>
                <a:lnTo>
                  <a:pt x="220332" y="76352"/>
                </a:lnTo>
                <a:lnTo>
                  <a:pt x="223875" y="55460"/>
                </a:lnTo>
                <a:close/>
              </a:path>
              <a:path w="557530" h="111125">
                <a:moveTo>
                  <a:pt x="323392" y="81686"/>
                </a:moveTo>
                <a:lnTo>
                  <a:pt x="317944" y="85509"/>
                </a:lnTo>
                <a:lnTo>
                  <a:pt x="311391" y="88277"/>
                </a:lnTo>
                <a:lnTo>
                  <a:pt x="303974" y="89966"/>
                </a:lnTo>
                <a:lnTo>
                  <a:pt x="295973" y="90525"/>
                </a:lnTo>
                <a:lnTo>
                  <a:pt x="282219" y="88544"/>
                </a:lnTo>
                <a:lnTo>
                  <a:pt x="270103" y="82410"/>
                </a:lnTo>
                <a:lnTo>
                  <a:pt x="261518" y="71882"/>
                </a:lnTo>
                <a:lnTo>
                  <a:pt x="258318" y="56692"/>
                </a:lnTo>
                <a:lnTo>
                  <a:pt x="261556" y="40144"/>
                </a:lnTo>
                <a:lnTo>
                  <a:pt x="270116" y="28829"/>
                </a:lnTo>
                <a:lnTo>
                  <a:pt x="282168" y="22339"/>
                </a:lnTo>
                <a:lnTo>
                  <a:pt x="295973" y="20269"/>
                </a:lnTo>
                <a:lnTo>
                  <a:pt x="303339" y="20828"/>
                </a:lnTo>
                <a:lnTo>
                  <a:pt x="310438" y="22466"/>
                </a:lnTo>
                <a:lnTo>
                  <a:pt x="316953" y="25095"/>
                </a:lnTo>
                <a:lnTo>
                  <a:pt x="322630" y="28651"/>
                </a:lnTo>
                <a:lnTo>
                  <a:pt x="322630" y="6858"/>
                </a:lnTo>
                <a:lnTo>
                  <a:pt x="315506" y="3860"/>
                </a:lnTo>
                <a:lnTo>
                  <a:pt x="307962" y="1727"/>
                </a:lnTo>
                <a:lnTo>
                  <a:pt x="300126" y="431"/>
                </a:lnTo>
                <a:lnTo>
                  <a:pt x="292150" y="0"/>
                </a:lnTo>
                <a:lnTo>
                  <a:pt x="271195" y="3378"/>
                </a:lnTo>
                <a:lnTo>
                  <a:pt x="252869" y="13716"/>
                </a:lnTo>
                <a:lnTo>
                  <a:pt x="239852" y="31381"/>
                </a:lnTo>
                <a:lnTo>
                  <a:pt x="234848" y="56692"/>
                </a:lnTo>
                <a:lnTo>
                  <a:pt x="239839" y="80860"/>
                </a:lnTo>
                <a:lnTo>
                  <a:pt x="252958" y="97764"/>
                </a:lnTo>
                <a:lnTo>
                  <a:pt x="271424" y="107708"/>
                </a:lnTo>
                <a:lnTo>
                  <a:pt x="292455" y="110947"/>
                </a:lnTo>
                <a:lnTo>
                  <a:pt x="300761" y="110502"/>
                </a:lnTo>
                <a:lnTo>
                  <a:pt x="308724" y="109181"/>
                </a:lnTo>
                <a:lnTo>
                  <a:pt x="316280" y="107022"/>
                </a:lnTo>
                <a:lnTo>
                  <a:pt x="323392" y="104089"/>
                </a:lnTo>
                <a:lnTo>
                  <a:pt x="323392" y="81686"/>
                </a:lnTo>
                <a:close/>
              </a:path>
              <a:path w="557530" h="111125">
                <a:moveTo>
                  <a:pt x="419252" y="2133"/>
                </a:moveTo>
                <a:lnTo>
                  <a:pt x="331012" y="2133"/>
                </a:lnTo>
                <a:lnTo>
                  <a:pt x="331012" y="22707"/>
                </a:lnTo>
                <a:lnTo>
                  <a:pt x="363778" y="22707"/>
                </a:lnTo>
                <a:lnTo>
                  <a:pt x="363778" y="108813"/>
                </a:lnTo>
                <a:lnTo>
                  <a:pt x="386499" y="108813"/>
                </a:lnTo>
                <a:lnTo>
                  <a:pt x="386499" y="22707"/>
                </a:lnTo>
                <a:lnTo>
                  <a:pt x="419252" y="22707"/>
                </a:lnTo>
                <a:lnTo>
                  <a:pt x="419252" y="2133"/>
                </a:lnTo>
                <a:close/>
              </a:path>
              <a:path w="557530" h="111125">
                <a:moveTo>
                  <a:pt x="518922" y="72999"/>
                </a:moveTo>
                <a:lnTo>
                  <a:pt x="515658" y="57289"/>
                </a:lnTo>
                <a:lnTo>
                  <a:pt x="515340" y="55791"/>
                </a:lnTo>
                <a:lnTo>
                  <a:pt x="505561" y="44805"/>
                </a:lnTo>
                <a:lnTo>
                  <a:pt x="495604" y="40830"/>
                </a:lnTo>
                <a:lnTo>
                  <a:pt x="495604" y="72999"/>
                </a:lnTo>
                <a:lnTo>
                  <a:pt x="493864" y="80733"/>
                </a:lnTo>
                <a:lnTo>
                  <a:pt x="489178" y="85534"/>
                </a:lnTo>
                <a:lnTo>
                  <a:pt x="482295" y="88011"/>
                </a:lnTo>
                <a:lnTo>
                  <a:pt x="473964" y="88696"/>
                </a:lnTo>
                <a:lnTo>
                  <a:pt x="455523" y="88696"/>
                </a:lnTo>
                <a:lnTo>
                  <a:pt x="455523" y="57289"/>
                </a:lnTo>
                <a:lnTo>
                  <a:pt x="473964" y="57289"/>
                </a:lnTo>
                <a:lnTo>
                  <a:pt x="482295" y="57988"/>
                </a:lnTo>
                <a:lnTo>
                  <a:pt x="489178" y="60464"/>
                </a:lnTo>
                <a:lnTo>
                  <a:pt x="493864" y="65278"/>
                </a:lnTo>
                <a:lnTo>
                  <a:pt x="495604" y="72999"/>
                </a:lnTo>
                <a:lnTo>
                  <a:pt x="495604" y="40830"/>
                </a:lnTo>
                <a:lnTo>
                  <a:pt x="490943" y="38963"/>
                </a:lnTo>
                <a:lnTo>
                  <a:pt x="472897" y="37172"/>
                </a:lnTo>
                <a:lnTo>
                  <a:pt x="455523" y="37172"/>
                </a:lnTo>
                <a:lnTo>
                  <a:pt x="455523" y="2133"/>
                </a:lnTo>
                <a:lnTo>
                  <a:pt x="432663" y="2133"/>
                </a:lnTo>
                <a:lnTo>
                  <a:pt x="432663" y="108813"/>
                </a:lnTo>
                <a:lnTo>
                  <a:pt x="472897" y="108813"/>
                </a:lnTo>
                <a:lnTo>
                  <a:pt x="490943" y="107099"/>
                </a:lnTo>
                <a:lnTo>
                  <a:pt x="505561" y="101257"/>
                </a:lnTo>
                <a:lnTo>
                  <a:pt x="515340" y="90233"/>
                </a:lnTo>
                <a:lnTo>
                  <a:pt x="515658" y="88696"/>
                </a:lnTo>
                <a:lnTo>
                  <a:pt x="518922" y="72999"/>
                </a:lnTo>
                <a:close/>
              </a:path>
              <a:path w="557530" h="111125">
                <a:moveTo>
                  <a:pt x="557174" y="89750"/>
                </a:moveTo>
                <a:lnTo>
                  <a:pt x="551230" y="85801"/>
                </a:lnTo>
                <a:lnTo>
                  <a:pt x="537514" y="85801"/>
                </a:lnTo>
                <a:lnTo>
                  <a:pt x="531418" y="89750"/>
                </a:lnTo>
                <a:lnTo>
                  <a:pt x="531418" y="106832"/>
                </a:lnTo>
                <a:lnTo>
                  <a:pt x="537514" y="110782"/>
                </a:lnTo>
                <a:lnTo>
                  <a:pt x="551230" y="110782"/>
                </a:lnTo>
                <a:lnTo>
                  <a:pt x="557174" y="106832"/>
                </a:lnTo>
                <a:lnTo>
                  <a:pt x="557174" y="89750"/>
                </a:lnTo>
                <a:close/>
              </a:path>
              <a:path w="557530" h="111125">
                <a:moveTo>
                  <a:pt x="557174" y="43434"/>
                </a:moveTo>
                <a:lnTo>
                  <a:pt x="551230" y="39458"/>
                </a:lnTo>
                <a:lnTo>
                  <a:pt x="537514" y="39458"/>
                </a:lnTo>
                <a:lnTo>
                  <a:pt x="531418" y="43434"/>
                </a:lnTo>
                <a:lnTo>
                  <a:pt x="531418" y="60655"/>
                </a:lnTo>
                <a:lnTo>
                  <a:pt x="537514" y="64465"/>
                </a:lnTo>
                <a:lnTo>
                  <a:pt x="551230" y="64465"/>
                </a:lnTo>
                <a:lnTo>
                  <a:pt x="557174" y="60655"/>
                </a:lnTo>
                <a:lnTo>
                  <a:pt x="557174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5379" y="3663403"/>
            <a:ext cx="263347" cy="10789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0542" y="3653497"/>
            <a:ext cx="462076" cy="124663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528345" y="3856951"/>
            <a:ext cx="648970" cy="111125"/>
          </a:xfrm>
          <a:custGeom>
            <a:avLst/>
            <a:gdLst/>
            <a:ahLst/>
            <a:cxnLst/>
            <a:rect l="l" t="t" r="r" b="b"/>
            <a:pathLst>
              <a:path w="648969" h="111125">
                <a:moveTo>
                  <a:pt x="88531" y="81686"/>
                </a:moveTo>
                <a:lnTo>
                  <a:pt x="83096" y="85509"/>
                </a:lnTo>
                <a:lnTo>
                  <a:pt x="76530" y="88277"/>
                </a:lnTo>
                <a:lnTo>
                  <a:pt x="69126" y="89966"/>
                </a:lnTo>
                <a:lnTo>
                  <a:pt x="61112" y="90525"/>
                </a:lnTo>
                <a:lnTo>
                  <a:pt x="47358" y="88544"/>
                </a:lnTo>
                <a:lnTo>
                  <a:pt x="35255" y="82410"/>
                </a:lnTo>
                <a:lnTo>
                  <a:pt x="26670" y="71882"/>
                </a:lnTo>
                <a:lnTo>
                  <a:pt x="23469" y="56692"/>
                </a:lnTo>
                <a:lnTo>
                  <a:pt x="26708" y="40144"/>
                </a:lnTo>
                <a:lnTo>
                  <a:pt x="35255" y="28829"/>
                </a:lnTo>
                <a:lnTo>
                  <a:pt x="47320" y="22339"/>
                </a:lnTo>
                <a:lnTo>
                  <a:pt x="61112" y="20269"/>
                </a:lnTo>
                <a:lnTo>
                  <a:pt x="68491" y="20828"/>
                </a:lnTo>
                <a:lnTo>
                  <a:pt x="75590" y="22466"/>
                </a:lnTo>
                <a:lnTo>
                  <a:pt x="82105" y="25095"/>
                </a:lnTo>
                <a:lnTo>
                  <a:pt x="87782" y="28651"/>
                </a:lnTo>
                <a:lnTo>
                  <a:pt x="87782" y="6858"/>
                </a:lnTo>
                <a:lnTo>
                  <a:pt x="80657" y="3860"/>
                </a:lnTo>
                <a:lnTo>
                  <a:pt x="73113" y="1714"/>
                </a:lnTo>
                <a:lnTo>
                  <a:pt x="65278" y="431"/>
                </a:lnTo>
                <a:lnTo>
                  <a:pt x="57302" y="0"/>
                </a:lnTo>
                <a:lnTo>
                  <a:pt x="36347" y="3378"/>
                </a:lnTo>
                <a:lnTo>
                  <a:pt x="18021" y="13716"/>
                </a:lnTo>
                <a:lnTo>
                  <a:pt x="5003" y="31381"/>
                </a:lnTo>
                <a:lnTo>
                  <a:pt x="0" y="56692"/>
                </a:lnTo>
                <a:lnTo>
                  <a:pt x="4991" y="80860"/>
                </a:lnTo>
                <a:lnTo>
                  <a:pt x="18110" y="97764"/>
                </a:lnTo>
                <a:lnTo>
                  <a:pt x="36576" y="107708"/>
                </a:lnTo>
                <a:lnTo>
                  <a:pt x="57607" y="110947"/>
                </a:lnTo>
                <a:lnTo>
                  <a:pt x="65913" y="110502"/>
                </a:lnTo>
                <a:lnTo>
                  <a:pt x="73875" y="109181"/>
                </a:lnTo>
                <a:lnTo>
                  <a:pt x="81432" y="107022"/>
                </a:lnTo>
                <a:lnTo>
                  <a:pt x="88531" y="104089"/>
                </a:lnTo>
                <a:lnTo>
                  <a:pt x="88531" y="81686"/>
                </a:lnTo>
                <a:close/>
              </a:path>
              <a:path w="648969" h="111125">
                <a:moveTo>
                  <a:pt x="211836" y="55460"/>
                </a:moveTo>
                <a:lnTo>
                  <a:pt x="208280" y="34594"/>
                </a:lnTo>
                <a:lnTo>
                  <a:pt x="200240" y="21183"/>
                </a:lnTo>
                <a:lnTo>
                  <a:pt x="197650" y="16878"/>
                </a:lnTo>
                <a:lnTo>
                  <a:pt x="188353" y="10439"/>
                </a:lnTo>
                <a:lnTo>
                  <a:pt x="188353" y="55460"/>
                </a:lnTo>
                <a:lnTo>
                  <a:pt x="186270" y="68732"/>
                </a:lnTo>
                <a:lnTo>
                  <a:pt x="180035" y="79641"/>
                </a:lnTo>
                <a:lnTo>
                  <a:pt x="169646" y="87033"/>
                </a:lnTo>
                <a:lnTo>
                  <a:pt x="155143" y="89750"/>
                </a:lnTo>
                <a:lnTo>
                  <a:pt x="140538" y="87033"/>
                </a:lnTo>
                <a:lnTo>
                  <a:pt x="130098" y="79641"/>
                </a:lnTo>
                <a:lnTo>
                  <a:pt x="123850" y="68732"/>
                </a:lnTo>
                <a:lnTo>
                  <a:pt x="121767" y="55460"/>
                </a:lnTo>
                <a:lnTo>
                  <a:pt x="123850" y="42202"/>
                </a:lnTo>
                <a:lnTo>
                  <a:pt x="130098" y="31305"/>
                </a:lnTo>
                <a:lnTo>
                  <a:pt x="140538" y="23914"/>
                </a:lnTo>
                <a:lnTo>
                  <a:pt x="155143" y="21183"/>
                </a:lnTo>
                <a:lnTo>
                  <a:pt x="169646" y="23914"/>
                </a:lnTo>
                <a:lnTo>
                  <a:pt x="180035" y="31305"/>
                </a:lnTo>
                <a:lnTo>
                  <a:pt x="186270" y="42202"/>
                </a:lnTo>
                <a:lnTo>
                  <a:pt x="188353" y="55460"/>
                </a:lnTo>
                <a:lnTo>
                  <a:pt x="188353" y="10439"/>
                </a:lnTo>
                <a:lnTo>
                  <a:pt x="179933" y="4597"/>
                </a:lnTo>
                <a:lnTo>
                  <a:pt x="155143" y="0"/>
                </a:lnTo>
                <a:lnTo>
                  <a:pt x="130327" y="4597"/>
                </a:lnTo>
                <a:lnTo>
                  <a:pt x="112610" y="16878"/>
                </a:lnTo>
                <a:lnTo>
                  <a:pt x="101981" y="34594"/>
                </a:lnTo>
                <a:lnTo>
                  <a:pt x="98450" y="55460"/>
                </a:lnTo>
                <a:lnTo>
                  <a:pt x="101981" y="76352"/>
                </a:lnTo>
                <a:lnTo>
                  <a:pt x="112610" y="94068"/>
                </a:lnTo>
                <a:lnTo>
                  <a:pt x="130327" y="106362"/>
                </a:lnTo>
                <a:lnTo>
                  <a:pt x="155143" y="110947"/>
                </a:lnTo>
                <a:lnTo>
                  <a:pt x="179933" y="106362"/>
                </a:lnTo>
                <a:lnTo>
                  <a:pt x="197650" y="94068"/>
                </a:lnTo>
                <a:lnTo>
                  <a:pt x="200240" y="89750"/>
                </a:lnTo>
                <a:lnTo>
                  <a:pt x="208280" y="76352"/>
                </a:lnTo>
                <a:lnTo>
                  <a:pt x="211836" y="55460"/>
                </a:lnTo>
                <a:close/>
              </a:path>
              <a:path w="648969" h="111125">
                <a:moveTo>
                  <a:pt x="311340" y="81686"/>
                </a:moveTo>
                <a:lnTo>
                  <a:pt x="305904" y="85509"/>
                </a:lnTo>
                <a:lnTo>
                  <a:pt x="299339" y="88277"/>
                </a:lnTo>
                <a:lnTo>
                  <a:pt x="291934" y="89966"/>
                </a:lnTo>
                <a:lnTo>
                  <a:pt x="283921" y="90525"/>
                </a:lnTo>
                <a:lnTo>
                  <a:pt x="270167" y="88544"/>
                </a:lnTo>
                <a:lnTo>
                  <a:pt x="258064" y="82410"/>
                </a:lnTo>
                <a:lnTo>
                  <a:pt x="249478" y="71882"/>
                </a:lnTo>
                <a:lnTo>
                  <a:pt x="246265" y="56692"/>
                </a:lnTo>
                <a:lnTo>
                  <a:pt x="249516" y="40144"/>
                </a:lnTo>
                <a:lnTo>
                  <a:pt x="258064" y="28829"/>
                </a:lnTo>
                <a:lnTo>
                  <a:pt x="270129" y="22339"/>
                </a:lnTo>
                <a:lnTo>
                  <a:pt x="283921" y="20269"/>
                </a:lnTo>
                <a:lnTo>
                  <a:pt x="291299" y="20828"/>
                </a:lnTo>
                <a:lnTo>
                  <a:pt x="298386" y="22466"/>
                </a:lnTo>
                <a:lnTo>
                  <a:pt x="304914" y="25095"/>
                </a:lnTo>
                <a:lnTo>
                  <a:pt x="310591" y="28651"/>
                </a:lnTo>
                <a:lnTo>
                  <a:pt x="310591" y="6858"/>
                </a:lnTo>
                <a:lnTo>
                  <a:pt x="303466" y="3860"/>
                </a:lnTo>
                <a:lnTo>
                  <a:pt x="295922" y="1714"/>
                </a:lnTo>
                <a:lnTo>
                  <a:pt x="288086" y="431"/>
                </a:lnTo>
                <a:lnTo>
                  <a:pt x="280098" y="0"/>
                </a:lnTo>
                <a:lnTo>
                  <a:pt x="259143" y="3378"/>
                </a:lnTo>
                <a:lnTo>
                  <a:pt x="240817" y="13716"/>
                </a:lnTo>
                <a:lnTo>
                  <a:pt x="227812" y="31381"/>
                </a:lnTo>
                <a:lnTo>
                  <a:pt x="222808" y="56692"/>
                </a:lnTo>
                <a:lnTo>
                  <a:pt x="227799" y="80860"/>
                </a:lnTo>
                <a:lnTo>
                  <a:pt x="240919" y="97764"/>
                </a:lnTo>
                <a:lnTo>
                  <a:pt x="259384" y="107708"/>
                </a:lnTo>
                <a:lnTo>
                  <a:pt x="280416" y="110947"/>
                </a:lnTo>
                <a:lnTo>
                  <a:pt x="288721" y="110502"/>
                </a:lnTo>
                <a:lnTo>
                  <a:pt x="296672" y="109181"/>
                </a:lnTo>
                <a:lnTo>
                  <a:pt x="304241" y="107022"/>
                </a:lnTo>
                <a:lnTo>
                  <a:pt x="311340" y="104089"/>
                </a:lnTo>
                <a:lnTo>
                  <a:pt x="311340" y="81686"/>
                </a:lnTo>
                <a:close/>
              </a:path>
              <a:path w="648969" h="111125">
                <a:moveTo>
                  <a:pt x="407200" y="2133"/>
                </a:moveTo>
                <a:lnTo>
                  <a:pt x="318960" y="2133"/>
                </a:lnTo>
                <a:lnTo>
                  <a:pt x="318960" y="22707"/>
                </a:lnTo>
                <a:lnTo>
                  <a:pt x="351739" y="22707"/>
                </a:lnTo>
                <a:lnTo>
                  <a:pt x="351739" y="108813"/>
                </a:lnTo>
                <a:lnTo>
                  <a:pt x="374446" y="108813"/>
                </a:lnTo>
                <a:lnTo>
                  <a:pt x="374446" y="22707"/>
                </a:lnTo>
                <a:lnTo>
                  <a:pt x="407200" y="22707"/>
                </a:lnTo>
                <a:lnTo>
                  <a:pt x="407200" y="2133"/>
                </a:lnTo>
                <a:close/>
              </a:path>
              <a:path w="648969" h="111125">
                <a:moveTo>
                  <a:pt x="509308" y="108813"/>
                </a:moveTo>
                <a:lnTo>
                  <a:pt x="501180" y="88836"/>
                </a:lnTo>
                <a:lnTo>
                  <a:pt x="493483" y="69951"/>
                </a:lnTo>
                <a:lnTo>
                  <a:pt x="474497" y="23304"/>
                </a:lnTo>
                <a:lnTo>
                  <a:pt x="470750" y="14109"/>
                </a:lnTo>
                <a:lnTo>
                  <a:pt x="470750" y="69951"/>
                </a:lnTo>
                <a:lnTo>
                  <a:pt x="436321" y="69951"/>
                </a:lnTo>
                <a:lnTo>
                  <a:pt x="451091" y="31699"/>
                </a:lnTo>
                <a:lnTo>
                  <a:pt x="452005" y="29565"/>
                </a:lnTo>
                <a:lnTo>
                  <a:pt x="452780" y="27432"/>
                </a:lnTo>
                <a:lnTo>
                  <a:pt x="453529" y="23304"/>
                </a:lnTo>
                <a:lnTo>
                  <a:pt x="454291" y="27432"/>
                </a:lnTo>
                <a:lnTo>
                  <a:pt x="455815" y="31699"/>
                </a:lnTo>
                <a:lnTo>
                  <a:pt x="470750" y="69951"/>
                </a:lnTo>
                <a:lnTo>
                  <a:pt x="470750" y="14109"/>
                </a:lnTo>
                <a:lnTo>
                  <a:pt x="465874" y="2133"/>
                </a:lnTo>
                <a:lnTo>
                  <a:pt x="441185" y="2133"/>
                </a:lnTo>
                <a:lnTo>
                  <a:pt x="397598" y="108813"/>
                </a:lnTo>
                <a:lnTo>
                  <a:pt x="421233" y="108813"/>
                </a:lnTo>
                <a:lnTo>
                  <a:pt x="429145" y="88836"/>
                </a:lnTo>
                <a:lnTo>
                  <a:pt x="477913" y="88836"/>
                </a:lnTo>
                <a:lnTo>
                  <a:pt x="485686" y="108813"/>
                </a:lnTo>
                <a:lnTo>
                  <a:pt x="509308" y="108813"/>
                </a:lnTo>
                <a:close/>
              </a:path>
              <a:path w="648969" h="111125">
                <a:moveTo>
                  <a:pt x="608977" y="78943"/>
                </a:moveTo>
                <a:lnTo>
                  <a:pt x="588556" y="52425"/>
                </a:lnTo>
                <a:lnTo>
                  <a:pt x="595071" y="49199"/>
                </a:lnTo>
                <a:lnTo>
                  <a:pt x="599135" y="45262"/>
                </a:lnTo>
                <a:lnTo>
                  <a:pt x="600176" y="44259"/>
                </a:lnTo>
                <a:lnTo>
                  <a:pt x="603516" y="37579"/>
                </a:lnTo>
                <a:lnTo>
                  <a:pt x="586117" y="5054"/>
                </a:lnTo>
                <a:lnTo>
                  <a:pt x="586117" y="65227"/>
                </a:lnTo>
                <a:lnTo>
                  <a:pt x="586117" y="88087"/>
                </a:lnTo>
                <a:lnTo>
                  <a:pt x="576973" y="90208"/>
                </a:lnTo>
                <a:lnTo>
                  <a:pt x="543902" y="90208"/>
                </a:lnTo>
                <a:lnTo>
                  <a:pt x="543902" y="62776"/>
                </a:lnTo>
                <a:lnTo>
                  <a:pt x="577126" y="62776"/>
                </a:lnTo>
                <a:lnTo>
                  <a:pt x="586117" y="65227"/>
                </a:lnTo>
                <a:lnTo>
                  <a:pt x="586117" y="5054"/>
                </a:lnTo>
                <a:lnTo>
                  <a:pt x="583171" y="3784"/>
                </a:lnTo>
                <a:lnTo>
                  <a:pt x="582002" y="3670"/>
                </a:lnTo>
                <a:lnTo>
                  <a:pt x="582002" y="24688"/>
                </a:lnTo>
                <a:lnTo>
                  <a:pt x="582002" y="41287"/>
                </a:lnTo>
                <a:lnTo>
                  <a:pt x="575754" y="45262"/>
                </a:lnTo>
                <a:lnTo>
                  <a:pt x="544055" y="45262"/>
                </a:lnTo>
                <a:lnTo>
                  <a:pt x="544055" y="20878"/>
                </a:lnTo>
                <a:lnTo>
                  <a:pt x="575906" y="20878"/>
                </a:lnTo>
                <a:lnTo>
                  <a:pt x="582002" y="24688"/>
                </a:lnTo>
                <a:lnTo>
                  <a:pt x="582002" y="3670"/>
                </a:lnTo>
                <a:lnTo>
                  <a:pt x="567829" y="2133"/>
                </a:lnTo>
                <a:lnTo>
                  <a:pt x="521195" y="2133"/>
                </a:lnTo>
                <a:lnTo>
                  <a:pt x="521195" y="108813"/>
                </a:lnTo>
                <a:lnTo>
                  <a:pt x="567067" y="108813"/>
                </a:lnTo>
                <a:lnTo>
                  <a:pt x="581469" y="107556"/>
                </a:lnTo>
                <a:lnTo>
                  <a:pt x="594995" y="102971"/>
                </a:lnTo>
                <a:lnTo>
                  <a:pt x="605053" y="93840"/>
                </a:lnTo>
                <a:lnTo>
                  <a:pt x="606005" y="90208"/>
                </a:lnTo>
                <a:lnTo>
                  <a:pt x="608977" y="78943"/>
                </a:lnTo>
                <a:close/>
              </a:path>
              <a:path w="648969" h="111125">
                <a:moveTo>
                  <a:pt x="648754" y="89750"/>
                </a:moveTo>
                <a:lnTo>
                  <a:pt x="642810" y="85801"/>
                </a:lnTo>
                <a:lnTo>
                  <a:pt x="629094" y="85801"/>
                </a:lnTo>
                <a:lnTo>
                  <a:pt x="622998" y="89750"/>
                </a:lnTo>
                <a:lnTo>
                  <a:pt x="622998" y="106832"/>
                </a:lnTo>
                <a:lnTo>
                  <a:pt x="629094" y="110782"/>
                </a:lnTo>
                <a:lnTo>
                  <a:pt x="642810" y="110782"/>
                </a:lnTo>
                <a:lnTo>
                  <a:pt x="648754" y="106832"/>
                </a:lnTo>
                <a:lnTo>
                  <a:pt x="648754" y="89750"/>
                </a:lnTo>
                <a:close/>
              </a:path>
              <a:path w="648969" h="111125">
                <a:moveTo>
                  <a:pt x="648754" y="43434"/>
                </a:moveTo>
                <a:lnTo>
                  <a:pt x="642810" y="39458"/>
                </a:lnTo>
                <a:lnTo>
                  <a:pt x="629094" y="39458"/>
                </a:lnTo>
                <a:lnTo>
                  <a:pt x="622998" y="43434"/>
                </a:lnTo>
                <a:lnTo>
                  <a:pt x="622998" y="60655"/>
                </a:lnTo>
                <a:lnTo>
                  <a:pt x="629094" y="64465"/>
                </a:lnTo>
                <a:lnTo>
                  <a:pt x="642810" y="64465"/>
                </a:lnTo>
                <a:lnTo>
                  <a:pt x="648754" y="60655"/>
                </a:lnTo>
                <a:lnTo>
                  <a:pt x="648754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1227250" y="3849941"/>
            <a:ext cx="830580" cy="125095"/>
            <a:chOff x="1227250" y="3849941"/>
            <a:chExt cx="830580" cy="125095"/>
          </a:xfrm>
        </p:grpSpPr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7250" y="3849941"/>
              <a:ext cx="413614" cy="12495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678203" y="3856952"/>
              <a:ext cx="379730" cy="111125"/>
            </a:xfrm>
            <a:custGeom>
              <a:avLst/>
              <a:gdLst/>
              <a:ahLst/>
              <a:cxnLst/>
              <a:rect l="l" t="t" r="r" b="b"/>
              <a:pathLst>
                <a:path w="379730" h="111125">
                  <a:moveTo>
                    <a:pt x="105156" y="108813"/>
                  </a:moveTo>
                  <a:lnTo>
                    <a:pt x="66903" y="53479"/>
                  </a:lnTo>
                  <a:lnTo>
                    <a:pt x="102870" y="2133"/>
                  </a:lnTo>
                  <a:lnTo>
                    <a:pt x="76047" y="2133"/>
                  </a:lnTo>
                  <a:lnTo>
                    <a:pt x="52578" y="37172"/>
                  </a:lnTo>
                  <a:lnTo>
                    <a:pt x="28956" y="2133"/>
                  </a:lnTo>
                  <a:lnTo>
                    <a:pt x="2286" y="2133"/>
                  </a:lnTo>
                  <a:lnTo>
                    <a:pt x="38252" y="53479"/>
                  </a:lnTo>
                  <a:lnTo>
                    <a:pt x="0" y="108813"/>
                  </a:lnTo>
                  <a:lnTo>
                    <a:pt x="26670" y="108813"/>
                  </a:lnTo>
                  <a:lnTo>
                    <a:pt x="52578" y="69951"/>
                  </a:lnTo>
                  <a:lnTo>
                    <a:pt x="78333" y="108813"/>
                  </a:lnTo>
                  <a:lnTo>
                    <a:pt x="105156" y="108813"/>
                  </a:lnTo>
                  <a:close/>
                </a:path>
                <a:path w="379730" h="111125">
                  <a:moveTo>
                    <a:pt x="209384" y="2133"/>
                  </a:moveTo>
                  <a:lnTo>
                    <a:pt x="136232" y="2133"/>
                  </a:lnTo>
                  <a:lnTo>
                    <a:pt x="134213" y="31330"/>
                  </a:lnTo>
                  <a:lnTo>
                    <a:pt x="131127" y="59093"/>
                  </a:lnTo>
                  <a:lnTo>
                    <a:pt x="125183" y="80060"/>
                  </a:lnTo>
                  <a:lnTo>
                    <a:pt x="114604" y="88836"/>
                  </a:lnTo>
                  <a:lnTo>
                    <a:pt x="111544" y="89001"/>
                  </a:lnTo>
                  <a:lnTo>
                    <a:pt x="109258" y="88696"/>
                  </a:lnTo>
                  <a:lnTo>
                    <a:pt x="107289" y="88087"/>
                  </a:lnTo>
                  <a:lnTo>
                    <a:pt x="107289" y="108204"/>
                  </a:lnTo>
                  <a:lnTo>
                    <a:pt x="111544" y="109728"/>
                  </a:lnTo>
                  <a:lnTo>
                    <a:pt x="115519" y="110185"/>
                  </a:lnTo>
                  <a:lnTo>
                    <a:pt x="119176" y="110185"/>
                  </a:lnTo>
                  <a:lnTo>
                    <a:pt x="137083" y="102844"/>
                  </a:lnTo>
                  <a:lnTo>
                    <a:pt x="147929" y="83426"/>
                  </a:lnTo>
                  <a:lnTo>
                    <a:pt x="153924" y="55524"/>
                  </a:lnTo>
                  <a:lnTo>
                    <a:pt x="157276" y="22707"/>
                  </a:lnTo>
                  <a:lnTo>
                    <a:pt x="186524" y="22707"/>
                  </a:lnTo>
                  <a:lnTo>
                    <a:pt x="186524" y="108813"/>
                  </a:lnTo>
                  <a:lnTo>
                    <a:pt x="209384" y="108813"/>
                  </a:lnTo>
                  <a:lnTo>
                    <a:pt x="209384" y="2133"/>
                  </a:lnTo>
                  <a:close/>
                </a:path>
                <a:path w="379730" h="111125">
                  <a:moveTo>
                    <a:pt x="339686" y="55460"/>
                  </a:moveTo>
                  <a:lnTo>
                    <a:pt x="336143" y="34594"/>
                  </a:lnTo>
                  <a:lnTo>
                    <a:pt x="328091" y="21183"/>
                  </a:lnTo>
                  <a:lnTo>
                    <a:pt x="325513" y="16878"/>
                  </a:lnTo>
                  <a:lnTo>
                    <a:pt x="316217" y="10439"/>
                  </a:lnTo>
                  <a:lnTo>
                    <a:pt x="316217" y="55460"/>
                  </a:lnTo>
                  <a:lnTo>
                    <a:pt x="314121" y="68732"/>
                  </a:lnTo>
                  <a:lnTo>
                    <a:pt x="307886" y="79641"/>
                  </a:lnTo>
                  <a:lnTo>
                    <a:pt x="297497" y="87033"/>
                  </a:lnTo>
                  <a:lnTo>
                    <a:pt x="282994" y="89750"/>
                  </a:lnTo>
                  <a:lnTo>
                    <a:pt x="268389" y="87033"/>
                  </a:lnTo>
                  <a:lnTo>
                    <a:pt x="257962" y="79641"/>
                  </a:lnTo>
                  <a:lnTo>
                    <a:pt x="251701" y="68732"/>
                  </a:lnTo>
                  <a:lnTo>
                    <a:pt x="249618" y="55460"/>
                  </a:lnTo>
                  <a:lnTo>
                    <a:pt x="251701" y="42202"/>
                  </a:lnTo>
                  <a:lnTo>
                    <a:pt x="257949" y="31305"/>
                  </a:lnTo>
                  <a:lnTo>
                    <a:pt x="268389" y="23914"/>
                  </a:lnTo>
                  <a:lnTo>
                    <a:pt x="282994" y="21183"/>
                  </a:lnTo>
                  <a:lnTo>
                    <a:pt x="297497" y="23914"/>
                  </a:lnTo>
                  <a:lnTo>
                    <a:pt x="307886" y="31305"/>
                  </a:lnTo>
                  <a:lnTo>
                    <a:pt x="314121" y="42202"/>
                  </a:lnTo>
                  <a:lnTo>
                    <a:pt x="316217" y="55460"/>
                  </a:lnTo>
                  <a:lnTo>
                    <a:pt x="316217" y="10439"/>
                  </a:lnTo>
                  <a:lnTo>
                    <a:pt x="307797" y="4597"/>
                  </a:lnTo>
                  <a:lnTo>
                    <a:pt x="282994" y="0"/>
                  </a:lnTo>
                  <a:lnTo>
                    <a:pt x="258191" y="4597"/>
                  </a:lnTo>
                  <a:lnTo>
                    <a:pt x="240474" y="16878"/>
                  </a:lnTo>
                  <a:lnTo>
                    <a:pt x="229844" y="34594"/>
                  </a:lnTo>
                  <a:lnTo>
                    <a:pt x="226301" y="55460"/>
                  </a:lnTo>
                  <a:lnTo>
                    <a:pt x="229844" y="76352"/>
                  </a:lnTo>
                  <a:lnTo>
                    <a:pt x="240474" y="94068"/>
                  </a:lnTo>
                  <a:lnTo>
                    <a:pt x="258191" y="106362"/>
                  </a:lnTo>
                  <a:lnTo>
                    <a:pt x="282994" y="110947"/>
                  </a:lnTo>
                  <a:lnTo>
                    <a:pt x="307797" y="106362"/>
                  </a:lnTo>
                  <a:lnTo>
                    <a:pt x="325513" y="94068"/>
                  </a:lnTo>
                  <a:lnTo>
                    <a:pt x="328091" y="89750"/>
                  </a:lnTo>
                  <a:lnTo>
                    <a:pt x="336143" y="76352"/>
                  </a:lnTo>
                  <a:lnTo>
                    <a:pt x="339686" y="55460"/>
                  </a:lnTo>
                  <a:close/>
                </a:path>
                <a:path w="379730" h="111125">
                  <a:moveTo>
                    <a:pt x="379463" y="22771"/>
                  </a:moveTo>
                  <a:lnTo>
                    <a:pt x="356603" y="22771"/>
                  </a:lnTo>
                  <a:lnTo>
                    <a:pt x="356603" y="109131"/>
                  </a:lnTo>
                  <a:lnTo>
                    <a:pt x="379463" y="109131"/>
                  </a:lnTo>
                  <a:lnTo>
                    <a:pt x="379463" y="22771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/>
          <p:nvPr/>
        </p:nvSpPr>
        <p:spPr>
          <a:xfrm>
            <a:off x="2034806" y="3856951"/>
            <a:ext cx="334645" cy="111125"/>
          </a:xfrm>
          <a:custGeom>
            <a:avLst/>
            <a:gdLst/>
            <a:ahLst/>
            <a:cxnLst/>
            <a:rect l="l" t="t" r="r" b="b"/>
            <a:pathLst>
              <a:path w="334644" h="111125">
                <a:moveTo>
                  <a:pt x="92811" y="2451"/>
                </a:moveTo>
                <a:lnTo>
                  <a:pt x="0" y="2451"/>
                </a:lnTo>
                <a:lnTo>
                  <a:pt x="0" y="22771"/>
                </a:lnTo>
                <a:lnTo>
                  <a:pt x="70104" y="22771"/>
                </a:lnTo>
                <a:lnTo>
                  <a:pt x="70104" y="109131"/>
                </a:lnTo>
                <a:lnTo>
                  <a:pt x="92811" y="109131"/>
                </a:lnTo>
                <a:lnTo>
                  <a:pt x="92811" y="22771"/>
                </a:lnTo>
                <a:lnTo>
                  <a:pt x="92811" y="2451"/>
                </a:lnTo>
                <a:close/>
              </a:path>
              <a:path w="334644" h="111125">
                <a:moveTo>
                  <a:pt x="223113" y="55460"/>
                </a:moveTo>
                <a:lnTo>
                  <a:pt x="219570" y="34594"/>
                </a:lnTo>
                <a:lnTo>
                  <a:pt x="211518" y="21183"/>
                </a:lnTo>
                <a:lnTo>
                  <a:pt x="208940" y="16878"/>
                </a:lnTo>
                <a:lnTo>
                  <a:pt x="199644" y="10439"/>
                </a:lnTo>
                <a:lnTo>
                  <a:pt x="199644" y="55460"/>
                </a:lnTo>
                <a:lnTo>
                  <a:pt x="197548" y="68732"/>
                </a:lnTo>
                <a:lnTo>
                  <a:pt x="191312" y="79641"/>
                </a:lnTo>
                <a:lnTo>
                  <a:pt x="180936" y="87033"/>
                </a:lnTo>
                <a:lnTo>
                  <a:pt x="166433" y="89750"/>
                </a:lnTo>
                <a:lnTo>
                  <a:pt x="151815" y="87033"/>
                </a:lnTo>
                <a:lnTo>
                  <a:pt x="141389" y="79641"/>
                </a:lnTo>
                <a:lnTo>
                  <a:pt x="135128" y="68732"/>
                </a:lnTo>
                <a:lnTo>
                  <a:pt x="133045" y="55460"/>
                </a:lnTo>
                <a:lnTo>
                  <a:pt x="135128" y="42202"/>
                </a:lnTo>
                <a:lnTo>
                  <a:pt x="141389" y="31305"/>
                </a:lnTo>
                <a:lnTo>
                  <a:pt x="151815" y="23914"/>
                </a:lnTo>
                <a:lnTo>
                  <a:pt x="166433" y="21183"/>
                </a:lnTo>
                <a:lnTo>
                  <a:pt x="180936" y="23914"/>
                </a:lnTo>
                <a:lnTo>
                  <a:pt x="191312" y="31305"/>
                </a:lnTo>
                <a:lnTo>
                  <a:pt x="197548" y="42202"/>
                </a:lnTo>
                <a:lnTo>
                  <a:pt x="199644" y="55460"/>
                </a:lnTo>
                <a:lnTo>
                  <a:pt x="199644" y="10439"/>
                </a:lnTo>
                <a:lnTo>
                  <a:pt x="191223" y="4597"/>
                </a:lnTo>
                <a:lnTo>
                  <a:pt x="166433" y="0"/>
                </a:lnTo>
                <a:lnTo>
                  <a:pt x="141617" y="4597"/>
                </a:lnTo>
                <a:lnTo>
                  <a:pt x="123901" y="16878"/>
                </a:lnTo>
                <a:lnTo>
                  <a:pt x="113271" y="34594"/>
                </a:lnTo>
                <a:lnTo>
                  <a:pt x="109740" y="55460"/>
                </a:lnTo>
                <a:lnTo>
                  <a:pt x="113271" y="76352"/>
                </a:lnTo>
                <a:lnTo>
                  <a:pt x="123901" y="94068"/>
                </a:lnTo>
                <a:lnTo>
                  <a:pt x="141617" y="106362"/>
                </a:lnTo>
                <a:lnTo>
                  <a:pt x="166433" y="110947"/>
                </a:lnTo>
                <a:lnTo>
                  <a:pt x="191223" y="106362"/>
                </a:lnTo>
                <a:lnTo>
                  <a:pt x="208940" y="94068"/>
                </a:lnTo>
                <a:lnTo>
                  <a:pt x="211531" y="89750"/>
                </a:lnTo>
                <a:lnTo>
                  <a:pt x="219570" y="76352"/>
                </a:lnTo>
                <a:lnTo>
                  <a:pt x="223113" y="55460"/>
                </a:lnTo>
                <a:close/>
              </a:path>
              <a:path w="334644" h="111125">
                <a:moveTo>
                  <a:pt x="334518" y="108813"/>
                </a:moveTo>
                <a:lnTo>
                  <a:pt x="297954" y="54089"/>
                </a:lnTo>
                <a:lnTo>
                  <a:pt x="332536" y="2133"/>
                </a:lnTo>
                <a:lnTo>
                  <a:pt x="307086" y="2133"/>
                </a:lnTo>
                <a:lnTo>
                  <a:pt x="280123" y="44488"/>
                </a:lnTo>
                <a:lnTo>
                  <a:pt x="262902" y="44488"/>
                </a:lnTo>
                <a:lnTo>
                  <a:pt x="262902" y="2133"/>
                </a:lnTo>
                <a:lnTo>
                  <a:pt x="240042" y="2133"/>
                </a:lnTo>
                <a:lnTo>
                  <a:pt x="240042" y="108813"/>
                </a:lnTo>
                <a:lnTo>
                  <a:pt x="262902" y="108813"/>
                </a:lnTo>
                <a:lnTo>
                  <a:pt x="262902" y="65227"/>
                </a:lnTo>
                <a:lnTo>
                  <a:pt x="280123" y="65227"/>
                </a:lnTo>
                <a:lnTo>
                  <a:pt x="309219" y="108813"/>
                </a:lnTo>
                <a:lnTo>
                  <a:pt x="334518" y="108813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526975" y="1320533"/>
            <a:ext cx="762000" cy="183515"/>
            <a:chOff x="526975" y="1320533"/>
            <a:chExt cx="762000" cy="183515"/>
          </a:xfrm>
        </p:grpSpPr>
        <p:sp>
          <p:nvSpPr>
            <p:cNvPr id="21" name="object 21" descr=""/>
            <p:cNvSpPr/>
            <p:nvPr/>
          </p:nvSpPr>
          <p:spPr>
            <a:xfrm>
              <a:off x="528346" y="1321905"/>
              <a:ext cx="257175" cy="180975"/>
            </a:xfrm>
            <a:custGeom>
              <a:avLst/>
              <a:gdLst/>
              <a:ahLst/>
              <a:cxnLst/>
              <a:rect l="l" t="t" r="r" b="b"/>
              <a:pathLst>
                <a:path w="257175" h="180975">
                  <a:moveTo>
                    <a:pt x="257122" y="180352"/>
                  </a:moveTo>
                  <a:lnTo>
                    <a:pt x="196437" y="180352"/>
                  </a:lnTo>
                  <a:lnTo>
                    <a:pt x="179622" y="149402"/>
                  </a:lnTo>
                  <a:lnTo>
                    <a:pt x="77500" y="149402"/>
                  </a:lnTo>
                  <a:lnTo>
                    <a:pt x="60685" y="180352"/>
                  </a:lnTo>
                  <a:lnTo>
                    <a:pt x="0" y="180352"/>
                  </a:lnTo>
                  <a:lnTo>
                    <a:pt x="97729" y="0"/>
                  </a:lnTo>
                  <a:lnTo>
                    <a:pt x="159390" y="0"/>
                  </a:lnTo>
                  <a:lnTo>
                    <a:pt x="257122" y="180352"/>
                  </a:lnTo>
                  <a:close/>
                </a:path>
                <a:path w="257175" h="180975">
                  <a:moveTo>
                    <a:pt x="128682" y="55079"/>
                  </a:moveTo>
                  <a:lnTo>
                    <a:pt x="99435" y="108699"/>
                  </a:lnTo>
                  <a:lnTo>
                    <a:pt x="157687" y="108699"/>
                  </a:lnTo>
                  <a:lnTo>
                    <a:pt x="128682" y="55079"/>
                  </a:lnTo>
                  <a:close/>
                </a:path>
              </a:pathLst>
            </a:custGeom>
            <a:ln w="3175">
              <a:solidFill>
                <a:srgbClr val="37343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9462" y="1320533"/>
              <a:ext cx="499447" cy="183095"/>
            </a:xfrm>
            <a:prstGeom prst="rect">
              <a:avLst/>
            </a:prstGeom>
          </p:spPr>
        </p:pic>
      </p:grpSp>
      <p:sp>
        <p:nvSpPr>
          <p:cNvPr id="23" name="object 23" descr=""/>
          <p:cNvSpPr/>
          <p:nvPr/>
        </p:nvSpPr>
        <p:spPr>
          <a:xfrm>
            <a:off x="1374546" y="1318006"/>
            <a:ext cx="704215" cy="189865"/>
          </a:xfrm>
          <a:custGeom>
            <a:avLst/>
            <a:gdLst/>
            <a:ahLst/>
            <a:cxnLst/>
            <a:rect l="l" t="t" r="r" b="b"/>
            <a:pathLst>
              <a:path w="704214" h="189865">
                <a:moveTo>
                  <a:pt x="116243" y="1460"/>
                </a:moveTo>
                <a:lnTo>
                  <a:pt x="165723" y="7023"/>
                </a:lnTo>
                <a:lnTo>
                  <a:pt x="201064" y="24190"/>
                </a:lnTo>
                <a:lnTo>
                  <a:pt x="222268" y="52963"/>
                </a:lnTo>
                <a:lnTo>
                  <a:pt x="229336" y="93345"/>
                </a:lnTo>
                <a:lnTo>
                  <a:pt x="227912" y="110949"/>
                </a:lnTo>
                <a:lnTo>
                  <a:pt x="206552" y="158546"/>
                </a:lnTo>
                <a:lnTo>
                  <a:pt x="172575" y="180389"/>
                </a:lnTo>
                <a:lnTo>
                  <a:pt x="116243" y="187667"/>
                </a:lnTo>
                <a:lnTo>
                  <a:pt x="93826" y="186677"/>
                </a:lnTo>
                <a:lnTo>
                  <a:pt x="42646" y="171831"/>
                </a:lnTo>
                <a:lnTo>
                  <a:pt x="13332" y="145050"/>
                </a:lnTo>
                <a:lnTo>
                  <a:pt x="216" y="103522"/>
                </a:lnTo>
                <a:lnTo>
                  <a:pt x="0" y="93345"/>
                </a:lnTo>
                <a:lnTo>
                  <a:pt x="1507" y="76218"/>
                </a:lnTo>
                <a:lnTo>
                  <a:pt x="24130" y="29857"/>
                </a:lnTo>
                <a:lnTo>
                  <a:pt x="59218" y="8562"/>
                </a:lnTo>
                <a:lnTo>
                  <a:pt x="116243" y="1460"/>
                </a:lnTo>
                <a:close/>
              </a:path>
              <a:path w="704214" h="189865">
                <a:moveTo>
                  <a:pt x="116497" y="143548"/>
                </a:moveTo>
                <a:lnTo>
                  <a:pt x="157137" y="132509"/>
                </a:lnTo>
                <a:lnTo>
                  <a:pt x="174993" y="93103"/>
                </a:lnTo>
                <a:lnTo>
                  <a:pt x="175310" y="84658"/>
                </a:lnTo>
                <a:lnTo>
                  <a:pt x="150977" y="52158"/>
                </a:lnTo>
                <a:lnTo>
                  <a:pt x="116497" y="45338"/>
                </a:lnTo>
                <a:lnTo>
                  <a:pt x="106500" y="45765"/>
                </a:lnTo>
                <a:lnTo>
                  <a:pt x="71100" y="59958"/>
                </a:lnTo>
                <a:lnTo>
                  <a:pt x="58165" y="84658"/>
                </a:lnTo>
                <a:lnTo>
                  <a:pt x="58483" y="93103"/>
                </a:lnTo>
                <a:lnTo>
                  <a:pt x="58165" y="102044"/>
                </a:lnTo>
                <a:lnTo>
                  <a:pt x="82372" y="136359"/>
                </a:lnTo>
                <a:lnTo>
                  <a:pt x="106500" y="143100"/>
                </a:lnTo>
                <a:lnTo>
                  <a:pt x="116497" y="143548"/>
                </a:lnTo>
                <a:close/>
              </a:path>
              <a:path w="704214" h="189865">
                <a:moveTo>
                  <a:pt x="467931" y="124548"/>
                </a:moveTo>
                <a:lnTo>
                  <a:pt x="467026" y="135056"/>
                </a:lnTo>
                <a:lnTo>
                  <a:pt x="464310" y="144653"/>
                </a:lnTo>
                <a:lnTo>
                  <a:pt x="436435" y="173807"/>
                </a:lnTo>
                <a:lnTo>
                  <a:pt x="388392" y="187877"/>
                </a:lnTo>
                <a:lnTo>
                  <a:pt x="359232" y="189611"/>
                </a:lnTo>
                <a:lnTo>
                  <a:pt x="333493" y="188477"/>
                </a:lnTo>
                <a:lnTo>
                  <a:pt x="291332" y="179404"/>
                </a:lnTo>
                <a:lnTo>
                  <a:pt x="251274" y="147974"/>
                </a:lnTo>
                <a:lnTo>
                  <a:pt x="239649" y="111226"/>
                </a:lnTo>
                <a:lnTo>
                  <a:pt x="239572" y="107480"/>
                </a:lnTo>
                <a:lnTo>
                  <a:pt x="239572" y="102616"/>
                </a:lnTo>
                <a:lnTo>
                  <a:pt x="248345" y="53227"/>
                </a:lnTo>
                <a:lnTo>
                  <a:pt x="274662" y="22059"/>
                </a:lnTo>
                <a:lnTo>
                  <a:pt x="313356" y="5514"/>
                </a:lnTo>
                <a:lnTo>
                  <a:pt x="359232" y="0"/>
                </a:lnTo>
                <a:lnTo>
                  <a:pt x="381885" y="937"/>
                </a:lnTo>
                <a:lnTo>
                  <a:pt x="419786" y="8433"/>
                </a:lnTo>
                <a:lnTo>
                  <a:pt x="456058" y="34396"/>
                </a:lnTo>
                <a:lnTo>
                  <a:pt x="408711" y="62636"/>
                </a:lnTo>
                <a:lnTo>
                  <a:pt x="408711" y="54025"/>
                </a:lnTo>
                <a:lnTo>
                  <a:pt x="403961" y="47815"/>
                </a:lnTo>
                <a:lnTo>
                  <a:pt x="359486" y="39001"/>
                </a:lnTo>
                <a:lnTo>
                  <a:pt x="348256" y="39532"/>
                </a:lnTo>
                <a:lnTo>
                  <a:pt x="310893" y="54873"/>
                </a:lnTo>
                <a:lnTo>
                  <a:pt x="297814" y="81648"/>
                </a:lnTo>
                <a:lnTo>
                  <a:pt x="306089" y="77438"/>
                </a:lnTo>
                <a:lnTo>
                  <a:pt x="315063" y="74064"/>
                </a:lnTo>
                <a:lnTo>
                  <a:pt x="357590" y="67910"/>
                </a:lnTo>
                <a:lnTo>
                  <a:pt x="382155" y="67271"/>
                </a:lnTo>
                <a:lnTo>
                  <a:pt x="394552" y="67691"/>
                </a:lnTo>
                <a:lnTo>
                  <a:pt x="436090" y="77703"/>
                </a:lnTo>
                <a:lnTo>
                  <a:pt x="465223" y="107510"/>
                </a:lnTo>
                <a:lnTo>
                  <a:pt x="467931" y="124053"/>
                </a:lnTo>
                <a:lnTo>
                  <a:pt x="467931" y="124307"/>
                </a:lnTo>
                <a:lnTo>
                  <a:pt x="467931" y="124548"/>
                </a:lnTo>
                <a:close/>
              </a:path>
              <a:path w="704214" h="189865">
                <a:moveTo>
                  <a:pt x="359486" y="149402"/>
                </a:moveTo>
                <a:lnTo>
                  <a:pt x="406349" y="139700"/>
                </a:lnTo>
                <a:lnTo>
                  <a:pt x="411391" y="133235"/>
                </a:lnTo>
                <a:lnTo>
                  <a:pt x="411391" y="124307"/>
                </a:lnTo>
                <a:lnTo>
                  <a:pt x="378398" y="98161"/>
                </a:lnTo>
                <a:lnTo>
                  <a:pt x="353148" y="96761"/>
                </a:lnTo>
                <a:lnTo>
                  <a:pt x="329733" y="98070"/>
                </a:lnTo>
                <a:lnTo>
                  <a:pt x="313113" y="102000"/>
                </a:lnTo>
                <a:lnTo>
                  <a:pt x="303287" y="108548"/>
                </a:lnTo>
                <a:lnTo>
                  <a:pt x="300253" y="117716"/>
                </a:lnTo>
                <a:lnTo>
                  <a:pt x="300012" y="117716"/>
                </a:lnTo>
                <a:lnTo>
                  <a:pt x="300012" y="127469"/>
                </a:lnTo>
                <a:lnTo>
                  <a:pt x="303707" y="134658"/>
                </a:lnTo>
                <a:lnTo>
                  <a:pt x="311099" y="139280"/>
                </a:lnTo>
                <a:lnTo>
                  <a:pt x="318503" y="143916"/>
                </a:lnTo>
                <a:lnTo>
                  <a:pt x="352578" y="149204"/>
                </a:lnTo>
                <a:lnTo>
                  <a:pt x="359486" y="149402"/>
                </a:lnTo>
                <a:close/>
              </a:path>
              <a:path w="704214" h="189865">
                <a:moveTo>
                  <a:pt x="642683" y="3898"/>
                </a:moveTo>
                <a:lnTo>
                  <a:pt x="704100" y="3898"/>
                </a:lnTo>
                <a:lnTo>
                  <a:pt x="704100" y="96266"/>
                </a:lnTo>
                <a:lnTo>
                  <a:pt x="689482" y="143802"/>
                </a:lnTo>
                <a:lnTo>
                  <a:pt x="661788" y="170462"/>
                </a:lnTo>
                <a:lnTo>
                  <a:pt x="623977" y="186115"/>
                </a:lnTo>
                <a:lnTo>
                  <a:pt x="595642" y="189128"/>
                </a:lnTo>
                <a:lnTo>
                  <a:pt x="580167" y="188382"/>
                </a:lnTo>
                <a:lnTo>
                  <a:pt x="538124" y="177190"/>
                </a:lnTo>
                <a:lnTo>
                  <a:pt x="505479" y="154130"/>
                </a:lnTo>
                <a:lnTo>
                  <a:pt x="483111" y="109596"/>
                </a:lnTo>
                <a:lnTo>
                  <a:pt x="482066" y="96761"/>
                </a:lnTo>
                <a:lnTo>
                  <a:pt x="482066" y="3898"/>
                </a:lnTo>
                <a:lnTo>
                  <a:pt x="544461" y="3898"/>
                </a:lnTo>
                <a:lnTo>
                  <a:pt x="544461" y="96761"/>
                </a:lnTo>
                <a:lnTo>
                  <a:pt x="545414" y="107117"/>
                </a:lnTo>
                <a:lnTo>
                  <a:pt x="576359" y="137279"/>
                </a:lnTo>
                <a:lnTo>
                  <a:pt x="595883" y="139903"/>
                </a:lnTo>
                <a:lnTo>
                  <a:pt x="603199" y="139903"/>
                </a:lnTo>
                <a:lnTo>
                  <a:pt x="638638" y="116410"/>
                </a:lnTo>
                <a:lnTo>
                  <a:pt x="642683" y="96761"/>
                </a:lnTo>
                <a:lnTo>
                  <a:pt x="642683" y="3898"/>
                </a:lnTo>
                <a:close/>
              </a:path>
            </a:pathLst>
          </a:custGeom>
          <a:ln w="3175">
            <a:solidFill>
              <a:srgbClr val="37343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4" name="object 2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1241" y="1745767"/>
            <a:ext cx="4595571" cy="504278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539625" y="2318016"/>
            <a:ext cx="382270" cy="76835"/>
            <a:chOff x="539625" y="2318016"/>
            <a:chExt cx="382270" cy="76835"/>
          </a:xfrm>
        </p:grpSpPr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625" y="2318016"/>
              <a:ext cx="292453" cy="7680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4632" y="2319845"/>
              <a:ext cx="66747" cy="73152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943937" y="2319845"/>
            <a:ext cx="192405" cy="73660"/>
            <a:chOff x="943937" y="2319845"/>
            <a:chExt cx="192405" cy="73660"/>
          </a:xfrm>
        </p:grpSpPr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5951" y="2319845"/>
              <a:ext cx="79855" cy="7315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3937" y="2319845"/>
              <a:ext cx="89456" cy="73152"/>
            </a:xfrm>
            <a:prstGeom prst="rect">
              <a:avLst/>
            </a:prstGeom>
          </p:spPr>
        </p:pic>
      </p:grpSp>
      <p:sp>
        <p:nvSpPr>
          <p:cNvPr id="31" name="object 31" descr=""/>
          <p:cNvSpPr/>
          <p:nvPr/>
        </p:nvSpPr>
        <p:spPr>
          <a:xfrm>
            <a:off x="1196301" y="2318016"/>
            <a:ext cx="626745" cy="110489"/>
          </a:xfrm>
          <a:custGeom>
            <a:avLst/>
            <a:gdLst/>
            <a:ahLst/>
            <a:cxnLst/>
            <a:rect l="l" t="t" r="r" b="b"/>
            <a:pathLst>
              <a:path w="626744" h="110489">
                <a:moveTo>
                  <a:pt x="77127" y="38404"/>
                </a:moveTo>
                <a:lnTo>
                  <a:pt x="74345" y="23152"/>
                </a:lnTo>
                <a:lnTo>
                  <a:pt x="66865" y="11290"/>
                </a:lnTo>
                <a:lnTo>
                  <a:pt x="66662" y="10972"/>
                </a:lnTo>
                <a:lnTo>
                  <a:pt x="64922" y="9766"/>
                </a:lnTo>
                <a:lnTo>
                  <a:pt x="64922" y="38404"/>
                </a:lnTo>
                <a:lnTo>
                  <a:pt x="62890" y="49733"/>
                </a:lnTo>
                <a:lnTo>
                  <a:pt x="57365" y="58267"/>
                </a:lnTo>
                <a:lnTo>
                  <a:pt x="49174" y="63665"/>
                </a:lnTo>
                <a:lnTo>
                  <a:pt x="39166" y="65532"/>
                </a:lnTo>
                <a:lnTo>
                  <a:pt x="29997" y="64058"/>
                </a:lnTo>
                <a:lnTo>
                  <a:pt x="22313" y="60096"/>
                </a:lnTo>
                <a:lnTo>
                  <a:pt x="16306" y="54356"/>
                </a:lnTo>
                <a:lnTo>
                  <a:pt x="12192" y="47548"/>
                </a:lnTo>
                <a:lnTo>
                  <a:pt x="12192" y="29260"/>
                </a:lnTo>
                <a:lnTo>
                  <a:pt x="39166" y="11290"/>
                </a:lnTo>
                <a:lnTo>
                  <a:pt x="49174" y="13169"/>
                </a:lnTo>
                <a:lnTo>
                  <a:pt x="57365" y="18567"/>
                </a:lnTo>
                <a:lnTo>
                  <a:pt x="62890" y="27101"/>
                </a:lnTo>
                <a:lnTo>
                  <a:pt x="64922" y="38404"/>
                </a:lnTo>
                <a:lnTo>
                  <a:pt x="64922" y="9766"/>
                </a:lnTo>
                <a:lnTo>
                  <a:pt x="55067" y="2921"/>
                </a:lnTo>
                <a:lnTo>
                  <a:pt x="40538" y="0"/>
                </a:lnTo>
                <a:lnTo>
                  <a:pt x="30924" y="1143"/>
                </a:lnTo>
                <a:lnTo>
                  <a:pt x="22961" y="4216"/>
                </a:lnTo>
                <a:lnTo>
                  <a:pt x="16383" y="8686"/>
                </a:lnTo>
                <a:lnTo>
                  <a:pt x="10972" y="14033"/>
                </a:lnTo>
                <a:lnTo>
                  <a:pt x="10972" y="1828"/>
                </a:lnTo>
                <a:lnTo>
                  <a:pt x="0" y="1828"/>
                </a:lnTo>
                <a:lnTo>
                  <a:pt x="0" y="108508"/>
                </a:lnTo>
                <a:lnTo>
                  <a:pt x="12192" y="108508"/>
                </a:lnTo>
                <a:lnTo>
                  <a:pt x="12192" y="64058"/>
                </a:lnTo>
                <a:lnTo>
                  <a:pt x="16903" y="68656"/>
                </a:lnTo>
                <a:lnTo>
                  <a:pt x="23114" y="72758"/>
                </a:lnTo>
                <a:lnTo>
                  <a:pt x="30949" y="75692"/>
                </a:lnTo>
                <a:lnTo>
                  <a:pt x="40538" y="76809"/>
                </a:lnTo>
                <a:lnTo>
                  <a:pt x="55067" y="73901"/>
                </a:lnTo>
                <a:lnTo>
                  <a:pt x="66662" y="65836"/>
                </a:lnTo>
                <a:lnTo>
                  <a:pt x="66852" y="65532"/>
                </a:lnTo>
                <a:lnTo>
                  <a:pt x="74345" y="53670"/>
                </a:lnTo>
                <a:lnTo>
                  <a:pt x="77127" y="38404"/>
                </a:lnTo>
                <a:close/>
              </a:path>
              <a:path w="626744" h="110489">
                <a:moveTo>
                  <a:pt x="160489" y="1828"/>
                </a:moveTo>
                <a:lnTo>
                  <a:pt x="147535" y="1828"/>
                </a:lnTo>
                <a:lnTo>
                  <a:pt x="122847" y="61125"/>
                </a:lnTo>
                <a:lnTo>
                  <a:pt x="95262" y="1828"/>
                </a:lnTo>
                <a:lnTo>
                  <a:pt x="82308" y="1828"/>
                </a:lnTo>
                <a:lnTo>
                  <a:pt x="117055" y="75133"/>
                </a:lnTo>
                <a:lnTo>
                  <a:pt x="114312" y="81838"/>
                </a:lnTo>
                <a:lnTo>
                  <a:pt x="110515" y="89649"/>
                </a:lnTo>
                <a:lnTo>
                  <a:pt x="106172" y="95211"/>
                </a:lnTo>
                <a:lnTo>
                  <a:pt x="101168" y="98564"/>
                </a:lnTo>
                <a:lnTo>
                  <a:pt x="95415" y="99669"/>
                </a:lnTo>
                <a:lnTo>
                  <a:pt x="93281" y="99669"/>
                </a:lnTo>
                <a:lnTo>
                  <a:pt x="91147" y="99364"/>
                </a:lnTo>
                <a:lnTo>
                  <a:pt x="89014" y="98755"/>
                </a:lnTo>
                <a:lnTo>
                  <a:pt x="89014" y="109270"/>
                </a:lnTo>
                <a:lnTo>
                  <a:pt x="91757" y="110045"/>
                </a:lnTo>
                <a:lnTo>
                  <a:pt x="94348" y="110337"/>
                </a:lnTo>
                <a:lnTo>
                  <a:pt x="96926" y="110337"/>
                </a:lnTo>
                <a:lnTo>
                  <a:pt x="104660" y="109016"/>
                </a:lnTo>
                <a:lnTo>
                  <a:pt x="111861" y="104787"/>
                </a:lnTo>
                <a:lnTo>
                  <a:pt x="118491" y="97231"/>
                </a:lnTo>
                <a:lnTo>
                  <a:pt x="124523" y="85953"/>
                </a:lnTo>
                <a:lnTo>
                  <a:pt x="160489" y="1828"/>
                </a:lnTo>
                <a:close/>
              </a:path>
              <a:path w="626744" h="110489">
                <a:moveTo>
                  <a:pt x="241706" y="74980"/>
                </a:moveTo>
                <a:lnTo>
                  <a:pt x="210629" y="38265"/>
                </a:lnTo>
                <a:lnTo>
                  <a:pt x="238353" y="1828"/>
                </a:lnTo>
                <a:lnTo>
                  <a:pt x="224180" y="1828"/>
                </a:lnTo>
                <a:lnTo>
                  <a:pt x="201028" y="32321"/>
                </a:lnTo>
                <a:lnTo>
                  <a:pt x="186232" y="32321"/>
                </a:lnTo>
                <a:lnTo>
                  <a:pt x="186232" y="1828"/>
                </a:lnTo>
                <a:lnTo>
                  <a:pt x="174053" y="1828"/>
                </a:lnTo>
                <a:lnTo>
                  <a:pt x="174053" y="74980"/>
                </a:lnTo>
                <a:lnTo>
                  <a:pt x="186232" y="74980"/>
                </a:lnTo>
                <a:lnTo>
                  <a:pt x="186232" y="43586"/>
                </a:lnTo>
                <a:lnTo>
                  <a:pt x="200571" y="43586"/>
                </a:lnTo>
                <a:lnTo>
                  <a:pt x="227380" y="74980"/>
                </a:lnTo>
                <a:lnTo>
                  <a:pt x="241706" y="74980"/>
                </a:lnTo>
                <a:close/>
              </a:path>
              <a:path w="626744" h="110489">
                <a:moveTo>
                  <a:pt x="323850" y="64325"/>
                </a:moveTo>
                <a:lnTo>
                  <a:pt x="322021" y="64922"/>
                </a:lnTo>
                <a:lnTo>
                  <a:pt x="320052" y="65379"/>
                </a:lnTo>
                <a:lnTo>
                  <a:pt x="315023" y="65379"/>
                </a:lnTo>
                <a:lnTo>
                  <a:pt x="312585" y="64160"/>
                </a:lnTo>
                <a:lnTo>
                  <a:pt x="312585" y="40093"/>
                </a:lnTo>
                <a:lnTo>
                  <a:pt x="312585" y="32156"/>
                </a:lnTo>
                <a:lnTo>
                  <a:pt x="280733" y="0"/>
                </a:lnTo>
                <a:lnTo>
                  <a:pt x="272110" y="495"/>
                </a:lnTo>
                <a:lnTo>
                  <a:pt x="264439" y="1701"/>
                </a:lnTo>
                <a:lnTo>
                  <a:pt x="257937" y="3289"/>
                </a:lnTo>
                <a:lnTo>
                  <a:pt x="252831" y="4889"/>
                </a:lnTo>
                <a:lnTo>
                  <a:pt x="252831" y="16776"/>
                </a:lnTo>
                <a:lnTo>
                  <a:pt x="258114" y="14770"/>
                </a:lnTo>
                <a:lnTo>
                  <a:pt x="264337" y="13004"/>
                </a:lnTo>
                <a:lnTo>
                  <a:pt x="271475" y="11772"/>
                </a:lnTo>
                <a:lnTo>
                  <a:pt x="279501" y="11290"/>
                </a:lnTo>
                <a:lnTo>
                  <a:pt x="288417" y="12611"/>
                </a:lnTo>
                <a:lnTo>
                  <a:pt x="294970" y="16319"/>
                </a:lnTo>
                <a:lnTo>
                  <a:pt x="299008" y="22098"/>
                </a:lnTo>
                <a:lnTo>
                  <a:pt x="300393" y="29578"/>
                </a:lnTo>
                <a:lnTo>
                  <a:pt x="300393" y="32156"/>
                </a:lnTo>
                <a:lnTo>
                  <a:pt x="300393" y="42214"/>
                </a:lnTo>
                <a:lnTo>
                  <a:pt x="300393" y="55638"/>
                </a:lnTo>
                <a:lnTo>
                  <a:pt x="295084" y="60198"/>
                </a:lnTo>
                <a:lnTo>
                  <a:pt x="288975" y="63538"/>
                </a:lnTo>
                <a:lnTo>
                  <a:pt x="282308" y="65595"/>
                </a:lnTo>
                <a:lnTo>
                  <a:pt x="275386" y="66294"/>
                </a:lnTo>
                <a:lnTo>
                  <a:pt x="267322" y="66294"/>
                </a:lnTo>
                <a:lnTo>
                  <a:pt x="259549" y="62496"/>
                </a:lnTo>
                <a:lnTo>
                  <a:pt x="259549" y="53949"/>
                </a:lnTo>
                <a:lnTo>
                  <a:pt x="261518" y="47294"/>
                </a:lnTo>
                <a:lnTo>
                  <a:pt x="266661" y="43027"/>
                </a:lnTo>
                <a:lnTo>
                  <a:pt x="273812" y="40767"/>
                </a:lnTo>
                <a:lnTo>
                  <a:pt x="281787" y="40093"/>
                </a:lnTo>
                <a:lnTo>
                  <a:pt x="287731" y="40093"/>
                </a:lnTo>
                <a:lnTo>
                  <a:pt x="295211" y="41148"/>
                </a:lnTo>
                <a:lnTo>
                  <a:pt x="300393" y="42214"/>
                </a:lnTo>
                <a:lnTo>
                  <a:pt x="300393" y="32156"/>
                </a:lnTo>
                <a:lnTo>
                  <a:pt x="294297" y="30784"/>
                </a:lnTo>
                <a:lnTo>
                  <a:pt x="286524" y="29870"/>
                </a:lnTo>
                <a:lnTo>
                  <a:pt x="280123" y="29870"/>
                </a:lnTo>
                <a:lnTo>
                  <a:pt x="268135" y="31089"/>
                </a:lnTo>
                <a:lnTo>
                  <a:pt x="268274" y="31089"/>
                </a:lnTo>
                <a:lnTo>
                  <a:pt x="257683" y="35128"/>
                </a:lnTo>
                <a:lnTo>
                  <a:pt x="249999" y="42735"/>
                </a:lnTo>
                <a:lnTo>
                  <a:pt x="247040" y="54559"/>
                </a:lnTo>
                <a:lnTo>
                  <a:pt x="249161" y="64160"/>
                </a:lnTo>
                <a:lnTo>
                  <a:pt x="249237" y="64541"/>
                </a:lnTo>
                <a:lnTo>
                  <a:pt x="255054" y="71462"/>
                </a:lnTo>
                <a:lnTo>
                  <a:pt x="263309" y="75501"/>
                </a:lnTo>
                <a:lnTo>
                  <a:pt x="272808" y="76809"/>
                </a:lnTo>
                <a:lnTo>
                  <a:pt x="281241" y="76149"/>
                </a:lnTo>
                <a:lnTo>
                  <a:pt x="288759" y="74231"/>
                </a:lnTo>
                <a:lnTo>
                  <a:pt x="295427" y="71158"/>
                </a:lnTo>
                <a:lnTo>
                  <a:pt x="301307" y="67068"/>
                </a:lnTo>
                <a:lnTo>
                  <a:pt x="303441" y="73469"/>
                </a:lnTo>
                <a:lnTo>
                  <a:pt x="308762" y="75895"/>
                </a:lnTo>
                <a:lnTo>
                  <a:pt x="317766" y="75895"/>
                </a:lnTo>
                <a:lnTo>
                  <a:pt x="320967" y="75298"/>
                </a:lnTo>
                <a:lnTo>
                  <a:pt x="323837" y="74231"/>
                </a:lnTo>
                <a:lnTo>
                  <a:pt x="323850" y="67068"/>
                </a:lnTo>
                <a:lnTo>
                  <a:pt x="323850" y="66294"/>
                </a:lnTo>
                <a:lnTo>
                  <a:pt x="323850" y="65379"/>
                </a:lnTo>
                <a:lnTo>
                  <a:pt x="323850" y="64325"/>
                </a:lnTo>
                <a:close/>
              </a:path>
              <a:path w="626744" h="110489">
                <a:moveTo>
                  <a:pt x="401891" y="45580"/>
                </a:moveTo>
                <a:lnTo>
                  <a:pt x="399478" y="43294"/>
                </a:lnTo>
                <a:lnTo>
                  <a:pt x="395782" y="39776"/>
                </a:lnTo>
                <a:lnTo>
                  <a:pt x="389839" y="37807"/>
                </a:lnTo>
                <a:lnTo>
                  <a:pt x="395325" y="35356"/>
                </a:lnTo>
                <a:lnTo>
                  <a:pt x="397129" y="32778"/>
                </a:lnTo>
                <a:lnTo>
                  <a:pt x="399605" y="29260"/>
                </a:lnTo>
                <a:lnTo>
                  <a:pt x="399605" y="21640"/>
                </a:lnTo>
                <a:lnTo>
                  <a:pt x="397878" y="13081"/>
                </a:lnTo>
                <a:lnTo>
                  <a:pt x="397421" y="12496"/>
                </a:lnTo>
                <a:lnTo>
                  <a:pt x="393115" y="6883"/>
                </a:lnTo>
                <a:lnTo>
                  <a:pt x="389686" y="5080"/>
                </a:lnTo>
                <a:lnTo>
                  <a:pt x="389686" y="45262"/>
                </a:lnTo>
                <a:lnTo>
                  <a:pt x="389686" y="62039"/>
                </a:lnTo>
                <a:lnTo>
                  <a:pt x="384200" y="64325"/>
                </a:lnTo>
                <a:lnTo>
                  <a:pt x="349148" y="64325"/>
                </a:lnTo>
                <a:lnTo>
                  <a:pt x="349148" y="43294"/>
                </a:lnTo>
                <a:lnTo>
                  <a:pt x="383133" y="43294"/>
                </a:lnTo>
                <a:lnTo>
                  <a:pt x="389686" y="45262"/>
                </a:lnTo>
                <a:lnTo>
                  <a:pt x="389686" y="5080"/>
                </a:lnTo>
                <a:lnTo>
                  <a:pt x="387248" y="3797"/>
                </a:lnTo>
                <a:lnTo>
                  <a:pt x="387248" y="14630"/>
                </a:lnTo>
                <a:lnTo>
                  <a:pt x="387248" y="30327"/>
                </a:lnTo>
                <a:lnTo>
                  <a:pt x="382231" y="32778"/>
                </a:lnTo>
                <a:lnTo>
                  <a:pt x="349148" y="32778"/>
                </a:lnTo>
                <a:lnTo>
                  <a:pt x="349148" y="12496"/>
                </a:lnTo>
                <a:lnTo>
                  <a:pt x="381000" y="12496"/>
                </a:lnTo>
                <a:lnTo>
                  <a:pt x="387248" y="14630"/>
                </a:lnTo>
                <a:lnTo>
                  <a:pt x="387248" y="3797"/>
                </a:lnTo>
                <a:lnTo>
                  <a:pt x="385953" y="3111"/>
                </a:lnTo>
                <a:lnTo>
                  <a:pt x="377037" y="1828"/>
                </a:lnTo>
                <a:lnTo>
                  <a:pt x="336969" y="1828"/>
                </a:lnTo>
                <a:lnTo>
                  <a:pt x="336969" y="74980"/>
                </a:lnTo>
                <a:lnTo>
                  <a:pt x="378256" y="74980"/>
                </a:lnTo>
                <a:lnTo>
                  <a:pt x="388632" y="73507"/>
                </a:lnTo>
                <a:lnTo>
                  <a:pt x="396011" y="69367"/>
                </a:lnTo>
                <a:lnTo>
                  <a:pt x="399478" y="64325"/>
                </a:lnTo>
                <a:lnTo>
                  <a:pt x="400418" y="62966"/>
                </a:lnTo>
                <a:lnTo>
                  <a:pt x="401891" y="54724"/>
                </a:lnTo>
                <a:lnTo>
                  <a:pt x="401891" y="45580"/>
                </a:lnTo>
                <a:close/>
              </a:path>
              <a:path w="626744" h="110489">
                <a:moveTo>
                  <a:pt x="493471" y="38404"/>
                </a:moveTo>
                <a:lnTo>
                  <a:pt x="490181" y="21869"/>
                </a:lnTo>
                <a:lnTo>
                  <a:pt x="482714" y="11582"/>
                </a:lnTo>
                <a:lnTo>
                  <a:pt x="481444" y="9842"/>
                </a:lnTo>
                <a:lnTo>
                  <a:pt x="481279" y="9753"/>
                </a:lnTo>
                <a:lnTo>
                  <a:pt x="481279" y="38404"/>
                </a:lnTo>
                <a:lnTo>
                  <a:pt x="479183" y="49745"/>
                </a:lnTo>
                <a:lnTo>
                  <a:pt x="473456" y="58166"/>
                </a:lnTo>
                <a:lnTo>
                  <a:pt x="464947" y="63436"/>
                </a:lnTo>
                <a:lnTo>
                  <a:pt x="454456" y="65239"/>
                </a:lnTo>
                <a:lnTo>
                  <a:pt x="443953" y="63436"/>
                </a:lnTo>
                <a:lnTo>
                  <a:pt x="435444" y="58166"/>
                </a:lnTo>
                <a:lnTo>
                  <a:pt x="429717" y="49745"/>
                </a:lnTo>
                <a:lnTo>
                  <a:pt x="427634" y="38404"/>
                </a:lnTo>
                <a:lnTo>
                  <a:pt x="429717" y="27089"/>
                </a:lnTo>
                <a:lnTo>
                  <a:pt x="435432" y="18656"/>
                </a:lnTo>
                <a:lnTo>
                  <a:pt x="443953" y="13398"/>
                </a:lnTo>
                <a:lnTo>
                  <a:pt x="454456" y="11582"/>
                </a:lnTo>
                <a:lnTo>
                  <a:pt x="464947" y="13398"/>
                </a:lnTo>
                <a:lnTo>
                  <a:pt x="473468" y="18656"/>
                </a:lnTo>
                <a:lnTo>
                  <a:pt x="479183" y="27089"/>
                </a:lnTo>
                <a:lnTo>
                  <a:pt x="481279" y="38404"/>
                </a:lnTo>
                <a:lnTo>
                  <a:pt x="481279" y="9753"/>
                </a:lnTo>
                <a:lnTo>
                  <a:pt x="468972" y="2489"/>
                </a:lnTo>
                <a:lnTo>
                  <a:pt x="454456" y="0"/>
                </a:lnTo>
                <a:lnTo>
                  <a:pt x="439991" y="2489"/>
                </a:lnTo>
                <a:lnTo>
                  <a:pt x="427520" y="9842"/>
                </a:lnTo>
                <a:lnTo>
                  <a:pt x="418744" y="21869"/>
                </a:lnTo>
                <a:lnTo>
                  <a:pt x="415442" y="38404"/>
                </a:lnTo>
                <a:lnTo>
                  <a:pt x="418744" y="54965"/>
                </a:lnTo>
                <a:lnTo>
                  <a:pt x="427520" y="66992"/>
                </a:lnTo>
                <a:lnTo>
                  <a:pt x="439991" y="74333"/>
                </a:lnTo>
                <a:lnTo>
                  <a:pt x="454456" y="76809"/>
                </a:lnTo>
                <a:lnTo>
                  <a:pt x="468972" y="74333"/>
                </a:lnTo>
                <a:lnTo>
                  <a:pt x="481444" y="66992"/>
                </a:lnTo>
                <a:lnTo>
                  <a:pt x="482714" y="65239"/>
                </a:lnTo>
                <a:lnTo>
                  <a:pt x="490181" y="54965"/>
                </a:lnTo>
                <a:lnTo>
                  <a:pt x="493471" y="38404"/>
                </a:lnTo>
                <a:close/>
              </a:path>
              <a:path w="626744" h="110489">
                <a:moveTo>
                  <a:pt x="590854" y="1828"/>
                </a:moveTo>
                <a:lnTo>
                  <a:pt x="577596" y="1828"/>
                </a:lnTo>
                <a:lnTo>
                  <a:pt x="550926" y="42379"/>
                </a:lnTo>
                <a:lnTo>
                  <a:pt x="524256" y="1828"/>
                </a:lnTo>
                <a:lnTo>
                  <a:pt x="510997" y="1828"/>
                </a:lnTo>
                <a:lnTo>
                  <a:pt x="510997" y="74980"/>
                </a:lnTo>
                <a:lnTo>
                  <a:pt x="522579" y="74980"/>
                </a:lnTo>
                <a:lnTo>
                  <a:pt x="522579" y="19812"/>
                </a:lnTo>
                <a:lnTo>
                  <a:pt x="546354" y="55930"/>
                </a:lnTo>
                <a:lnTo>
                  <a:pt x="555498" y="55930"/>
                </a:lnTo>
                <a:lnTo>
                  <a:pt x="579272" y="19812"/>
                </a:lnTo>
                <a:lnTo>
                  <a:pt x="579272" y="74980"/>
                </a:lnTo>
                <a:lnTo>
                  <a:pt x="590854" y="74980"/>
                </a:lnTo>
                <a:lnTo>
                  <a:pt x="590854" y="1828"/>
                </a:lnTo>
                <a:close/>
              </a:path>
              <a:path w="626744" h="110489">
                <a:moveTo>
                  <a:pt x="626516" y="63550"/>
                </a:moveTo>
                <a:lnTo>
                  <a:pt x="622858" y="60960"/>
                </a:lnTo>
                <a:lnTo>
                  <a:pt x="614324" y="60960"/>
                </a:lnTo>
                <a:lnTo>
                  <a:pt x="610514" y="63550"/>
                </a:lnTo>
                <a:lnTo>
                  <a:pt x="610514" y="73761"/>
                </a:lnTo>
                <a:lnTo>
                  <a:pt x="614324" y="76352"/>
                </a:lnTo>
                <a:lnTo>
                  <a:pt x="622858" y="76352"/>
                </a:lnTo>
                <a:lnTo>
                  <a:pt x="626516" y="73761"/>
                </a:lnTo>
                <a:lnTo>
                  <a:pt x="626516" y="68580"/>
                </a:lnTo>
                <a:lnTo>
                  <a:pt x="626516" y="6355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883168" y="2298573"/>
            <a:ext cx="13335" cy="93980"/>
          </a:xfrm>
          <a:custGeom>
            <a:avLst/>
            <a:gdLst/>
            <a:ahLst/>
            <a:cxnLst/>
            <a:rect l="l" t="t" r="r" b="b"/>
            <a:pathLst>
              <a:path w="13335" h="93980">
                <a:moveTo>
                  <a:pt x="0" y="93980"/>
                </a:moveTo>
                <a:lnTo>
                  <a:pt x="12801" y="93980"/>
                </a:lnTo>
                <a:lnTo>
                  <a:pt x="12801" y="0"/>
                </a:lnTo>
                <a:lnTo>
                  <a:pt x="0" y="0"/>
                </a:lnTo>
                <a:lnTo>
                  <a:pt x="0" y="9398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883168" y="2285873"/>
            <a:ext cx="709295" cy="109220"/>
          </a:xfrm>
          <a:custGeom>
            <a:avLst/>
            <a:gdLst/>
            <a:ahLst/>
            <a:cxnLst/>
            <a:rect l="l" t="t" r="r" b="b"/>
            <a:pathLst>
              <a:path w="709294" h="109219">
                <a:moveTo>
                  <a:pt x="87020" y="0"/>
                </a:moveTo>
                <a:lnTo>
                  <a:pt x="0" y="0"/>
                </a:lnTo>
                <a:lnTo>
                  <a:pt x="0" y="12700"/>
                </a:lnTo>
                <a:lnTo>
                  <a:pt x="74218" y="12700"/>
                </a:lnTo>
                <a:lnTo>
                  <a:pt x="74218" y="106680"/>
                </a:lnTo>
                <a:lnTo>
                  <a:pt x="87020" y="106680"/>
                </a:lnTo>
                <a:lnTo>
                  <a:pt x="87020" y="12700"/>
                </a:lnTo>
                <a:lnTo>
                  <a:pt x="87020" y="0"/>
                </a:lnTo>
                <a:close/>
              </a:path>
              <a:path w="709294" h="109219">
                <a:moveTo>
                  <a:pt x="178917" y="33972"/>
                </a:moveTo>
                <a:lnTo>
                  <a:pt x="125120" y="33972"/>
                </a:lnTo>
                <a:lnTo>
                  <a:pt x="123456" y="60566"/>
                </a:lnTo>
                <a:lnTo>
                  <a:pt x="120167" y="80721"/>
                </a:lnTo>
                <a:lnTo>
                  <a:pt x="114693" y="93510"/>
                </a:lnTo>
                <a:lnTo>
                  <a:pt x="106527" y="97980"/>
                </a:lnTo>
                <a:lnTo>
                  <a:pt x="105003" y="97980"/>
                </a:lnTo>
                <a:lnTo>
                  <a:pt x="103327" y="97675"/>
                </a:lnTo>
                <a:lnTo>
                  <a:pt x="101650" y="97066"/>
                </a:lnTo>
                <a:lnTo>
                  <a:pt x="101650" y="106667"/>
                </a:lnTo>
                <a:lnTo>
                  <a:pt x="104851" y="107899"/>
                </a:lnTo>
                <a:lnTo>
                  <a:pt x="107746" y="108356"/>
                </a:lnTo>
                <a:lnTo>
                  <a:pt x="110490" y="108356"/>
                </a:lnTo>
                <a:lnTo>
                  <a:pt x="122262" y="103771"/>
                </a:lnTo>
                <a:lnTo>
                  <a:pt x="129921" y="90868"/>
                </a:lnTo>
                <a:lnTo>
                  <a:pt x="134480" y="70942"/>
                </a:lnTo>
                <a:lnTo>
                  <a:pt x="137007" y="45262"/>
                </a:lnTo>
                <a:lnTo>
                  <a:pt x="166725" y="45262"/>
                </a:lnTo>
                <a:lnTo>
                  <a:pt x="166725" y="107124"/>
                </a:lnTo>
                <a:lnTo>
                  <a:pt x="178917" y="107124"/>
                </a:lnTo>
                <a:lnTo>
                  <a:pt x="178917" y="33972"/>
                </a:lnTo>
                <a:close/>
              </a:path>
              <a:path w="709294" h="109219">
                <a:moveTo>
                  <a:pt x="267423" y="60312"/>
                </a:moveTo>
                <a:lnTo>
                  <a:pt x="262140" y="46253"/>
                </a:lnTo>
                <a:lnTo>
                  <a:pt x="258991" y="43434"/>
                </a:lnTo>
                <a:lnTo>
                  <a:pt x="256032" y="40805"/>
                </a:lnTo>
                <a:lnTo>
                  <a:pt x="256032" y="65214"/>
                </a:lnTo>
                <a:lnTo>
                  <a:pt x="208635" y="65214"/>
                </a:lnTo>
                <a:lnTo>
                  <a:pt x="211162" y="55778"/>
                </a:lnTo>
                <a:lnTo>
                  <a:pt x="216789" y="48958"/>
                </a:lnTo>
                <a:lnTo>
                  <a:pt x="224574" y="44831"/>
                </a:lnTo>
                <a:lnTo>
                  <a:pt x="233629" y="43434"/>
                </a:lnTo>
                <a:lnTo>
                  <a:pt x="245122" y="45745"/>
                </a:lnTo>
                <a:lnTo>
                  <a:pt x="252196" y="51409"/>
                </a:lnTo>
                <a:lnTo>
                  <a:pt x="255587" y="58534"/>
                </a:lnTo>
                <a:lnTo>
                  <a:pt x="256032" y="65214"/>
                </a:lnTo>
                <a:lnTo>
                  <a:pt x="256032" y="40805"/>
                </a:lnTo>
                <a:lnTo>
                  <a:pt x="250710" y="36068"/>
                </a:lnTo>
                <a:lnTo>
                  <a:pt x="232867" y="32143"/>
                </a:lnTo>
                <a:lnTo>
                  <a:pt x="219837" y="34544"/>
                </a:lnTo>
                <a:lnTo>
                  <a:pt x="208140" y="41744"/>
                </a:lnTo>
                <a:lnTo>
                  <a:pt x="199682" y="53746"/>
                </a:lnTo>
                <a:lnTo>
                  <a:pt x="196443" y="70548"/>
                </a:lnTo>
                <a:lnTo>
                  <a:pt x="199732" y="87553"/>
                </a:lnTo>
                <a:lnTo>
                  <a:pt x="208597" y="99529"/>
                </a:lnTo>
                <a:lnTo>
                  <a:pt x="221513" y="106629"/>
                </a:lnTo>
                <a:lnTo>
                  <a:pt x="236982" y="108953"/>
                </a:lnTo>
                <a:lnTo>
                  <a:pt x="244132" y="108623"/>
                </a:lnTo>
                <a:lnTo>
                  <a:pt x="251015" y="107607"/>
                </a:lnTo>
                <a:lnTo>
                  <a:pt x="257352" y="105943"/>
                </a:lnTo>
                <a:lnTo>
                  <a:pt x="262890" y="103619"/>
                </a:lnTo>
                <a:lnTo>
                  <a:pt x="262890" y="97675"/>
                </a:lnTo>
                <a:lnTo>
                  <a:pt x="262890" y="91732"/>
                </a:lnTo>
                <a:lnTo>
                  <a:pt x="256641" y="95237"/>
                </a:lnTo>
                <a:lnTo>
                  <a:pt x="247802" y="97675"/>
                </a:lnTo>
                <a:lnTo>
                  <a:pt x="238810" y="97675"/>
                </a:lnTo>
                <a:lnTo>
                  <a:pt x="228066" y="96443"/>
                </a:lnTo>
                <a:lnTo>
                  <a:pt x="218744" y="92557"/>
                </a:lnTo>
                <a:lnTo>
                  <a:pt x="211912" y="85788"/>
                </a:lnTo>
                <a:lnTo>
                  <a:pt x="208635" y="75895"/>
                </a:lnTo>
                <a:lnTo>
                  <a:pt x="266852" y="75895"/>
                </a:lnTo>
                <a:lnTo>
                  <a:pt x="267246" y="65214"/>
                </a:lnTo>
                <a:lnTo>
                  <a:pt x="267423" y="60312"/>
                </a:lnTo>
                <a:close/>
              </a:path>
              <a:path w="709294" h="109219">
                <a:moveTo>
                  <a:pt x="341833" y="33972"/>
                </a:moveTo>
                <a:lnTo>
                  <a:pt x="329641" y="33972"/>
                </a:lnTo>
                <a:lnTo>
                  <a:pt x="329641" y="71005"/>
                </a:lnTo>
                <a:lnTo>
                  <a:pt x="324002" y="73291"/>
                </a:lnTo>
                <a:lnTo>
                  <a:pt x="318820" y="74206"/>
                </a:lnTo>
                <a:lnTo>
                  <a:pt x="299313" y="74206"/>
                </a:lnTo>
                <a:lnTo>
                  <a:pt x="291846" y="70700"/>
                </a:lnTo>
                <a:lnTo>
                  <a:pt x="291846" y="33972"/>
                </a:lnTo>
                <a:lnTo>
                  <a:pt x="279654" y="33972"/>
                </a:lnTo>
                <a:lnTo>
                  <a:pt x="279654" y="59270"/>
                </a:lnTo>
                <a:lnTo>
                  <a:pt x="281698" y="70967"/>
                </a:lnTo>
                <a:lnTo>
                  <a:pt x="287464" y="79133"/>
                </a:lnTo>
                <a:lnTo>
                  <a:pt x="296367" y="83934"/>
                </a:lnTo>
                <a:lnTo>
                  <a:pt x="307848" y="85496"/>
                </a:lnTo>
                <a:lnTo>
                  <a:pt x="316992" y="85496"/>
                </a:lnTo>
                <a:lnTo>
                  <a:pt x="322935" y="84264"/>
                </a:lnTo>
                <a:lnTo>
                  <a:pt x="329641" y="81673"/>
                </a:lnTo>
                <a:lnTo>
                  <a:pt x="329641" y="107124"/>
                </a:lnTo>
                <a:lnTo>
                  <a:pt x="341833" y="107124"/>
                </a:lnTo>
                <a:lnTo>
                  <a:pt x="341833" y="33972"/>
                </a:lnTo>
                <a:close/>
              </a:path>
              <a:path w="709294" h="109219">
                <a:moveTo>
                  <a:pt x="430339" y="60312"/>
                </a:moveTo>
                <a:lnTo>
                  <a:pt x="425056" y="46253"/>
                </a:lnTo>
                <a:lnTo>
                  <a:pt x="421906" y="43434"/>
                </a:lnTo>
                <a:lnTo>
                  <a:pt x="418947" y="40805"/>
                </a:lnTo>
                <a:lnTo>
                  <a:pt x="418947" y="65214"/>
                </a:lnTo>
                <a:lnTo>
                  <a:pt x="371551" y="65214"/>
                </a:lnTo>
                <a:lnTo>
                  <a:pt x="374078" y="55778"/>
                </a:lnTo>
                <a:lnTo>
                  <a:pt x="379704" y="48958"/>
                </a:lnTo>
                <a:lnTo>
                  <a:pt x="387489" y="44831"/>
                </a:lnTo>
                <a:lnTo>
                  <a:pt x="396544" y="43434"/>
                </a:lnTo>
                <a:lnTo>
                  <a:pt x="408038" y="45745"/>
                </a:lnTo>
                <a:lnTo>
                  <a:pt x="415112" y="51409"/>
                </a:lnTo>
                <a:lnTo>
                  <a:pt x="418503" y="58534"/>
                </a:lnTo>
                <a:lnTo>
                  <a:pt x="418947" y="65214"/>
                </a:lnTo>
                <a:lnTo>
                  <a:pt x="418947" y="40805"/>
                </a:lnTo>
                <a:lnTo>
                  <a:pt x="413626" y="36068"/>
                </a:lnTo>
                <a:lnTo>
                  <a:pt x="395782" y="32143"/>
                </a:lnTo>
                <a:lnTo>
                  <a:pt x="382752" y="34544"/>
                </a:lnTo>
                <a:lnTo>
                  <a:pt x="371055" y="41744"/>
                </a:lnTo>
                <a:lnTo>
                  <a:pt x="362597" y="53746"/>
                </a:lnTo>
                <a:lnTo>
                  <a:pt x="359359" y="70548"/>
                </a:lnTo>
                <a:lnTo>
                  <a:pt x="362648" y="87553"/>
                </a:lnTo>
                <a:lnTo>
                  <a:pt x="371513" y="99529"/>
                </a:lnTo>
                <a:lnTo>
                  <a:pt x="384429" y="106629"/>
                </a:lnTo>
                <a:lnTo>
                  <a:pt x="399897" y="108953"/>
                </a:lnTo>
                <a:lnTo>
                  <a:pt x="407047" y="108623"/>
                </a:lnTo>
                <a:lnTo>
                  <a:pt x="413931" y="107607"/>
                </a:lnTo>
                <a:lnTo>
                  <a:pt x="420268" y="105943"/>
                </a:lnTo>
                <a:lnTo>
                  <a:pt x="425805" y="103619"/>
                </a:lnTo>
                <a:lnTo>
                  <a:pt x="425805" y="97675"/>
                </a:lnTo>
                <a:lnTo>
                  <a:pt x="425805" y="91732"/>
                </a:lnTo>
                <a:lnTo>
                  <a:pt x="419557" y="95237"/>
                </a:lnTo>
                <a:lnTo>
                  <a:pt x="410718" y="97675"/>
                </a:lnTo>
                <a:lnTo>
                  <a:pt x="401726" y="97675"/>
                </a:lnTo>
                <a:lnTo>
                  <a:pt x="390982" y="96443"/>
                </a:lnTo>
                <a:lnTo>
                  <a:pt x="381660" y="92557"/>
                </a:lnTo>
                <a:lnTo>
                  <a:pt x="374827" y="85788"/>
                </a:lnTo>
                <a:lnTo>
                  <a:pt x="371551" y="75895"/>
                </a:lnTo>
                <a:lnTo>
                  <a:pt x="429768" y="75895"/>
                </a:lnTo>
                <a:lnTo>
                  <a:pt x="430161" y="65214"/>
                </a:lnTo>
                <a:lnTo>
                  <a:pt x="430339" y="60312"/>
                </a:lnTo>
                <a:close/>
              </a:path>
              <a:path w="709294" h="109219">
                <a:moveTo>
                  <a:pt x="512521" y="77724"/>
                </a:moveTo>
                <a:lnTo>
                  <a:pt x="510108" y="75438"/>
                </a:lnTo>
                <a:lnTo>
                  <a:pt x="506425" y="71920"/>
                </a:lnTo>
                <a:lnTo>
                  <a:pt x="500481" y="69951"/>
                </a:lnTo>
                <a:lnTo>
                  <a:pt x="505968" y="67500"/>
                </a:lnTo>
                <a:lnTo>
                  <a:pt x="507771" y="64922"/>
                </a:lnTo>
                <a:lnTo>
                  <a:pt x="510235" y="61404"/>
                </a:lnTo>
                <a:lnTo>
                  <a:pt x="510235" y="53784"/>
                </a:lnTo>
                <a:lnTo>
                  <a:pt x="508508" y="45224"/>
                </a:lnTo>
                <a:lnTo>
                  <a:pt x="508063" y="44640"/>
                </a:lnTo>
                <a:lnTo>
                  <a:pt x="503758" y="39027"/>
                </a:lnTo>
                <a:lnTo>
                  <a:pt x="500329" y="37223"/>
                </a:lnTo>
                <a:lnTo>
                  <a:pt x="500329" y="77406"/>
                </a:lnTo>
                <a:lnTo>
                  <a:pt x="500329" y="94183"/>
                </a:lnTo>
                <a:lnTo>
                  <a:pt x="494842" y="96469"/>
                </a:lnTo>
                <a:lnTo>
                  <a:pt x="459790" y="96469"/>
                </a:lnTo>
                <a:lnTo>
                  <a:pt x="459790" y="75438"/>
                </a:lnTo>
                <a:lnTo>
                  <a:pt x="493776" y="75438"/>
                </a:lnTo>
                <a:lnTo>
                  <a:pt x="500329" y="77406"/>
                </a:lnTo>
                <a:lnTo>
                  <a:pt x="500329" y="37223"/>
                </a:lnTo>
                <a:lnTo>
                  <a:pt x="497890" y="35941"/>
                </a:lnTo>
                <a:lnTo>
                  <a:pt x="497890" y="46774"/>
                </a:lnTo>
                <a:lnTo>
                  <a:pt x="497890" y="62471"/>
                </a:lnTo>
                <a:lnTo>
                  <a:pt x="492861" y="64922"/>
                </a:lnTo>
                <a:lnTo>
                  <a:pt x="459790" y="64922"/>
                </a:lnTo>
                <a:lnTo>
                  <a:pt x="459790" y="44640"/>
                </a:lnTo>
                <a:lnTo>
                  <a:pt x="491642" y="44640"/>
                </a:lnTo>
                <a:lnTo>
                  <a:pt x="497890" y="46774"/>
                </a:lnTo>
                <a:lnTo>
                  <a:pt x="497890" y="35941"/>
                </a:lnTo>
                <a:lnTo>
                  <a:pt x="496595" y="35255"/>
                </a:lnTo>
                <a:lnTo>
                  <a:pt x="487680" y="33972"/>
                </a:lnTo>
                <a:lnTo>
                  <a:pt x="447598" y="33972"/>
                </a:lnTo>
                <a:lnTo>
                  <a:pt x="447598" y="107124"/>
                </a:lnTo>
                <a:lnTo>
                  <a:pt x="488899" y="107124"/>
                </a:lnTo>
                <a:lnTo>
                  <a:pt x="512521" y="86868"/>
                </a:lnTo>
                <a:lnTo>
                  <a:pt x="512521" y="77724"/>
                </a:lnTo>
                <a:close/>
              </a:path>
              <a:path w="709294" h="109219">
                <a:moveTo>
                  <a:pt x="594207" y="83350"/>
                </a:moveTo>
                <a:lnTo>
                  <a:pt x="592277" y="73914"/>
                </a:lnTo>
                <a:lnTo>
                  <a:pt x="589800" y="70548"/>
                </a:lnTo>
                <a:lnTo>
                  <a:pt x="586714" y="66382"/>
                </a:lnTo>
                <a:lnTo>
                  <a:pt x="581863" y="63665"/>
                </a:lnTo>
                <a:lnTo>
                  <a:pt x="581863" y="74663"/>
                </a:lnTo>
                <a:lnTo>
                  <a:pt x="581863" y="92036"/>
                </a:lnTo>
                <a:lnTo>
                  <a:pt x="575005" y="96151"/>
                </a:lnTo>
                <a:lnTo>
                  <a:pt x="543306" y="96151"/>
                </a:lnTo>
                <a:lnTo>
                  <a:pt x="543306" y="70548"/>
                </a:lnTo>
                <a:lnTo>
                  <a:pt x="575005" y="70548"/>
                </a:lnTo>
                <a:lnTo>
                  <a:pt x="581863" y="74663"/>
                </a:lnTo>
                <a:lnTo>
                  <a:pt x="581863" y="63665"/>
                </a:lnTo>
                <a:lnTo>
                  <a:pt x="577811" y="61391"/>
                </a:lnTo>
                <a:lnTo>
                  <a:pt x="565861" y="59575"/>
                </a:lnTo>
                <a:lnTo>
                  <a:pt x="543306" y="59575"/>
                </a:lnTo>
                <a:lnTo>
                  <a:pt x="543306" y="33972"/>
                </a:lnTo>
                <a:lnTo>
                  <a:pt x="531114" y="33972"/>
                </a:lnTo>
                <a:lnTo>
                  <a:pt x="531114" y="107124"/>
                </a:lnTo>
                <a:lnTo>
                  <a:pt x="565861" y="107124"/>
                </a:lnTo>
                <a:lnTo>
                  <a:pt x="577811" y="105321"/>
                </a:lnTo>
                <a:lnTo>
                  <a:pt x="586714" y="100330"/>
                </a:lnTo>
                <a:lnTo>
                  <a:pt x="589800" y="96151"/>
                </a:lnTo>
                <a:lnTo>
                  <a:pt x="592277" y="92798"/>
                </a:lnTo>
                <a:lnTo>
                  <a:pt x="594207" y="83350"/>
                </a:lnTo>
                <a:close/>
              </a:path>
              <a:path w="709294" h="109219">
                <a:moveTo>
                  <a:pt x="620572" y="33972"/>
                </a:moveTo>
                <a:lnTo>
                  <a:pt x="608380" y="33972"/>
                </a:lnTo>
                <a:lnTo>
                  <a:pt x="608380" y="107124"/>
                </a:lnTo>
                <a:lnTo>
                  <a:pt x="620572" y="107124"/>
                </a:lnTo>
                <a:lnTo>
                  <a:pt x="620572" y="33972"/>
                </a:lnTo>
                <a:close/>
              </a:path>
              <a:path w="709294" h="109219">
                <a:moveTo>
                  <a:pt x="709079" y="60312"/>
                </a:moveTo>
                <a:lnTo>
                  <a:pt x="703795" y="46253"/>
                </a:lnTo>
                <a:lnTo>
                  <a:pt x="700646" y="43434"/>
                </a:lnTo>
                <a:lnTo>
                  <a:pt x="697687" y="40805"/>
                </a:lnTo>
                <a:lnTo>
                  <a:pt x="697687" y="65214"/>
                </a:lnTo>
                <a:lnTo>
                  <a:pt x="650290" y="65214"/>
                </a:lnTo>
                <a:lnTo>
                  <a:pt x="652818" y="55778"/>
                </a:lnTo>
                <a:lnTo>
                  <a:pt x="658444" y="48958"/>
                </a:lnTo>
                <a:lnTo>
                  <a:pt x="666229" y="44831"/>
                </a:lnTo>
                <a:lnTo>
                  <a:pt x="675284" y="43434"/>
                </a:lnTo>
                <a:lnTo>
                  <a:pt x="686777" y="45745"/>
                </a:lnTo>
                <a:lnTo>
                  <a:pt x="693851" y="51409"/>
                </a:lnTo>
                <a:lnTo>
                  <a:pt x="697242" y="58534"/>
                </a:lnTo>
                <a:lnTo>
                  <a:pt x="697687" y="65214"/>
                </a:lnTo>
                <a:lnTo>
                  <a:pt x="697687" y="40805"/>
                </a:lnTo>
                <a:lnTo>
                  <a:pt x="692365" y="36068"/>
                </a:lnTo>
                <a:lnTo>
                  <a:pt x="674522" y="32143"/>
                </a:lnTo>
                <a:lnTo>
                  <a:pt x="661492" y="34544"/>
                </a:lnTo>
                <a:lnTo>
                  <a:pt x="649795" y="41744"/>
                </a:lnTo>
                <a:lnTo>
                  <a:pt x="641337" y="53746"/>
                </a:lnTo>
                <a:lnTo>
                  <a:pt x="638098" y="70548"/>
                </a:lnTo>
                <a:lnTo>
                  <a:pt x="641388" y="87553"/>
                </a:lnTo>
                <a:lnTo>
                  <a:pt x="650252" y="99529"/>
                </a:lnTo>
                <a:lnTo>
                  <a:pt x="663168" y="106629"/>
                </a:lnTo>
                <a:lnTo>
                  <a:pt x="678637" y="108953"/>
                </a:lnTo>
                <a:lnTo>
                  <a:pt x="685787" y="108623"/>
                </a:lnTo>
                <a:lnTo>
                  <a:pt x="692670" y="107607"/>
                </a:lnTo>
                <a:lnTo>
                  <a:pt x="699008" y="105943"/>
                </a:lnTo>
                <a:lnTo>
                  <a:pt x="704545" y="103619"/>
                </a:lnTo>
                <a:lnTo>
                  <a:pt x="704545" y="97675"/>
                </a:lnTo>
                <a:lnTo>
                  <a:pt x="704545" y="91732"/>
                </a:lnTo>
                <a:lnTo>
                  <a:pt x="698296" y="95237"/>
                </a:lnTo>
                <a:lnTo>
                  <a:pt x="689457" y="97675"/>
                </a:lnTo>
                <a:lnTo>
                  <a:pt x="680466" y="97675"/>
                </a:lnTo>
                <a:lnTo>
                  <a:pt x="669721" y="96443"/>
                </a:lnTo>
                <a:lnTo>
                  <a:pt x="660400" y="92557"/>
                </a:lnTo>
                <a:lnTo>
                  <a:pt x="653567" y="85788"/>
                </a:lnTo>
                <a:lnTo>
                  <a:pt x="650290" y="75895"/>
                </a:lnTo>
                <a:lnTo>
                  <a:pt x="708507" y="75895"/>
                </a:lnTo>
                <a:lnTo>
                  <a:pt x="708901" y="65214"/>
                </a:lnTo>
                <a:lnTo>
                  <a:pt x="709079" y="60312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4" name="object 34" descr=""/>
          <p:cNvGrpSpPr/>
          <p:nvPr/>
        </p:nvGrpSpPr>
        <p:grpSpPr>
          <a:xfrm>
            <a:off x="2647454" y="2319845"/>
            <a:ext cx="297815" cy="73660"/>
            <a:chOff x="2647454" y="2319845"/>
            <a:chExt cx="297815" cy="73660"/>
          </a:xfrm>
        </p:grpSpPr>
        <p:sp>
          <p:nvSpPr>
            <p:cNvPr id="35" name="object 35" descr=""/>
            <p:cNvSpPr/>
            <p:nvPr/>
          </p:nvSpPr>
          <p:spPr>
            <a:xfrm>
              <a:off x="2647454" y="2320162"/>
              <a:ext cx="102235" cy="72390"/>
            </a:xfrm>
            <a:custGeom>
              <a:avLst/>
              <a:gdLst/>
              <a:ahLst/>
              <a:cxnLst/>
              <a:rect l="l" t="t" r="r" b="b"/>
              <a:pathLst>
                <a:path w="102235" h="72389">
                  <a:moveTo>
                    <a:pt x="102108" y="0"/>
                  </a:moveTo>
                  <a:lnTo>
                    <a:pt x="89916" y="0"/>
                  </a:lnTo>
                  <a:lnTo>
                    <a:pt x="89916" y="60960"/>
                  </a:lnTo>
                  <a:lnTo>
                    <a:pt x="57150" y="60960"/>
                  </a:lnTo>
                  <a:lnTo>
                    <a:pt x="57150" y="0"/>
                  </a:lnTo>
                  <a:lnTo>
                    <a:pt x="44958" y="0"/>
                  </a:lnTo>
                  <a:lnTo>
                    <a:pt x="44958" y="60960"/>
                  </a:lnTo>
                  <a:lnTo>
                    <a:pt x="12192" y="60960"/>
                  </a:lnTo>
                  <a:lnTo>
                    <a:pt x="12192" y="0"/>
                  </a:lnTo>
                  <a:lnTo>
                    <a:pt x="0" y="0"/>
                  </a:lnTo>
                  <a:lnTo>
                    <a:pt x="0" y="60960"/>
                  </a:lnTo>
                  <a:lnTo>
                    <a:pt x="0" y="72390"/>
                  </a:lnTo>
                  <a:lnTo>
                    <a:pt x="102108" y="72390"/>
                  </a:lnTo>
                  <a:lnTo>
                    <a:pt x="102108" y="60960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72117" y="2319845"/>
              <a:ext cx="172961" cy="73152"/>
            </a:xfrm>
            <a:prstGeom prst="rect">
              <a:avLst/>
            </a:prstGeom>
          </p:spPr>
        </p:pic>
      </p:grpSp>
      <p:grpSp>
        <p:nvGrpSpPr>
          <p:cNvPr id="37" name="object 37" descr=""/>
          <p:cNvGrpSpPr/>
          <p:nvPr/>
        </p:nvGrpSpPr>
        <p:grpSpPr>
          <a:xfrm>
            <a:off x="529869" y="2318016"/>
            <a:ext cx="4550410" cy="823594"/>
            <a:chOff x="529869" y="2318016"/>
            <a:chExt cx="4550410" cy="823594"/>
          </a:xfrm>
        </p:grpSpPr>
        <p:pic>
          <p:nvPicPr>
            <p:cNvPr id="38" name="object 3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05594" y="2319845"/>
              <a:ext cx="67348" cy="7315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9869" y="2318016"/>
              <a:ext cx="4550156" cy="823569"/>
            </a:xfrm>
            <a:prstGeom prst="rect">
              <a:avLst/>
            </a:prstGeom>
          </p:spPr>
        </p:pic>
      </p:grpSp>
      <p:pic>
        <p:nvPicPr>
          <p:cNvPr id="40" name="object 4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30938" y="3209556"/>
            <a:ext cx="337712" cy="110337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44686" y="4849189"/>
            <a:ext cx="1110117" cy="555555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44686" y="4229702"/>
            <a:ext cx="555555" cy="555543"/>
          </a:xfrm>
          <a:prstGeom prst="rect">
            <a:avLst/>
          </a:prstGeom>
        </p:spPr>
      </p:pic>
      <p:grpSp>
        <p:nvGrpSpPr>
          <p:cNvPr id="43" name="object 43" descr=""/>
          <p:cNvGrpSpPr/>
          <p:nvPr/>
        </p:nvGrpSpPr>
        <p:grpSpPr>
          <a:xfrm>
            <a:off x="999248" y="4229702"/>
            <a:ext cx="3328670" cy="555625"/>
            <a:chOff x="999248" y="4229702"/>
            <a:chExt cx="3328670" cy="555625"/>
          </a:xfrm>
        </p:grpSpPr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72065" y="4229702"/>
              <a:ext cx="555555" cy="55554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9248" y="4229702"/>
              <a:ext cx="2773800" cy="555543"/>
            </a:xfrm>
            <a:prstGeom prst="rect">
              <a:avLst/>
            </a:prstGeom>
          </p:spPr>
        </p:pic>
      </p:grpSp>
      <p:pic>
        <p:nvPicPr>
          <p:cNvPr id="46" name="object 46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53806" y="4849189"/>
            <a:ext cx="1110126" cy="555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0404" cy="611946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553521" y="954913"/>
            <a:ext cx="104139" cy="237490"/>
          </a:xfrm>
          <a:custGeom>
            <a:avLst/>
            <a:gdLst/>
            <a:ahLst/>
            <a:cxnLst/>
            <a:rect l="l" t="t" r="r" b="b"/>
            <a:pathLst>
              <a:path w="104140" h="237490">
                <a:moveTo>
                  <a:pt x="0" y="237490"/>
                </a:moveTo>
                <a:lnTo>
                  <a:pt x="104061" y="237490"/>
                </a:lnTo>
                <a:lnTo>
                  <a:pt x="104061" y="0"/>
                </a:lnTo>
                <a:lnTo>
                  <a:pt x="0" y="0"/>
                </a:lnTo>
                <a:lnTo>
                  <a:pt x="0" y="23749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53516" y="875207"/>
            <a:ext cx="1624965" cy="325755"/>
          </a:xfrm>
          <a:custGeom>
            <a:avLst/>
            <a:gdLst/>
            <a:ahLst/>
            <a:cxnLst/>
            <a:rect l="l" t="t" r="r" b="b"/>
            <a:pathLst>
              <a:path w="1624964" h="325755">
                <a:moveTo>
                  <a:pt x="381000" y="7315"/>
                </a:moveTo>
                <a:lnTo>
                  <a:pt x="0" y="7315"/>
                </a:lnTo>
                <a:lnTo>
                  <a:pt x="0" y="79705"/>
                </a:lnTo>
                <a:lnTo>
                  <a:pt x="276936" y="79705"/>
                </a:lnTo>
                <a:lnTo>
                  <a:pt x="276936" y="317195"/>
                </a:lnTo>
                <a:lnTo>
                  <a:pt x="381000" y="317195"/>
                </a:lnTo>
                <a:lnTo>
                  <a:pt x="381000" y="79705"/>
                </a:lnTo>
                <a:lnTo>
                  <a:pt x="381000" y="7315"/>
                </a:lnTo>
                <a:close/>
              </a:path>
              <a:path w="1624964" h="325755">
                <a:moveTo>
                  <a:pt x="813193" y="163233"/>
                </a:moveTo>
                <a:lnTo>
                  <a:pt x="811555" y="140716"/>
                </a:lnTo>
                <a:lnTo>
                  <a:pt x="811542" y="140538"/>
                </a:lnTo>
                <a:lnTo>
                  <a:pt x="806691" y="119278"/>
                </a:lnTo>
                <a:lnTo>
                  <a:pt x="786968" y="79514"/>
                </a:lnTo>
                <a:lnTo>
                  <a:pt x="786790" y="79311"/>
                </a:lnTo>
                <a:lnTo>
                  <a:pt x="772693" y="62077"/>
                </a:lnTo>
                <a:lnTo>
                  <a:pt x="755764" y="46431"/>
                </a:lnTo>
                <a:lnTo>
                  <a:pt x="736307" y="32804"/>
                </a:lnTo>
                <a:lnTo>
                  <a:pt x="714375" y="21196"/>
                </a:lnTo>
                <a:lnTo>
                  <a:pt x="704507" y="17373"/>
                </a:lnTo>
                <a:lnTo>
                  <a:pt x="704507" y="163233"/>
                </a:lnTo>
                <a:lnTo>
                  <a:pt x="703668" y="175806"/>
                </a:lnTo>
                <a:lnTo>
                  <a:pt x="683856" y="217017"/>
                </a:lnTo>
                <a:lnTo>
                  <a:pt x="645121" y="241490"/>
                </a:lnTo>
                <a:lnTo>
                  <a:pt x="610933" y="247154"/>
                </a:lnTo>
                <a:lnTo>
                  <a:pt x="599122" y="246532"/>
                </a:lnTo>
                <a:lnTo>
                  <a:pt x="555117" y="231495"/>
                </a:lnTo>
                <a:lnTo>
                  <a:pt x="524497" y="198247"/>
                </a:lnTo>
                <a:lnTo>
                  <a:pt x="516940" y="163233"/>
                </a:lnTo>
                <a:lnTo>
                  <a:pt x="517766" y="150850"/>
                </a:lnTo>
                <a:lnTo>
                  <a:pt x="537286" y="109562"/>
                </a:lnTo>
                <a:lnTo>
                  <a:pt x="575640" y="84975"/>
                </a:lnTo>
                <a:lnTo>
                  <a:pt x="610095" y="79311"/>
                </a:lnTo>
                <a:lnTo>
                  <a:pt x="621817" y="79946"/>
                </a:lnTo>
                <a:lnTo>
                  <a:pt x="633488" y="81838"/>
                </a:lnTo>
                <a:lnTo>
                  <a:pt x="633361" y="81838"/>
                </a:lnTo>
                <a:lnTo>
                  <a:pt x="644829" y="84975"/>
                </a:lnTo>
                <a:lnTo>
                  <a:pt x="644702" y="84975"/>
                </a:lnTo>
                <a:lnTo>
                  <a:pt x="655408" y="89166"/>
                </a:lnTo>
                <a:lnTo>
                  <a:pt x="665810" y="94678"/>
                </a:lnTo>
                <a:lnTo>
                  <a:pt x="696836" y="128104"/>
                </a:lnTo>
                <a:lnTo>
                  <a:pt x="704507" y="163233"/>
                </a:lnTo>
                <a:lnTo>
                  <a:pt x="704507" y="17373"/>
                </a:lnTo>
                <a:lnTo>
                  <a:pt x="690486" y="11938"/>
                </a:lnTo>
                <a:lnTo>
                  <a:pt x="665226" y="5308"/>
                </a:lnTo>
                <a:lnTo>
                  <a:pt x="638568" y="1333"/>
                </a:lnTo>
                <a:lnTo>
                  <a:pt x="610514" y="0"/>
                </a:lnTo>
                <a:lnTo>
                  <a:pt x="583361" y="1333"/>
                </a:lnTo>
                <a:lnTo>
                  <a:pt x="532269" y="11938"/>
                </a:lnTo>
                <a:lnTo>
                  <a:pt x="486156" y="32804"/>
                </a:lnTo>
                <a:lnTo>
                  <a:pt x="449021" y="62077"/>
                </a:lnTo>
                <a:lnTo>
                  <a:pt x="422046" y="98958"/>
                </a:lnTo>
                <a:lnTo>
                  <a:pt x="413575" y="119024"/>
                </a:lnTo>
                <a:lnTo>
                  <a:pt x="413461" y="119278"/>
                </a:lnTo>
                <a:lnTo>
                  <a:pt x="408343" y="140538"/>
                </a:lnTo>
                <a:lnTo>
                  <a:pt x="408305" y="140716"/>
                </a:lnTo>
                <a:lnTo>
                  <a:pt x="406590" y="163233"/>
                </a:lnTo>
                <a:lnTo>
                  <a:pt x="408305" y="185572"/>
                </a:lnTo>
                <a:lnTo>
                  <a:pt x="422046" y="226999"/>
                </a:lnTo>
                <a:lnTo>
                  <a:pt x="449160" y="263804"/>
                </a:lnTo>
                <a:lnTo>
                  <a:pt x="486295" y="292849"/>
                </a:lnTo>
                <a:lnTo>
                  <a:pt x="532574" y="313702"/>
                </a:lnTo>
                <a:lnTo>
                  <a:pt x="583768" y="324294"/>
                </a:lnTo>
                <a:lnTo>
                  <a:pt x="610933" y="325615"/>
                </a:lnTo>
                <a:lnTo>
                  <a:pt x="638975" y="324294"/>
                </a:lnTo>
                <a:lnTo>
                  <a:pt x="690791" y="313702"/>
                </a:lnTo>
                <a:lnTo>
                  <a:pt x="736409" y="292849"/>
                </a:lnTo>
                <a:lnTo>
                  <a:pt x="772604" y="263804"/>
                </a:lnTo>
                <a:lnTo>
                  <a:pt x="786269" y="247154"/>
                </a:lnTo>
                <a:lnTo>
                  <a:pt x="786968" y="246316"/>
                </a:lnTo>
                <a:lnTo>
                  <a:pt x="798436" y="227279"/>
                </a:lnTo>
                <a:lnTo>
                  <a:pt x="806627" y="207086"/>
                </a:lnTo>
                <a:lnTo>
                  <a:pt x="811542" y="185737"/>
                </a:lnTo>
                <a:lnTo>
                  <a:pt x="813193" y="163233"/>
                </a:lnTo>
                <a:close/>
              </a:path>
              <a:path w="1624964" h="325755">
                <a:moveTo>
                  <a:pt x="1192517" y="6718"/>
                </a:moveTo>
                <a:lnTo>
                  <a:pt x="892073" y="6718"/>
                </a:lnTo>
                <a:lnTo>
                  <a:pt x="887056" y="59829"/>
                </a:lnTo>
                <a:lnTo>
                  <a:pt x="879589" y="110477"/>
                </a:lnTo>
                <a:lnTo>
                  <a:pt x="869645" y="158648"/>
                </a:lnTo>
                <a:lnTo>
                  <a:pt x="857250" y="204355"/>
                </a:lnTo>
                <a:lnTo>
                  <a:pt x="829233" y="231787"/>
                </a:lnTo>
                <a:lnTo>
                  <a:pt x="811517" y="233718"/>
                </a:lnTo>
                <a:lnTo>
                  <a:pt x="811517" y="317220"/>
                </a:lnTo>
                <a:lnTo>
                  <a:pt x="855878" y="314921"/>
                </a:lnTo>
                <a:lnTo>
                  <a:pt x="901941" y="299783"/>
                </a:lnTo>
                <a:lnTo>
                  <a:pt x="938657" y="256374"/>
                </a:lnTo>
                <a:lnTo>
                  <a:pt x="955014" y="214477"/>
                </a:lnTo>
                <a:lnTo>
                  <a:pt x="967181" y="174345"/>
                </a:lnTo>
                <a:lnTo>
                  <a:pt x="977036" y="131191"/>
                </a:lnTo>
                <a:lnTo>
                  <a:pt x="986485" y="80149"/>
                </a:lnTo>
                <a:lnTo>
                  <a:pt x="1088872" y="80149"/>
                </a:lnTo>
                <a:lnTo>
                  <a:pt x="1088872" y="317220"/>
                </a:lnTo>
                <a:lnTo>
                  <a:pt x="1192517" y="317220"/>
                </a:lnTo>
                <a:lnTo>
                  <a:pt x="1192517" y="6718"/>
                </a:lnTo>
                <a:close/>
              </a:path>
              <a:path w="1624964" h="325755">
                <a:moveTo>
                  <a:pt x="1624698" y="163233"/>
                </a:moveTo>
                <a:lnTo>
                  <a:pt x="1623060" y="140716"/>
                </a:lnTo>
                <a:lnTo>
                  <a:pt x="1623047" y="140538"/>
                </a:lnTo>
                <a:lnTo>
                  <a:pt x="1618195" y="119278"/>
                </a:lnTo>
                <a:lnTo>
                  <a:pt x="1598472" y="79514"/>
                </a:lnTo>
                <a:lnTo>
                  <a:pt x="1598295" y="79311"/>
                </a:lnTo>
                <a:lnTo>
                  <a:pt x="1584198" y="62077"/>
                </a:lnTo>
                <a:lnTo>
                  <a:pt x="1567268" y="46431"/>
                </a:lnTo>
                <a:lnTo>
                  <a:pt x="1547812" y="32804"/>
                </a:lnTo>
                <a:lnTo>
                  <a:pt x="1525879" y="21196"/>
                </a:lnTo>
                <a:lnTo>
                  <a:pt x="1516024" y="17386"/>
                </a:lnTo>
                <a:lnTo>
                  <a:pt x="1516024" y="163233"/>
                </a:lnTo>
                <a:lnTo>
                  <a:pt x="1515173" y="175806"/>
                </a:lnTo>
                <a:lnTo>
                  <a:pt x="1495361" y="217017"/>
                </a:lnTo>
                <a:lnTo>
                  <a:pt x="1456626" y="241490"/>
                </a:lnTo>
                <a:lnTo>
                  <a:pt x="1422450" y="247154"/>
                </a:lnTo>
                <a:lnTo>
                  <a:pt x="1410627" y="246532"/>
                </a:lnTo>
                <a:lnTo>
                  <a:pt x="1366621" y="231495"/>
                </a:lnTo>
                <a:lnTo>
                  <a:pt x="1336001" y="198247"/>
                </a:lnTo>
                <a:lnTo>
                  <a:pt x="1328458" y="163233"/>
                </a:lnTo>
                <a:lnTo>
                  <a:pt x="1329283" y="150850"/>
                </a:lnTo>
                <a:lnTo>
                  <a:pt x="1348790" y="109562"/>
                </a:lnTo>
                <a:lnTo>
                  <a:pt x="1387144" y="84975"/>
                </a:lnTo>
                <a:lnTo>
                  <a:pt x="1421612" y="79311"/>
                </a:lnTo>
                <a:lnTo>
                  <a:pt x="1433322" y="79946"/>
                </a:lnTo>
                <a:lnTo>
                  <a:pt x="1444993" y="81838"/>
                </a:lnTo>
                <a:lnTo>
                  <a:pt x="1444866" y="81838"/>
                </a:lnTo>
                <a:lnTo>
                  <a:pt x="1456334" y="84975"/>
                </a:lnTo>
                <a:lnTo>
                  <a:pt x="1456207" y="84975"/>
                </a:lnTo>
                <a:lnTo>
                  <a:pt x="1466926" y="89166"/>
                </a:lnTo>
                <a:lnTo>
                  <a:pt x="1477314" y="94678"/>
                </a:lnTo>
                <a:lnTo>
                  <a:pt x="1508340" y="128104"/>
                </a:lnTo>
                <a:lnTo>
                  <a:pt x="1516024" y="163233"/>
                </a:lnTo>
                <a:lnTo>
                  <a:pt x="1516024" y="17386"/>
                </a:lnTo>
                <a:lnTo>
                  <a:pt x="1501990" y="11938"/>
                </a:lnTo>
                <a:lnTo>
                  <a:pt x="1476730" y="5308"/>
                </a:lnTo>
                <a:lnTo>
                  <a:pt x="1450073" y="1333"/>
                </a:lnTo>
                <a:lnTo>
                  <a:pt x="1422031" y="0"/>
                </a:lnTo>
                <a:lnTo>
                  <a:pt x="1394866" y="1333"/>
                </a:lnTo>
                <a:lnTo>
                  <a:pt x="1343787" y="11938"/>
                </a:lnTo>
                <a:lnTo>
                  <a:pt x="1297660" y="32804"/>
                </a:lnTo>
                <a:lnTo>
                  <a:pt x="1260525" y="62077"/>
                </a:lnTo>
                <a:lnTo>
                  <a:pt x="1233563" y="98958"/>
                </a:lnTo>
                <a:lnTo>
                  <a:pt x="1225080" y="119024"/>
                </a:lnTo>
                <a:lnTo>
                  <a:pt x="1224965" y="119278"/>
                </a:lnTo>
                <a:lnTo>
                  <a:pt x="1219860" y="140538"/>
                </a:lnTo>
                <a:lnTo>
                  <a:pt x="1219822" y="140716"/>
                </a:lnTo>
                <a:lnTo>
                  <a:pt x="1218107" y="163233"/>
                </a:lnTo>
                <a:lnTo>
                  <a:pt x="1219822" y="185572"/>
                </a:lnTo>
                <a:lnTo>
                  <a:pt x="1233563" y="226999"/>
                </a:lnTo>
                <a:lnTo>
                  <a:pt x="1260678" y="263804"/>
                </a:lnTo>
                <a:lnTo>
                  <a:pt x="1297800" y="292849"/>
                </a:lnTo>
                <a:lnTo>
                  <a:pt x="1344079" y="313702"/>
                </a:lnTo>
                <a:lnTo>
                  <a:pt x="1395272" y="324294"/>
                </a:lnTo>
                <a:lnTo>
                  <a:pt x="1422450" y="325615"/>
                </a:lnTo>
                <a:lnTo>
                  <a:pt x="1450479" y="324294"/>
                </a:lnTo>
                <a:lnTo>
                  <a:pt x="1502295" y="313702"/>
                </a:lnTo>
                <a:lnTo>
                  <a:pt x="1547926" y="292849"/>
                </a:lnTo>
                <a:lnTo>
                  <a:pt x="1584109" y="263804"/>
                </a:lnTo>
                <a:lnTo>
                  <a:pt x="1597774" y="247154"/>
                </a:lnTo>
                <a:lnTo>
                  <a:pt x="1598472" y="246316"/>
                </a:lnTo>
                <a:lnTo>
                  <a:pt x="1609940" y="227279"/>
                </a:lnTo>
                <a:lnTo>
                  <a:pt x="1618132" y="207086"/>
                </a:lnTo>
                <a:lnTo>
                  <a:pt x="1623047" y="185737"/>
                </a:lnTo>
                <a:lnTo>
                  <a:pt x="1624698" y="163233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26975" y="1320533"/>
            <a:ext cx="762000" cy="183515"/>
            <a:chOff x="526975" y="1320533"/>
            <a:chExt cx="762000" cy="183515"/>
          </a:xfrm>
        </p:grpSpPr>
        <p:sp>
          <p:nvSpPr>
            <p:cNvPr id="6" name="object 6" descr=""/>
            <p:cNvSpPr/>
            <p:nvPr/>
          </p:nvSpPr>
          <p:spPr>
            <a:xfrm>
              <a:off x="528346" y="1321905"/>
              <a:ext cx="257175" cy="180975"/>
            </a:xfrm>
            <a:custGeom>
              <a:avLst/>
              <a:gdLst/>
              <a:ahLst/>
              <a:cxnLst/>
              <a:rect l="l" t="t" r="r" b="b"/>
              <a:pathLst>
                <a:path w="257175" h="180975">
                  <a:moveTo>
                    <a:pt x="257122" y="180352"/>
                  </a:moveTo>
                  <a:lnTo>
                    <a:pt x="196437" y="180352"/>
                  </a:lnTo>
                  <a:lnTo>
                    <a:pt x="179622" y="149402"/>
                  </a:lnTo>
                  <a:lnTo>
                    <a:pt x="77500" y="149402"/>
                  </a:lnTo>
                  <a:lnTo>
                    <a:pt x="60685" y="180352"/>
                  </a:lnTo>
                  <a:lnTo>
                    <a:pt x="0" y="180352"/>
                  </a:lnTo>
                  <a:lnTo>
                    <a:pt x="97729" y="0"/>
                  </a:lnTo>
                  <a:lnTo>
                    <a:pt x="159390" y="0"/>
                  </a:lnTo>
                  <a:lnTo>
                    <a:pt x="257122" y="180352"/>
                  </a:lnTo>
                  <a:close/>
                </a:path>
                <a:path w="257175" h="180975">
                  <a:moveTo>
                    <a:pt x="128682" y="55079"/>
                  </a:moveTo>
                  <a:lnTo>
                    <a:pt x="99435" y="108699"/>
                  </a:lnTo>
                  <a:lnTo>
                    <a:pt x="157687" y="108699"/>
                  </a:lnTo>
                  <a:lnTo>
                    <a:pt x="128682" y="55079"/>
                  </a:lnTo>
                  <a:close/>
                </a:path>
              </a:pathLst>
            </a:custGeom>
            <a:ln w="3175">
              <a:solidFill>
                <a:srgbClr val="37343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462" y="1320533"/>
              <a:ext cx="499447" cy="183095"/>
            </a:xfrm>
            <a:prstGeom prst="rect">
              <a:avLst/>
            </a:prstGeom>
          </p:spPr>
        </p:pic>
      </p:grpSp>
      <p:sp>
        <p:nvSpPr>
          <p:cNvPr id="8" name="object 8" descr=""/>
          <p:cNvSpPr/>
          <p:nvPr/>
        </p:nvSpPr>
        <p:spPr>
          <a:xfrm>
            <a:off x="1374546" y="1319466"/>
            <a:ext cx="803910" cy="186690"/>
          </a:xfrm>
          <a:custGeom>
            <a:avLst/>
            <a:gdLst/>
            <a:ahLst/>
            <a:cxnLst/>
            <a:rect l="l" t="t" r="r" b="b"/>
            <a:pathLst>
              <a:path w="803910" h="186690">
                <a:moveTo>
                  <a:pt x="116243" y="0"/>
                </a:moveTo>
                <a:lnTo>
                  <a:pt x="165723" y="5562"/>
                </a:lnTo>
                <a:lnTo>
                  <a:pt x="201064" y="22729"/>
                </a:lnTo>
                <a:lnTo>
                  <a:pt x="222268" y="51502"/>
                </a:lnTo>
                <a:lnTo>
                  <a:pt x="229336" y="91884"/>
                </a:lnTo>
                <a:lnTo>
                  <a:pt x="227912" y="109489"/>
                </a:lnTo>
                <a:lnTo>
                  <a:pt x="206552" y="157086"/>
                </a:lnTo>
                <a:lnTo>
                  <a:pt x="172575" y="178928"/>
                </a:lnTo>
                <a:lnTo>
                  <a:pt x="116243" y="186207"/>
                </a:lnTo>
                <a:lnTo>
                  <a:pt x="93826" y="185216"/>
                </a:lnTo>
                <a:lnTo>
                  <a:pt x="42646" y="170370"/>
                </a:lnTo>
                <a:lnTo>
                  <a:pt x="13332" y="143590"/>
                </a:lnTo>
                <a:lnTo>
                  <a:pt x="216" y="102061"/>
                </a:lnTo>
                <a:lnTo>
                  <a:pt x="0" y="91884"/>
                </a:lnTo>
                <a:lnTo>
                  <a:pt x="1507" y="74758"/>
                </a:lnTo>
                <a:lnTo>
                  <a:pt x="24130" y="28397"/>
                </a:lnTo>
                <a:lnTo>
                  <a:pt x="59218" y="7102"/>
                </a:lnTo>
                <a:lnTo>
                  <a:pt x="116243" y="0"/>
                </a:lnTo>
                <a:close/>
              </a:path>
              <a:path w="803910" h="186690">
                <a:moveTo>
                  <a:pt x="116497" y="142087"/>
                </a:moveTo>
                <a:lnTo>
                  <a:pt x="157137" y="131048"/>
                </a:lnTo>
                <a:lnTo>
                  <a:pt x="174993" y="91643"/>
                </a:lnTo>
                <a:lnTo>
                  <a:pt x="175310" y="83197"/>
                </a:lnTo>
                <a:lnTo>
                  <a:pt x="150977" y="50698"/>
                </a:lnTo>
                <a:lnTo>
                  <a:pt x="116497" y="43878"/>
                </a:lnTo>
                <a:lnTo>
                  <a:pt x="106500" y="44304"/>
                </a:lnTo>
                <a:lnTo>
                  <a:pt x="71100" y="58497"/>
                </a:lnTo>
                <a:lnTo>
                  <a:pt x="58165" y="83197"/>
                </a:lnTo>
                <a:lnTo>
                  <a:pt x="58483" y="91643"/>
                </a:lnTo>
                <a:lnTo>
                  <a:pt x="58165" y="100584"/>
                </a:lnTo>
                <a:lnTo>
                  <a:pt x="82372" y="134899"/>
                </a:lnTo>
                <a:lnTo>
                  <a:pt x="106500" y="141639"/>
                </a:lnTo>
                <a:lnTo>
                  <a:pt x="116497" y="142087"/>
                </a:lnTo>
                <a:close/>
              </a:path>
              <a:path w="803910" h="186690">
                <a:moveTo>
                  <a:pt x="425043" y="112115"/>
                </a:moveTo>
                <a:lnTo>
                  <a:pt x="450634" y="112115"/>
                </a:lnTo>
                <a:lnTo>
                  <a:pt x="450634" y="155498"/>
                </a:lnTo>
                <a:lnTo>
                  <a:pt x="425043" y="155498"/>
                </a:lnTo>
                <a:lnTo>
                  <a:pt x="425043" y="182791"/>
                </a:lnTo>
                <a:lnTo>
                  <a:pt x="368503" y="182791"/>
                </a:lnTo>
                <a:lnTo>
                  <a:pt x="368503" y="155498"/>
                </a:lnTo>
                <a:lnTo>
                  <a:pt x="240296" y="155498"/>
                </a:lnTo>
                <a:lnTo>
                  <a:pt x="240296" y="112115"/>
                </a:lnTo>
                <a:lnTo>
                  <a:pt x="368503" y="2438"/>
                </a:lnTo>
                <a:lnTo>
                  <a:pt x="425043" y="2438"/>
                </a:lnTo>
                <a:lnTo>
                  <a:pt x="425043" y="112115"/>
                </a:lnTo>
                <a:close/>
              </a:path>
              <a:path w="803910" h="186690">
                <a:moveTo>
                  <a:pt x="368503" y="51181"/>
                </a:moveTo>
                <a:lnTo>
                  <a:pt x="299034" y="112115"/>
                </a:lnTo>
                <a:lnTo>
                  <a:pt x="368503" y="112115"/>
                </a:lnTo>
                <a:lnTo>
                  <a:pt x="368503" y="51181"/>
                </a:lnTo>
                <a:close/>
              </a:path>
              <a:path w="803910" h="186690">
                <a:moveTo>
                  <a:pt x="463308" y="2438"/>
                </a:moveTo>
                <a:lnTo>
                  <a:pt x="676313" y="2438"/>
                </a:lnTo>
              </a:path>
              <a:path w="803910" h="186690">
                <a:moveTo>
                  <a:pt x="676313" y="2438"/>
                </a:moveTo>
                <a:lnTo>
                  <a:pt x="676313" y="51435"/>
                </a:lnTo>
                <a:lnTo>
                  <a:pt x="600278" y="51435"/>
                </a:lnTo>
                <a:lnTo>
                  <a:pt x="600278" y="182791"/>
                </a:lnTo>
                <a:lnTo>
                  <a:pt x="540321" y="182791"/>
                </a:lnTo>
                <a:lnTo>
                  <a:pt x="540321" y="51435"/>
                </a:lnTo>
                <a:lnTo>
                  <a:pt x="463308" y="51435"/>
                </a:lnTo>
                <a:lnTo>
                  <a:pt x="463308" y="2438"/>
                </a:lnTo>
                <a:lnTo>
                  <a:pt x="676313" y="2438"/>
                </a:lnTo>
                <a:close/>
              </a:path>
              <a:path w="803910" h="186690">
                <a:moveTo>
                  <a:pt x="803782" y="2438"/>
                </a:moveTo>
                <a:lnTo>
                  <a:pt x="803782" y="110896"/>
                </a:lnTo>
                <a:lnTo>
                  <a:pt x="803287" y="119578"/>
                </a:lnTo>
                <a:lnTo>
                  <a:pt x="784706" y="159367"/>
                </a:lnTo>
                <a:lnTo>
                  <a:pt x="742456" y="180019"/>
                </a:lnTo>
                <a:lnTo>
                  <a:pt x="710196" y="182791"/>
                </a:lnTo>
                <a:lnTo>
                  <a:pt x="693989" y="181938"/>
                </a:lnTo>
                <a:lnTo>
                  <a:pt x="655599" y="169151"/>
                </a:lnTo>
                <a:lnTo>
                  <a:pt x="626960" y="137464"/>
                </a:lnTo>
                <a:lnTo>
                  <a:pt x="618794" y="104559"/>
                </a:lnTo>
                <a:lnTo>
                  <a:pt x="675335" y="104559"/>
                </a:lnTo>
                <a:lnTo>
                  <a:pt x="675930" y="111731"/>
                </a:lnTo>
                <a:lnTo>
                  <a:pt x="677714" y="118387"/>
                </a:lnTo>
                <a:lnTo>
                  <a:pt x="712876" y="140881"/>
                </a:lnTo>
                <a:lnTo>
                  <a:pt x="722299" y="140881"/>
                </a:lnTo>
                <a:lnTo>
                  <a:pt x="730097" y="138150"/>
                </a:lnTo>
                <a:lnTo>
                  <a:pt x="736269" y="132714"/>
                </a:lnTo>
                <a:lnTo>
                  <a:pt x="742442" y="127266"/>
                </a:lnTo>
                <a:lnTo>
                  <a:pt x="745528" y="120002"/>
                </a:lnTo>
                <a:lnTo>
                  <a:pt x="745528" y="110896"/>
                </a:lnTo>
                <a:lnTo>
                  <a:pt x="745528" y="2438"/>
                </a:lnTo>
                <a:lnTo>
                  <a:pt x="803782" y="2438"/>
                </a:lnTo>
                <a:close/>
              </a:path>
            </a:pathLst>
          </a:custGeom>
          <a:ln w="3175">
            <a:solidFill>
              <a:srgbClr val="37343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441" y="1749577"/>
            <a:ext cx="3920299" cy="49864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053" y="2318016"/>
            <a:ext cx="3748973" cy="28681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4596" y="2674493"/>
            <a:ext cx="3709527" cy="28878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4596" y="3031109"/>
            <a:ext cx="3564111" cy="108648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539625" y="3209556"/>
            <a:ext cx="513715" cy="76835"/>
            <a:chOff x="539625" y="3209556"/>
            <a:chExt cx="513715" cy="76835"/>
          </a:xfrm>
        </p:grpSpPr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625" y="3211385"/>
              <a:ext cx="79855" cy="7315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038" y="3209556"/>
              <a:ext cx="375508" cy="7680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037202" y="3270516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09" h="15875">
                  <a:moveTo>
                    <a:pt x="12344" y="0"/>
                  </a:moveTo>
                  <a:lnTo>
                    <a:pt x="3812" y="0"/>
                  </a:lnTo>
                  <a:lnTo>
                    <a:pt x="0" y="2590"/>
                  </a:lnTo>
                  <a:lnTo>
                    <a:pt x="0" y="12801"/>
                  </a:lnTo>
                  <a:lnTo>
                    <a:pt x="3812" y="15392"/>
                  </a:lnTo>
                  <a:lnTo>
                    <a:pt x="12344" y="15392"/>
                  </a:lnTo>
                  <a:lnTo>
                    <a:pt x="16002" y="12801"/>
                  </a:lnTo>
                  <a:lnTo>
                    <a:pt x="16002" y="7620"/>
                  </a:lnTo>
                  <a:lnTo>
                    <a:pt x="16002" y="2590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534289" y="3534435"/>
            <a:ext cx="894080" cy="109220"/>
          </a:xfrm>
          <a:custGeom>
            <a:avLst/>
            <a:gdLst/>
            <a:ahLst/>
            <a:cxnLst/>
            <a:rect l="l" t="t" r="r" b="b"/>
            <a:pathLst>
              <a:path w="894080" h="109220">
                <a:moveTo>
                  <a:pt x="115366" y="0"/>
                </a:moveTo>
                <a:lnTo>
                  <a:pt x="94183" y="0"/>
                </a:lnTo>
                <a:lnTo>
                  <a:pt x="57759" y="55473"/>
                </a:lnTo>
                <a:lnTo>
                  <a:pt x="21183" y="0"/>
                </a:lnTo>
                <a:lnTo>
                  <a:pt x="0" y="0"/>
                </a:lnTo>
                <a:lnTo>
                  <a:pt x="0" y="106680"/>
                </a:lnTo>
                <a:lnTo>
                  <a:pt x="22860" y="106680"/>
                </a:lnTo>
                <a:lnTo>
                  <a:pt x="22860" y="40843"/>
                </a:lnTo>
                <a:lnTo>
                  <a:pt x="51054" y="83820"/>
                </a:lnTo>
                <a:lnTo>
                  <a:pt x="64312" y="83820"/>
                </a:lnTo>
                <a:lnTo>
                  <a:pt x="92506" y="40995"/>
                </a:lnTo>
                <a:lnTo>
                  <a:pt x="92506" y="106680"/>
                </a:lnTo>
                <a:lnTo>
                  <a:pt x="115366" y="106680"/>
                </a:lnTo>
                <a:lnTo>
                  <a:pt x="115366" y="0"/>
                </a:lnTo>
                <a:close/>
              </a:path>
              <a:path w="894080" h="109220">
                <a:moveTo>
                  <a:pt x="238950" y="106680"/>
                </a:moveTo>
                <a:lnTo>
                  <a:pt x="230822" y="86715"/>
                </a:lnTo>
                <a:lnTo>
                  <a:pt x="223139" y="67818"/>
                </a:lnTo>
                <a:lnTo>
                  <a:pt x="204152" y="21183"/>
                </a:lnTo>
                <a:lnTo>
                  <a:pt x="200406" y="12001"/>
                </a:lnTo>
                <a:lnTo>
                  <a:pt x="200406" y="67818"/>
                </a:lnTo>
                <a:lnTo>
                  <a:pt x="165963" y="67818"/>
                </a:lnTo>
                <a:lnTo>
                  <a:pt x="180746" y="29565"/>
                </a:lnTo>
                <a:lnTo>
                  <a:pt x="181660" y="27432"/>
                </a:lnTo>
                <a:lnTo>
                  <a:pt x="182422" y="25298"/>
                </a:lnTo>
                <a:lnTo>
                  <a:pt x="183172" y="21183"/>
                </a:lnTo>
                <a:lnTo>
                  <a:pt x="183946" y="25298"/>
                </a:lnTo>
                <a:lnTo>
                  <a:pt x="185458" y="29565"/>
                </a:lnTo>
                <a:lnTo>
                  <a:pt x="200406" y="67818"/>
                </a:lnTo>
                <a:lnTo>
                  <a:pt x="200406" y="12001"/>
                </a:lnTo>
                <a:lnTo>
                  <a:pt x="195516" y="0"/>
                </a:lnTo>
                <a:lnTo>
                  <a:pt x="170827" y="0"/>
                </a:lnTo>
                <a:lnTo>
                  <a:pt x="127254" y="106680"/>
                </a:lnTo>
                <a:lnTo>
                  <a:pt x="150876" y="106680"/>
                </a:lnTo>
                <a:lnTo>
                  <a:pt x="158800" y="86715"/>
                </a:lnTo>
                <a:lnTo>
                  <a:pt x="207556" y="86715"/>
                </a:lnTo>
                <a:lnTo>
                  <a:pt x="215328" y="106680"/>
                </a:lnTo>
                <a:lnTo>
                  <a:pt x="238950" y="106680"/>
                </a:lnTo>
                <a:close/>
              </a:path>
              <a:path w="894080" h="109220">
                <a:moveTo>
                  <a:pt x="317588" y="0"/>
                </a:moveTo>
                <a:lnTo>
                  <a:pt x="229349" y="0"/>
                </a:lnTo>
                <a:lnTo>
                  <a:pt x="229349" y="20574"/>
                </a:lnTo>
                <a:lnTo>
                  <a:pt x="262128" y="20574"/>
                </a:lnTo>
                <a:lnTo>
                  <a:pt x="262128" y="106680"/>
                </a:lnTo>
                <a:lnTo>
                  <a:pt x="284835" y="106680"/>
                </a:lnTo>
                <a:lnTo>
                  <a:pt x="284835" y="20574"/>
                </a:lnTo>
                <a:lnTo>
                  <a:pt x="317588" y="20574"/>
                </a:lnTo>
                <a:lnTo>
                  <a:pt x="317588" y="0"/>
                </a:lnTo>
                <a:close/>
              </a:path>
              <a:path w="894080" h="109220">
                <a:moveTo>
                  <a:pt x="407047" y="86563"/>
                </a:moveTo>
                <a:lnTo>
                  <a:pt x="353860" y="86563"/>
                </a:lnTo>
                <a:lnTo>
                  <a:pt x="353860" y="62788"/>
                </a:lnTo>
                <a:lnTo>
                  <a:pt x="401561" y="62788"/>
                </a:lnTo>
                <a:lnTo>
                  <a:pt x="401561" y="42824"/>
                </a:lnTo>
                <a:lnTo>
                  <a:pt x="353860" y="42824"/>
                </a:lnTo>
                <a:lnTo>
                  <a:pt x="353860" y="20116"/>
                </a:lnTo>
                <a:lnTo>
                  <a:pt x="406133" y="20116"/>
                </a:lnTo>
                <a:lnTo>
                  <a:pt x="406133" y="0"/>
                </a:lnTo>
                <a:lnTo>
                  <a:pt x="331000" y="0"/>
                </a:lnTo>
                <a:lnTo>
                  <a:pt x="331000" y="106680"/>
                </a:lnTo>
                <a:lnTo>
                  <a:pt x="407047" y="106680"/>
                </a:lnTo>
                <a:lnTo>
                  <a:pt x="407047" y="86563"/>
                </a:lnTo>
                <a:close/>
              </a:path>
              <a:path w="894080" h="109220">
                <a:moveTo>
                  <a:pt x="511289" y="35814"/>
                </a:moveTo>
                <a:lnTo>
                  <a:pt x="508038" y="20116"/>
                </a:lnTo>
                <a:lnTo>
                  <a:pt x="507720" y="18592"/>
                </a:lnTo>
                <a:lnTo>
                  <a:pt x="497928" y="7569"/>
                </a:lnTo>
                <a:lnTo>
                  <a:pt x="487972" y="3594"/>
                </a:lnTo>
                <a:lnTo>
                  <a:pt x="487972" y="35814"/>
                </a:lnTo>
                <a:lnTo>
                  <a:pt x="486244" y="43548"/>
                </a:lnTo>
                <a:lnTo>
                  <a:pt x="481558" y="48348"/>
                </a:lnTo>
                <a:lnTo>
                  <a:pt x="474662" y="50825"/>
                </a:lnTo>
                <a:lnTo>
                  <a:pt x="466331" y="51511"/>
                </a:lnTo>
                <a:lnTo>
                  <a:pt x="447890" y="51511"/>
                </a:lnTo>
                <a:lnTo>
                  <a:pt x="447890" y="20116"/>
                </a:lnTo>
                <a:lnTo>
                  <a:pt x="466331" y="20116"/>
                </a:lnTo>
                <a:lnTo>
                  <a:pt x="474662" y="20802"/>
                </a:lnTo>
                <a:lnTo>
                  <a:pt x="481558" y="23228"/>
                </a:lnTo>
                <a:lnTo>
                  <a:pt x="486244" y="28028"/>
                </a:lnTo>
                <a:lnTo>
                  <a:pt x="487972" y="35814"/>
                </a:lnTo>
                <a:lnTo>
                  <a:pt x="487972" y="3594"/>
                </a:lnTo>
                <a:lnTo>
                  <a:pt x="483323" y="1727"/>
                </a:lnTo>
                <a:lnTo>
                  <a:pt x="465264" y="0"/>
                </a:lnTo>
                <a:lnTo>
                  <a:pt x="425030" y="0"/>
                </a:lnTo>
                <a:lnTo>
                  <a:pt x="425030" y="106680"/>
                </a:lnTo>
                <a:lnTo>
                  <a:pt x="447890" y="106680"/>
                </a:lnTo>
                <a:lnTo>
                  <a:pt x="447890" y="71628"/>
                </a:lnTo>
                <a:lnTo>
                  <a:pt x="465264" y="71628"/>
                </a:lnTo>
                <a:lnTo>
                  <a:pt x="483323" y="69913"/>
                </a:lnTo>
                <a:lnTo>
                  <a:pt x="497928" y="64071"/>
                </a:lnTo>
                <a:lnTo>
                  <a:pt x="507720" y="53047"/>
                </a:lnTo>
                <a:lnTo>
                  <a:pt x="508038" y="51511"/>
                </a:lnTo>
                <a:lnTo>
                  <a:pt x="511289" y="35814"/>
                </a:lnTo>
                <a:close/>
              </a:path>
              <a:path w="894080" h="109220">
                <a:moveTo>
                  <a:pt x="620255" y="0"/>
                </a:moveTo>
                <a:lnTo>
                  <a:pt x="598766" y="0"/>
                </a:lnTo>
                <a:lnTo>
                  <a:pt x="549084" y="69646"/>
                </a:lnTo>
                <a:lnTo>
                  <a:pt x="549541" y="59893"/>
                </a:lnTo>
                <a:lnTo>
                  <a:pt x="549541" y="0"/>
                </a:lnTo>
                <a:lnTo>
                  <a:pt x="526681" y="0"/>
                </a:lnTo>
                <a:lnTo>
                  <a:pt x="526681" y="106680"/>
                </a:lnTo>
                <a:lnTo>
                  <a:pt x="548170" y="106680"/>
                </a:lnTo>
                <a:lnTo>
                  <a:pt x="597852" y="37033"/>
                </a:lnTo>
                <a:lnTo>
                  <a:pt x="597395" y="46786"/>
                </a:lnTo>
                <a:lnTo>
                  <a:pt x="597395" y="106680"/>
                </a:lnTo>
                <a:lnTo>
                  <a:pt x="620255" y="106680"/>
                </a:lnTo>
                <a:lnTo>
                  <a:pt x="620255" y="0"/>
                </a:lnTo>
                <a:close/>
              </a:path>
              <a:path w="894080" h="109220">
                <a:moveTo>
                  <a:pt x="743851" y="106680"/>
                </a:moveTo>
                <a:lnTo>
                  <a:pt x="735723" y="86715"/>
                </a:lnTo>
                <a:lnTo>
                  <a:pt x="728027" y="67818"/>
                </a:lnTo>
                <a:lnTo>
                  <a:pt x="709041" y="21183"/>
                </a:lnTo>
                <a:lnTo>
                  <a:pt x="705294" y="11988"/>
                </a:lnTo>
                <a:lnTo>
                  <a:pt x="705294" y="67818"/>
                </a:lnTo>
                <a:lnTo>
                  <a:pt x="670852" y="67818"/>
                </a:lnTo>
                <a:lnTo>
                  <a:pt x="685634" y="29565"/>
                </a:lnTo>
                <a:lnTo>
                  <a:pt x="686549" y="27432"/>
                </a:lnTo>
                <a:lnTo>
                  <a:pt x="687311" y="25298"/>
                </a:lnTo>
                <a:lnTo>
                  <a:pt x="688073" y="21183"/>
                </a:lnTo>
                <a:lnTo>
                  <a:pt x="688835" y="25298"/>
                </a:lnTo>
                <a:lnTo>
                  <a:pt x="690359" y="29565"/>
                </a:lnTo>
                <a:lnTo>
                  <a:pt x="705294" y="67818"/>
                </a:lnTo>
                <a:lnTo>
                  <a:pt x="705294" y="11988"/>
                </a:lnTo>
                <a:lnTo>
                  <a:pt x="700417" y="0"/>
                </a:lnTo>
                <a:lnTo>
                  <a:pt x="675728" y="0"/>
                </a:lnTo>
                <a:lnTo>
                  <a:pt x="632142" y="106680"/>
                </a:lnTo>
                <a:lnTo>
                  <a:pt x="655764" y="106680"/>
                </a:lnTo>
                <a:lnTo>
                  <a:pt x="663689" y="86715"/>
                </a:lnTo>
                <a:lnTo>
                  <a:pt x="712457" y="86715"/>
                </a:lnTo>
                <a:lnTo>
                  <a:pt x="720229" y="106680"/>
                </a:lnTo>
                <a:lnTo>
                  <a:pt x="743851" y="106680"/>
                </a:lnTo>
                <a:close/>
              </a:path>
              <a:path w="894080" h="109220">
                <a:moveTo>
                  <a:pt x="847788" y="0"/>
                </a:moveTo>
                <a:lnTo>
                  <a:pt x="774636" y="0"/>
                </a:lnTo>
                <a:lnTo>
                  <a:pt x="772617" y="29197"/>
                </a:lnTo>
                <a:lnTo>
                  <a:pt x="769531" y="56972"/>
                </a:lnTo>
                <a:lnTo>
                  <a:pt x="763574" y="77927"/>
                </a:lnTo>
                <a:lnTo>
                  <a:pt x="752995" y="86715"/>
                </a:lnTo>
                <a:lnTo>
                  <a:pt x="749947" y="86868"/>
                </a:lnTo>
                <a:lnTo>
                  <a:pt x="747661" y="86563"/>
                </a:lnTo>
                <a:lnTo>
                  <a:pt x="745680" y="85953"/>
                </a:lnTo>
                <a:lnTo>
                  <a:pt x="745680" y="106070"/>
                </a:lnTo>
                <a:lnTo>
                  <a:pt x="749947" y="107594"/>
                </a:lnTo>
                <a:lnTo>
                  <a:pt x="753910" y="108051"/>
                </a:lnTo>
                <a:lnTo>
                  <a:pt x="757567" y="108051"/>
                </a:lnTo>
                <a:lnTo>
                  <a:pt x="775474" y="100711"/>
                </a:lnTo>
                <a:lnTo>
                  <a:pt x="786333" y="81292"/>
                </a:lnTo>
                <a:lnTo>
                  <a:pt x="792327" y="53390"/>
                </a:lnTo>
                <a:lnTo>
                  <a:pt x="795667" y="20574"/>
                </a:lnTo>
                <a:lnTo>
                  <a:pt x="824928" y="20574"/>
                </a:lnTo>
                <a:lnTo>
                  <a:pt x="824928" y="106680"/>
                </a:lnTo>
                <a:lnTo>
                  <a:pt x="847788" y="106680"/>
                </a:lnTo>
                <a:lnTo>
                  <a:pt x="847788" y="0"/>
                </a:lnTo>
                <a:close/>
              </a:path>
              <a:path w="894080" h="109220">
                <a:moveTo>
                  <a:pt x="893508" y="87630"/>
                </a:moveTo>
                <a:lnTo>
                  <a:pt x="887564" y="83667"/>
                </a:lnTo>
                <a:lnTo>
                  <a:pt x="873848" y="83667"/>
                </a:lnTo>
                <a:lnTo>
                  <a:pt x="867752" y="87630"/>
                </a:lnTo>
                <a:lnTo>
                  <a:pt x="867752" y="104698"/>
                </a:lnTo>
                <a:lnTo>
                  <a:pt x="873848" y="108661"/>
                </a:lnTo>
                <a:lnTo>
                  <a:pt x="887564" y="108661"/>
                </a:lnTo>
                <a:lnTo>
                  <a:pt x="893508" y="104698"/>
                </a:lnTo>
                <a:lnTo>
                  <a:pt x="893508" y="87630"/>
                </a:lnTo>
                <a:close/>
              </a:path>
              <a:path w="894080" h="109220">
                <a:moveTo>
                  <a:pt x="893508" y="41300"/>
                </a:moveTo>
                <a:lnTo>
                  <a:pt x="887564" y="37338"/>
                </a:lnTo>
                <a:lnTo>
                  <a:pt x="873848" y="37338"/>
                </a:lnTo>
                <a:lnTo>
                  <a:pt x="867752" y="41300"/>
                </a:lnTo>
                <a:lnTo>
                  <a:pt x="867752" y="58521"/>
                </a:lnTo>
                <a:lnTo>
                  <a:pt x="873848" y="62331"/>
                </a:lnTo>
                <a:lnTo>
                  <a:pt x="887564" y="62331"/>
                </a:lnTo>
                <a:lnTo>
                  <a:pt x="893508" y="58521"/>
                </a:lnTo>
                <a:lnTo>
                  <a:pt x="893508" y="4130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481594" y="3554603"/>
            <a:ext cx="22860" cy="86360"/>
          </a:xfrm>
          <a:custGeom>
            <a:avLst/>
            <a:gdLst/>
            <a:ahLst/>
            <a:cxnLst/>
            <a:rect l="l" t="t" r="r" b="b"/>
            <a:pathLst>
              <a:path w="22859" h="86360">
                <a:moveTo>
                  <a:pt x="0" y="86359"/>
                </a:moveTo>
                <a:lnTo>
                  <a:pt x="22859" y="86359"/>
                </a:lnTo>
                <a:lnTo>
                  <a:pt x="22859" y="0"/>
                </a:lnTo>
                <a:lnTo>
                  <a:pt x="0" y="0"/>
                </a:lnTo>
                <a:lnTo>
                  <a:pt x="0" y="8635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1481594" y="3534283"/>
            <a:ext cx="414020" cy="107314"/>
            <a:chOff x="1481594" y="3534283"/>
            <a:chExt cx="414020" cy="107314"/>
          </a:xfrm>
        </p:grpSpPr>
        <p:sp>
          <p:nvSpPr>
            <p:cNvPr id="20" name="object 20" descr=""/>
            <p:cNvSpPr/>
            <p:nvPr/>
          </p:nvSpPr>
          <p:spPr>
            <a:xfrm>
              <a:off x="1481594" y="3534282"/>
              <a:ext cx="93345" cy="106680"/>
            </a:xfrm>
            <a:custGeom>
              <a:avLst/>
              <a:gdLst/>
              <a:ahLst/>
              <a:cxnLst/>
              <a:rect l="l" t="t" r="r" b="b"/>
              <a:pathLst>
                <a:path w="93344" h="106679">
                  <a:moveTo>
                    <a:pt x="92811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70104" y="20320"/>
                  </a:lnTo>
                  <a:lnTo>
                    <a:pt x="70104" y="106680"/>
                  </a:lnTo>
                  <a:lnTo>
                    <a:pt x="92811" y="106680"/>
                  </a:lnTo>
                  <a:lnTo>
                    <a:pt x="92811" y="20320"/>
                  </a:lnTo>
                  <a:lnTo>
                    <a:pt x="92811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7266" y="3534435"/>
              <a:ext cx="93573" cy="10668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13699" y="3534435"/>
              <a:ext cx="181356" cy="106680"/>
            </a:xfrm>
            <a:prstGeom prst="rect">
              <a:avLst/>
            </a:prstGeom>
          </p:spPr>
        </p:pic>
      </p:grpSp>
      <p:sp>
        <p:nvSpPr>
          <p:cNvPr id="23" name="object 23" descr=""/>
          <p:cNvSpPr/>
          <p:nvPr/>
        </p:nvSpPr>
        <p:spPr>
          <a:xfrm>
            <a:off x="534290" y="3751453"/>
            <a:ext cx="22860" cy="86360"/>
          </a:xfrm>
          <a:custGeom>
            <a:avLst/>
            <a:gdLst/>
            <a:ahLst/>
            <a:cxnLst/>
            <a:rect l="l" t="t" r="r" b="b"/>
            <a:pathLst>
              <a:path w="22859" h="86360">
                <a:moveTo>
                  <a:pt x="0" y="86359"/>
                </a:moveTo>
                <a:lnTo>
                  <a:pt x="22860" y="86359"/>
                </a:lnTo>
                <a:lnTo>
                  <a:pt x="22860" y="0"/>
                </a:lnTo>
                <a:lnTo>
                  <a:pt x="0" y="0"/>
                </a:lnTo>
                <a:lnTo>
                  <a:pt x="0" y="8635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534289" y="3728897"/>
            <a:ext cx="466725" cy="111125"/>
          </a:xfrm>
          <a:custGeom>
            <a:avLst/>
            <a:gdLst/>
            <a:ahLst/>
            <a:cxnLst/>
            <a:rect l="l" t="t" r="r" b="b"/>
            <a:pathLst>
              <a:path w="466725" h="111125">
                <a:moveTo>
                  <a:pt x="92811" y="2235"/>
                </a:moveTo>
                <a:lnTo>
                  <a:pt x="0" y="2235"/>
                </a:lnTo>
                <a:lnTo>
                  <a:pt x="0" y="22555"/>
                </a:lnTo>
                <a:lnTo>
                  <a:pt x="70104" y="22555"/>
                </a:lnTo>
                <a:lnTo>
                  <a:pt x="70104" y="108915"/>
                </a:lnTo>
                <a:lnTo>
                  <a:pt x="92811" y="108915"/>
                </a:lnTo>
                <a:lnTo>
                  <a:pt x="92811" y="22555"/>
                </a:lnTo>
                <a:lnTo>
                  <a:pt x="92811" y="2235"/>
                </a:lnTo>
                <a:close/>
              </a:path>
              <a:path w="466725" h="111125">
                <a:moveTo>
                  <a:pt x="207721" y="2133"/>
                </a:moveTo>
                <a:lnTo>
                  <a:pt x="134569" y="2133"/>
                </a:lnTo>
                <a:lnTo>
                  <a:pt x="132549" y="31330"/>
                </a:lnTo>
                <a:lnTo>
                  <a:pt x="129463" y="59093"/>
                </a:lnTo>
                <a:lnTo>
                  <a:pt x="123507" y="80060"/>
                </a:lnTo>
                <a:lnTo>
                  <a:pt x="112928" y="88849"/>
                </a:lnTo>
                <a:lnTo>
                  <a:pt x="109880" y="89001"/>
                </a:lnTo>
                <a:lnTo>
                  <a:pt x="107594" y="88696"/>
                </a:lnTo>
                <a:lnTo>
                  <a:pt x="105613" y="88087"/>
                </a:lnTo>
                <a:lnTo>
                  <a:pt x="105613" y="108204"/>
                </a:lnTo>
                <a:lnTo>
                  <a:pt x="109880" y="109728"/>
                </a:lnTo>
                <a:lnTo>
                  <a:pt x="113842" y="110185"/>
                </a:lnTo>
                <a:lnTo>
                  <a:pt x="117500" y="110185"/>
                </a:lnTo>
                <a:lnTo>
                  <a:pt x="135407" y="102844"/>
                </a:lnTo>
                <a:lnTo>
                  <a:pt x="146265" y="83426"/>
                </a:lnTo>
                <a:lnTo>
                  <a:pt x="152260" y="55524"/>
                </a:lnTo>
                <a:lnTo>
                  <a:pt x="155600" y="22707"/>
                </a:lnTo>
                <a:lnTo>
                  <a:pt x="184861" y="22707"/>
                </a:lnTo>
                <a:lnTo>
                  <a:pt x="184861" y="108813"/>
                </a:lnTo>
                <a:lnTo>
                  <a:pt x="207721" y="108813"/>
                </a:lnTo>
                <a:lnTo>
                  <a:pt x="207721" y="2133"/>
                </a:lnTo>
                <a:close/>
              </a:path>
              <a:path w="466725" h="111125">
                <a:moveTo>
                  <a:pt x="338023" y="55473"/>
                </a:moveTo>
                <a:lnTo>
                  <a:pt x="334467" y="34594"/>
                </a:lnTo>
                <a:lnTo>
                  <a:pt x="326428" y="21183"/>
                </a:lnTo>
                <a:lnTo>
                  <a:pt x="323837" y="16878"/>
                </a:lnTo>
                <a:lnTo>
                  <a:pt x="314540" y="10439"/>
                </a:lnTo>
                <a:lnTo>
                  <a:pt x="314540" y="55473"/>
                </a:lnTo>
                <a:lnTo>
                  <a:pt x="312458" y="68745"/>
                </a:lnTo>
                <a:lnTo>
                  <a:pt x="306222" y="79654"/>
                </a:lnTo>
                <a:lnTo>
                  <a:pt x="295833" y="87045"/>
                </a:lnTo>
                <a:lnTo>
                  <a:pt x="281317" y="89763"/>
                </a:lnTo>
                <a:lnTo>
                  <a:pt x="266725" y="87045"/>
                </a:lnTo>
                <a:lnTo>
                  <a:pt x="256286" y="79654"/>
                </a:lnTo>
                <a:lnTo>
                  <a:pt x="250037" y="68745"/>
                </a:lnTo>
                <a:lnTo>
                  <a:pt x="247954" y="55473"/>
                </a:lnTo>
                <a:lnTo>
                  <a:pt x="250037" y="42214"/>
                </a:lnTo>
                <a:lnTo>
                  <a:pt x="256286" y="31305"/>
                </a:lnTo>
                <a:lnTo>
                  <a:pt x="266725" y="23914"/>
                </a:lnTo>
                <a:lnTo>
                  <a:pt x="281317" y="21183"/>
                </a:lnTo>
                <a:lnTo>
                  <a:pt x="295833" y="23914"/>
                </a:lnTo>
                <a:lnTo>
                  <a:pt x="306222" y="31305"/>
                </a:lnTo>
                <a:lnTo>
                  <a:pt x="312458" y="42214"/>
                </a:lnTo>
                <a:lnTo>
                  <a:pt x="314540" y="55473"/>
                </a:lnTo>
                <a:lnTo>
                  <a:pt x="314540" y="10439"/>
                </a:lnTo>
                <a:lnTo>
                  <a:pt x="306120" y="4597"/>
                </a:lnTo>
                <a:lnTo>
                  <a:pt x="281317" y="0"/>
                </a:lnTo>
                <a:lnTo>
                  <a:pt x="256514" y="4597"/>
                </a:lnTo>
                <a:lnTo>
                  <a:pt x="238798" y="16878"/>
                </a:lnTo>
                <a:lnTo>
                  <a:pt x="228168" y="34594"/>
                </a:lnTo>
                <a:lnTo>
                  <a:pt x="224637" y="55473"/>
                </a:lnTo>
                <a:lnTo>
                  <a:pt x="228168" y="76365"/>
                </a:lnTo>
                <a:lnTo>
                  <a:pt x="238798" y="94068"/>
                </a:lnTo>
                <a:lnTo>
                  <a:pt x="256514" y="106362"/>
                </a:lnTo>
                <a:lnTo>
                  <a:pt x="281317" y="110947"/>
                </a:lnTo>
                <a:lnTo>
                  <a:pt x="306120" y="106362"/>
                </a:lnTo>
                <a:lnTo>
                  <a:pt x="323837" y="94068"/>
                </a:lnTo>
                <a:lnTo>
                  <a:pt x="326428" y="89763"/>
                </a:lnTo>
                <a:lnTo>
                  <a:pt x="334467" y="76365"/>
                </a:lnTo>
                <a:lnTo>
                  <a:pt x="338023" y="55473"/>
                </a:lnTo>
                <a:close/>
              </a:path>
              <a:path w="466725" h="111125">
                <a:moveTo>
                  <a:pt x="430364" y="2133"/>
                </a:moveTo>
                <a:lnTo>
                  <a:pt x="342125" y="2133"/>
                </a:lnTo>
                <a:lnTo>
                  <a:pt x="342125" y="22707"/>
                </a:lnTo>
                <a:lnTo>
                  <a:pt x="374891" y="22707"/>
                </a:lnTo>
                <a:lnTo>
                  <a:pt x="374891" y="108813"/>
                </a:lnTo>
                <a:lnTo>
                  <a:pt x="397598" y="108813"/>
                </a:lnTo>
                <a:lnTo>
                  <a:pt x="397598" y="22707"/>
                </a:lnTo>
                <a:lnTo>
                  <a:pt x="430364" y="22707"/>
                </a:lnTo>
                <a:lnTo>
                  <a:pt x="430364" y="2133"/>
                </a:lnTo>
                <a:close/>
              </a:path>
              <a:path w="466725" h="111125">
                <a:moveTo>
                  <a:pt x="466636" y="65735"/>
                </a:moveTo>
                <a:lnTo>
                  <a:pt x="443776" y="65735"/>
                </a:lnTo>
                <a:lnTo>
                  <a:pt x="443776" y="108915"/>
                </a:lnTo>
                <a:lnTo>
                  <a:pt x="466636" y="108915"/>
                </a:lnTo>
                <a:lnTo>
                  <a:pt x="466636" y="65735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978065" y="3728897"/>
            <a:ext cx="557530" cy="111125"/>
          </a:xfrm>
          <a:custGeom>
            <a:avLst/>
            <a:gdLst/>
            <a:ahLst/>
            <a:cxnLst/>
            <a:rect l="l" t="t" r="r" b="b"/>
            <a:pathLst>
              <a:path w="557530" h="111125">
                <a:moveTo>
                  <a:pt x="93573" y="2235"/>
                </a:moveTo>
                <a:lnTo>
                  <a:pt x="70713" y="2235"/>
                </a:lnTo>
                <a:lnTo>
                  <a:pt x="70713" y="45415"/>
                </a:lnTo>
                <a:lnTo>
                  <a:pt x="22860" y="45415"/>
                </a:lnTo>
                <a:lnTo>
                  <a:pt x="22860" y="2235"/>
                </a:lnTo>
                <a:lnTo>
                  <a:pt x="0" y="2235"/>
                </a:lnTo>
                <a:lnTo>
                  <a:pt x="0" y="45415"/>
                </a:lnTo>
                <a:lnTo>
                  <a:pt x="0" y="65735"/>
                </a:lnTo>
                <a:lnTo>
                  <a:pt x="70713" y="65735"/>
                </a:lnTo>
                <a:lnTo>
                  <a:pt x="70713" y="108915"/>
                </a:lnTo>
                <a:lnTo>
                  <a:pt x="93573" y="108915"/>
                </a:lnTo>
                <a:lnTo>
                  <a:pt x="93573" y="65735"/>
                </a:lnTo>
                <a:lnTo>
                  <a:pt x="93573" y="45415"/>
                </a:lnTo>
                <a:lnTo>
                  <a:pt x="93573" y="2235"/>
                </a:lnTo>
                <a:close/>
              </a:path>
              <a:path w="557530" h="111125">
                <a:moveTo>
                  <a:pt x="223875" y="55473"/>
                </a:moveTo>
                <a:lnTo>
                  <a:pt x="220332" y="34594"/>
                </a:lnTo>
                <a:lnTo>
                  <a:pt x="212280" y="21183"/>
                </a:lnTo>
                <a:lnTo>
                  <a:pt x="209702" y="16878"/>
                </a:lnTo>
                <a:lnTo>
                  <a:pt x="200406" y="10439"/>
                </a:lnTo>
                <a:lnTo>
                  <a:pt x="200406" y="55473"/>
                </a:lnTo>
                <a:lnTo>
                  <a:pt x="198323" y="68745"/>
                </a:lnTo>
                <a:lnTo>
                  <a:pt x="192074" y="79654"/>
                </a:lnTo>
                <a:lnTo>
                  <a:pt x="181698" y="87045"/>
                </a:lnTo>
                <a:lnTo>
                  <a:pt x="167182" y="89763"/>
                </a:lnTo>
                <a:lnTo>
                  <a:pt x="152577" y="87045"/>
                </a:lnTo>
                <a:lnTo>
                  <a:pt x="142151" y="79654"/>
                </a:lnTo>
                <a:lnTo>
                  <a:pt x="135890" y="68745"/>
                </a:lnTo>
                <a:lnTo>
                  <a:pt x="133807" y="55473"/>
                </a:lnTo>
                <a:lnTo>
                  <a:pt x="135890" y="42214"/>
                </a:lnTo>
                <a:lnTo>
                  <a:pt x="142151" y="31305"/>
                </a:lnTo>
                <a:lnTo>
                  <a:pt x="152577" y="23914"/>
                </a:lnTo>
                <a:lnTo>
                  <a:pt x="167182" y="21183"/>
                </a:lnTo>
                <a:lnTo>
                  <a:pt x="181698" y="23914"/>
                </a:lnTo>
                <a:lnTo>
                  <a:pt x="192074" y="31305"/>
                </a:lnTo>
                <a:lnTo>
                  <a:pt x="198323" y="42214"/>
                </a:lnTo>
                <a:lnTo>
                  <a:pt x="200406" y="55473"/>
                </a:lnTo>
                <a:lnTo>
                  <a:pt x="200406" y="10439"/>
                </a:lnTo>
                <a:lnTo>
                  <a:pt x="191985" y="4597"/>
                </a:lnTo>
                <a:lnTo>
                  <a:pt x="167182" y="0"/>
                </a:lnTo>
                <a:lnTo>
                  <a:pt x="142379" y="4597"/>
                </a:lnTo>
                <a:lnTo>
                  <a:pt x="124663" y="16878"/>
                </a:lnTo>
                <a:lnTo>
                  <a:pt x="114033" y="34594"/>
                </a:lnTo>
                <a:lnTo>
                  <a:pt x="110490" y="55473"/>
                </a:lnTo>
                <a:lnTo>
                  <a:pt x="114033" y="76365"/>
                </a:lnTo>
                <a:lnTo>
                  <a:pt x="124663" y="94068"/>
                </a:lnTo>
                <a:lnTo>
                  <a:pt x="142379" y="106362"/>
                </a:lnTo>
                <a:lnTo>
                  <a:pt x="167182" y="110947"/>
                </a:lnTo>
                <a:lnTo>
                  <a:pt x="191985" y="106362"/>
                </a:lnTo>
                <a:lnTo>
                  <a:pt x="209702" y="94068"/>
                </a:lnTo>
                <a:lnTo>
                  <a:pt x="212280" y="89763"/>
                </a:lnTo>
                <a:lnTo>
                  <a:pt x="220332" y="76365"/>
                </a:lnTo>
                <a:lnTo>
                  <a:pt x="223875" y="55473"/>
                </a:lnTo>
                <a:close/>
              </a:path>
              <a:path w="557530" h="111125">
                <a:moveTo>
                  <a:pt x="323392" y="81686"/>
                </a:moveTo>
                <a:lnTo>
                  <a:pt x="317944" y="85521"/>
                </a:lnTo>
                <a:lnTo>
                  <a:pt x="311391" y="88277"/>
                </a:lnTo>
                <a:lnTo>
                  <a:pt x="303974" y="89966"/>
                </a:lnTo>
                <a:lnTo>
                  <a:pt x="295973" y="90525"/>
                </a:lnTo>
                <a:lnTo>
                  <a:pt x="282219" y="88544"/>
                </a:lnTo>
                <a:lnTo>
                  <a:pt x="270103" y="82410"/>
                </a:lnTo>
                <a:lnTo>
                  <a:pt x="261518" y="71882"/>
                </a:lnTo>
                <a:lnTo>
                  <a:pt x="258318" y="56692"/>
                </a:lnTo>
                <a:lnTo>
                  <a:pt x="261556" y="40144"/>
                </a:lnTo>
                <a:lnTo>
                  <a:pt x="270116" y="28829"/>
                </a:lnTo>
                <a:lnTo>
                  <a:pt x="282168" y="22339"/>
                </a:lnTo>
                <a:lnTo>
                  <a:pt x="295973" y="20269"/>
                </a:lnTo>
                <a:lnTo>
                  <a:pt x="303339" y="20840"/>
                </a:lnTo>
                <a:lnTo>
                  <a:pt x="310438" y="22466"/>
                </a:lnTo>
                <a:lnTo>
                  <a:pt x="316953" y="25095"/>
                </a:lnTo>
                <a:lnTo>
                  <a:pt x="322630" y="28651"/>
                </a:lnTo>
                <a:lnTo>
                  <a:pt x="322630" y="6858"/>
                </a:lnTo>
                <a:lnTo>
                  <a:pt x="315506" y="3860"/>
                </a:lnTo>
                <a:lnTo>
                  <a:pt x="307962" y="1714"/>
                </a:lnTo>
                <a:lnTo>
                  <a:pt x="300126" y="431"/>
                </a:lnTo>
                <a:lnTo>
                  <a:pt x="292150" y="0"/>
                </a:lnTo>
                <a:lnTo>
                  <a:pt x="271195" y="3378"/>
                </a:lnTo>
                <a:lnTo>
                  <a:pt x="252869" y="13716"/>
                </a:lnTo>
                <a:lnTo>
                  <a:pt x="239852" y="31381"/>
                </a:lnTo>
                <a:lnTo>
                  <a:pt x="234848" y="56692"/>
                </a:lnTo>
                <a:lnTo>
                  <a:pt x="239839" y="80860"/>
                </a:lnTo>
                <a:lnTo>
                  <a:pt x="252958" y="97777"/>
                </a:lnTo>
                <a:lnTo>
                  <a:pt x="271424" y="107708"/>
                </a:lnTo>
                <a:lnTo>
                  <a:pt x="292455" y="110947"/>
                </a:lnTo>
                <a:lnTo>
                  <a:pt x="300761" y="110502"/>
                </a:lnTo>
                <a:lnTo>
                  <a:pt x="308724" y="109181"/>
                </a:lnTo>
                <a:lnTo>
                  <a:pt x="316280" y="107035"/>
                </a:lnTo>
                <a:lnTo>
                  <a:pt x="323392" y="104089"/>
                </a:lnTo>
                <a:lnTo>
                  <a:pt x="323392" y="81686"/>
                </a:lnTo>
                <a:close/>
              </a:path>
              <a:path w="557530" h="111125">
                <a:moveTo>
                  <a:pt x="419252" y="2133"/>
                </a:moveTo>
                <a:lnTo>
                  <a:pt x="331012" y="2133"/>
                </a:lnTo>
                <a:lnTo>
                  <a:pt x="331012" y="22707"/>
                </a:lnTo>
                <a:lnTo>
                  <a:pt x="363778" y="22707"/>
                </a:lnTo>
                <a:lnTo>
                  <a:pt x="363778" y="108813"/>
                </a:lnTo>
                <a:lnTo>
                  <a:pt x="386499" y="108813"/>
                </a:lnTo>
                <a:lnTo>
                  <a:pt x="386499" y="22707"/>
                </a:lnTo>
                <a:lnTo>
                  <a:pt x="419252" y="22707"/>
                </a:lnTo>
                <a:lnTo>
                  <a:pt x="419252" y="2133"/>
                </a:lnTo>
                <a:close/>
              </a:path>
              <a:path w="557530" h="111125">
                <a:moveTo>
                  <a:pt x="518922" y="72999"/>
                </a:moveTo>
                <a:lnTo>
                  <a:pt x="515658" y="57302"/>
                </a:lnTo>
                <a:lnTo>
                  <a:pt x="515340" y="55791"/>
                </a:lnTo>
                <a:lnTo>
                  <a:pt x="505561" y="44805"/>
                </a:lnTo>
                <a:lnTo>
                  <a:pt x="495604" y="40843"/>
                </a:lnTo>
                <a:lnTo>
                  <a:pt x="495604" y="72999"/>
                </a:lnTo>
                <a:lnTo>
                  <a:pt x="493864" y="80733"/>
                </a:lnTo>
                <a:lnTo>
                  <a:pt x="489178" y="85534"/>
                </a:lnTo>
                <a:lnTo>
                  <a:pt x="482295" y="88011"/>
                </a:lnTo>
                <a:lnTo>
                  <a:pt x="473964" y="88696"/>
                </a:lnTo>
                <a:lnTo>
                  <a:pt x="455523" y="88696"/>
                </a:lnTo>
                <a:lnTo>
                  <a:pt x="455523" y="57302"/>
                </a:lnTo>
                <a:lnTo>
                  <a:pt x="473964" y="57302"/>
                </a:lnTo>
                <a:lnTo>
                  <a:pt x="482295" y="58000"/>
                </a:lnTo>
                <a:lnTo>
                  <a:pt x="489178" y="60464"/>
                </a:lnTo>
                <a:lnTo>
                  <a:pt x="493864" y="65278"/>
                </a:lnTo>
                <a:lnTo>
                  <a:pt x="495604" y="72999"/>
                </a:lnTo>
                <a:lnTo>
                  <a:pt x="495604" y="40843"/>
                </a:lnTo>
                <a:lnTo>
                  <a:pt x="490943" y="38976"/>
                </a:lnTo>
                <a:lnTo>
                  <a:pt x="472897" y="37185"/>
                </a:lnTo>
                <a:lnTo>
                  <a:pt x="455523" y="37185"/>
                </a:lnTo>
                <a:lnTo>
                  <a:pt x="455523" y="2133"/>
                </a:lnTo>
                <a:lnTo>
                  <a:pt x="432663" y="2133"/>
                </a:lnTo>
                <a:lnTo>
                  <a:pt x="432663" y="108813"/>
                </a:lnTo>
                <a:lnTo>
                  <a:pt x="472897" y="108813"/>
                </a:lnTo>
                <a:lnTo>
                  <a:pt x="490943" y="107099"/>
                </a:lnTo>
                <a:lnTo>
                  <a:pt x="505561" y="101257"/>
                </a:lnTo>
                <a:lnTo>
                  <a:pt x="515340" y="90233"/>
                </a:lnTo>
                <a:lnTo>
                  <a:pt x="515658" y="88696"/>
                </a:lnTo>
                <a:lnTo>
                  <a:pt x="518922" y="72999"/>
                </a:lnTo>
                <a:close/>
              </a:path>
              <a:path w="557530" h="111125">
                <a:moveTo>
                  <a:pt x="557174" y="89763"/>
                </a:moveTo>
                <a:lnTo>
                  <a:pt x="551230" y="85801"/>
                </a:lnTo>
                <a:lnTo>
                  <a:pt x="537514" y="85801"/>
                </a:lnTo>
                <a:lnTo>
                  <a:pt x="531418" y="89763"/>
                </a:lnTo>
                <a:lnTo>
                  <a:pt x="531418" y="106832"/>
                </a:lnTo>
                <a:lnTo>
                  <a:pt x="537514" y="110794"/>
                </a:lnTo>
                <a:lnTo>
                  <a:pt x="551230" y="110794"/>
                </a:lnTo>
                <a:lnTo>
                  <a:pt x="557174" y="106832"/>
                </a:lnTo>
                <a:lnTo>
                  <a:pt x="557174" y="89763"/>
                </a:lnTo>
                <a:close/>
              </a:path>
              <a:path w="557530" h="111125">
                <a:moveTo>
                  <a:pt x="557174" y="43434"/>
                </a:moveTo>
                <a:lnTo>
                  <a:pt x="551230" y="39471"/>
                </a:lnTo>
                <a:lnTo>
                  <a:pt x="537514" y="39471"/>
                </a:lnTo>
                <a:lnTo>
                  <a:pt x="531418" y="43434"/>
                </a:lnTo>
                <a:lnTo>
                  <a:pt x="531418" y="60655"/>
                </a:lnTo>
                <a:lnTo>
                  <a:pt x="537514" y="64465"/>
                </a:lnTo>
                <a:lnTo>
                  <a:pt x="551230" y="64465"/>
                </a:lnTo>
                <a:lnTo>
                  <a:pt x="557174" y="60655"/>
                </a:lnTo>
                <a:lnTo>
                  <a:pt x="557174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5379" y="3731945"/>
            <a:ext cx="263804" cy="107899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00999" y="3722039"/>
            <a:ext cx="462076" cy="124663"/>
          </a:xfrm>
          <a:prstGeom prst="rect">
            <a:avLst/>
          </a:prstGeom>
        </p:spPr>
      </p:pic>
      <p:sp>
        <p:nvSpPr>
          <p:cNvPr id="28" name="object 28" descr=""/>
          <p:cNvSpPr/>
          <p:nvPr/>
        </p:nvSpPr>
        <p:spPr>
          <a:xfrm>
            <a:off x="528345" y="3925493"/>
            <a:ext cx="648970" cy="111125"/>
          </a:xfrm>
          <a:custGeom>
            <a:avLst/>
            <a:gdLst/>
            <a:ahLst/>
            <a:cxnLst/>
            <a:rect l="l" t="t" r="r" b="b"/>
            <a:pathLst>
              <a:path w="648969" h="111125">
                <a:moveTo>
                  <a:pt x="88531" y="81686"/>
                </a:moveTo>
                <a:lnTo>
                  <a:pt x="83096" y="85521"/>
                </a:lnTo>
                <a:lnTo>
                  <a:pt x="76530" y="88277"/>
                </a:lnTo>
                <a:lnTo>
                  <a:pt x="69126" y="89966"/>
                </a:lnTo>
                <a:lnTo>
                  <a:pt x="61112" y="90525"/>
                </a:lnTo>
                <a:lnTo>
                  <a:pt x="47358" y="88544"/>
                </a:lnTo>
                <a:lnTo>
                  <a:pt x="35255" y="82410"/>
                </a:lnTo>
                <a:lnTo>
                  <a:pt x="26670" y="71882"/>
                </a:lnTo>
                <a:lnTo>
                  <a:pt x="23469" y="56692"/>
                </a:lnTo>
                <a:lnTo>
                  <a:pt x="26708" y="40144"/>
                </a:lnTo>
                <a:lnTo>
                  <a:pt x="35255" y="28829"/>
                </a:lnTo>
                <a:lnTo>
                  <a:pt x="47320" y="22339"/>
                </a:lnTo>
                <a:lnTo>
                  <a:pt x="61112" y="20269"/>
                </a:lnTo>
                <a:lnTo>
                  <a:pt x="68491" y="20840"/>
                </a:lnTo>
                <a:lnTo>
                  <a:pt x="75590" y="22466"/>
                </a:lnTo>
                <a:lnTo>
                  <a:pt x="82105" y="25095"/>
                </a:lnTo>
                <a:lnTo>
                  <a:pt x="87782" y="28651"/>
                </a:lnTo>
                <a:lnTo>
                  <a:pt x="87782" y="6858"/>
                </a:lnTo>
                <a:lnTo>
                  <a:pt x="80657" y="3860"/>
                </a:lnTo>
                <a:lnTo>
                  <a:pt x="73113" y="1714"/>
                </a:lnTo>
                <a:lnTo>
                  <a:pt x="65278" y="431"/>
                </a:lnTo>
                <a:lnTo>
                  <a:pt x="57302" y="0"/>
                </a:lnTo>
                <a:lnTo>
                  <a:pt x="36347" y="3378"/>
                </a:lnTo>
                <a:lnTo>
                  <a:pt x="18021" y="13728"/>
                </a:lnTo>
                <a:lnTo>
                  <a:pt x="5003" y="31381"/>
                </a:lnTo>
                <a:lnTo>
                  <a:pt x="0" y="56692"/>
                </a:lnTo>
                <a:lnTo>
                  <a:pt x="4991" y="80860"/>
                </a:lnTo>
                <a:lnTo>
                  <a:pt x="18110" y="97764"/>
                </a:lnTo>
                <a:lnTo>
                  <a:pt x="36576" y="107708"/>
                </a:lnTo>
                <a:lnTo>
                  <a:pt x="57607" y="110947"/>
                </a:lnTo>
                <a:lnTo>
                  <a:pt x="65913" y="110502"/>
                </a:lnTo>
                <a:lnTo>
                  <a:pt x="73875" y="109181"/>
                </a:lnTo>
                <a:lnTo>
                  <a:pt x="81432" y="107035"/>
                </a:lnTo>
                <a:lnTo>
                  <a:pt x="88531" y="104089"/>
                </a:lnTo>
                <a:lnTo>
                  <a:pt x="88531" y="81686"/>
                </a:lnTo>
                <a:close/>
              </a:path>
              <a:path w="648969" h="111125">
                <a:moveTo>
                  <a:pt x="211836" y="55473"/>
                </a:moveTo>
                <a:lnTo>
                  <a:pt x="208280" y="34594"/>
                </a:lnTo>
                <a:lnTo>
                  <a:pt x="200240" y="21183"/>
                </a:lnTo>
                <a:lnTo>
                  <a:pt x="197650" y="16891"/>
                </a:lnTo>
                <a:lnTo>
                  <a:pt x="188353" y="10452"/>
                </a:lnTo>
                <a:lnTo>
                  <a:pt x="188353" y="55473"/>
                </a:lnTo>
                <a:lnTo>
                  <a:pt x="186270" y="68745"/>
                </a:lnTo>
                <a:lnTo>
                  <a:pt x="180035" y="79654"/>
                </a:lnTo>
                <a:lnTo>
                  <a:pt x="169646" y="87045"/>
                </a:lnTo>
                <a:lnTo>
                  <a:pt x="155143" y="89763"/>
                </a:lnTo>
                <a:lnTo>
                  <a:pt x="140538" y="87045"/>
                </a:lnTo>
                <a:lnTo>
                  <a:pt x="130098" y="79654"/>
                </a:lnTo>
                <a:lnTo>
                  <a:pt x="123850" y="68745"/>
                </a:lnTo>
                <a:lnTo>
                  <a:pt x="121767" y="55473"/>
                </a:lnTo>
                <a:lnTo>
                  <a:pt x="123850" y="42214"/>
                </a:lnTo>
                <a:lnTo>
                  <a:pt x="130098" y="31305"/>
                </a:lnTo>
                <a:lnTo>
                  <a:pt x="140538" y="23914"/>
                </a:lnTo>
                <a:lnTo>
                  <a:pt x="155143" y="21183"/>
                </a:lnTo>
                <a:lnTo>
                  <a:pt x="169646" y="23914"/>
                </a:lnTo>
                <a:lnTo>
                  <a:pt x="180035" y="31305"/>
                </a:lnTo>
                <a:lnTo>
                  <a:pt x="186270" y="42214"/>
                </a:lnTo>
                <a:lnTo>
                  <a:pt x="188353" y="55473"/>
                </a:lnTo>
                <a:lnTo>
                  <a:pt x="188353" y="10452"/>
                </a:lnTo>
                <a:lnTo>
                  <a:pt x="179933" y="4597"/>
                </a:lnTo>
                <a:lnTo>
                  <a:pt x="155143" y="0"/>
                </a:lnTo>
                <a:lnTo>
                  <a:pt x="130327" y="4597"/>
                </a:lnTo>
                <a:lnTo>
                  <a:pt x="112610" y="16891"/>
                </a:lnTo>
                <a:lnTo>
                  <a:pt x="101981" y="34594"/>
                </a:lnTo>
                <a:lnTo>
                  <a:pt x="98450" y="55473"/>
                </a:lnTo>
                <a:lnTo>
                  <a:pt x="101981" y="76365"/>
                </a:lnTo>
                <a:lnTo>
                  <a:pt x="112610" y="94068"/>
                </a:lnTo>
                <a:lnTo>
                  <a:pt x="130327" y="106362"/>
                </a:lnTo>
                <a:lnTo>
                  <a:pt x="155143" y="110947"/>
                </a:lnTo>
                <a:lnTo>
                  <a:pt x="179933" y="106362"/>
                </a:lnTo>
                <a:lnTo>
                  <a:pt x="197650" y="94068"/>
                </a:lnTo>
                <a:lnTo>
                  <a:pt x="200240" y="89763"/>
                </a:lnTo>
                <a:lnTo>
                  <a:pt x="208280" y="76365"/>
                </a:lnTo>
                <a:lnTo>
                  <a:pt x="211836" y="55473"/>
                </a:lnTo>
                <a:close/>
              </a:path>
              <a:path w="648969" h="111125">
                <a:moveTo>
                  <a:pt x="311340" y="81686"/>
                </a:moveTo>
                <a:lnTo>
                  <a:pt x="305904" y="85521"/>
                </a:lnTo>
                <a:lnTo>
                  <a:pt x="299339" y="88277"/>
                </a:lnTo>
                <a:lnTo>
                  <a:pt x="291934" y="89966"/>
                </a:lnTo>
                <a:lnTo>
                  <a:pt x="283921" y="90525"/>
                </a:lnTo>
                <a:lnTo>
                  <a:pt x="270167" y="88544"/>
                </a:lnTo>
                <a:lnTo>
                  <a:pt x="258064" y="82410"/>
                </a:lnTo>
                <a:lnTo>
                  <a:pt x="249478" y="71882"/>
                </a:lnTo>
                <a:lnTo>
                  <a:pt x="246265" y="56692"/>
                </a:lnTo>
                <a:lnTo>
                  <a:pt x="249516" y="40144"/>
                </a:lnTo>
                <a:lnTo>
                  <a:pt x="258064" y="28829"/>
                </a:lnTo>
                <a:lnTo>
                  <a:pt x="270129" y="22339"/>
                </a:lnTo>
                <a:lnTo>
                  <a:pt x="283921" y="20269"/>
                </a:lnTo>
                <a:lnTo>
                  <a:pt x="291299" y="20840"/>
                </a:lnTo>
                <a:lnTo>
                  <a:pt x="298386" y="22466"/>
                </a:lnTo>
                <a:lnTo>
                  <a:pt x="304914" y="25095"/>
                </a:lnTo>
                <a:lnTo>
                  <a:pt x="310591" y="28651"/>
                </a:lnTo>
                <a:lnTo>
                  <a:pt x="310591" y="6858"/>
                </a:lnTo>
                <a:lnTo>
                  <a:pt x="303466" y="3860"/>
                </a:lnTo>
                <a:lnTo>
                  <a:pt x="295922" y="1714"/>
                </a:lnTo>
                <a:lnTo>
                  <a:pt x="288086" y="431"/>
                </a:lnTo>
                <a:lnTo>
                  <a:pt x="280098" y="0"/>
                </a:lnTo>
                <a:lnTo>
                  <a:pt x="259143" y="3378"/>
                </a:lnTo>
                <a:lnTo>
                  <a:pt x="240817" y="13728"/>
                </a:lnTo>
                <a:lnTo>
                  <a:pt x="227812" y="31381"/>
                </a:lnTo>
                <a:lnTo>
                  <a:pt x="222808" y="56692"/>
                </a:lnTo>
                <a:lnTo>
                  <a:pt x="227799" y="80860"/>
                </a:lnTo>
                <a:lnTo>
                  <a:pt x="240919" y="97764"/>
                </a:lnTo>
                <a:lnTo>
                  <a:pt x="259384" y="107708"/>
                </a:lnTo>
                <a:lnTo>
                  <a:pt x="280416" y="110947"/>
                </a:lnTo>
                <a:lnTo>
                  <a:pt x="288721" y="110502"/>
                </a:lnTo>
                <a:lnTo>
                  <a:pt x="296672" y="109181"/>
                </a:lnTo>
                <a:lnTo>
                  <a:pt x="304241" y="107035"/>
                </a:lnTo>
                <a:lnTo>
                  <a:pt x="311340" y="104089"/>
                </a:lnTo>
                <a:lnTo>
                  <a:pt x="311340" y="81686"/>
                </a:lnTo>
                <a:close/>
              </a:path>
              <a:path w="648969" h="111125">
                <a:moveTo>
                  <a:pt x="407200" y="2133"/>
                </a:moveTo>
                <a:lnTo>
                  <a:pt x="318960" y="2133"/>
                </a:lnTo>
                <a:lnTo>
                  <a:pt x="318960" y="22707"/>
                </a:lnTo>
                <a:lnTo>
                  <a:pt x="351739" y="22707"/>
                </a:lnTo>
                <a:lnTo>
                  <a:pt x="351739" y="108813"/>
                </a:lnTo>
                <a:lnTo>
                  <a:pt x="374446" y="108813"/>
                </a:lnTo>
                <a:lnTo>
                  <a:pt x="374446" y="22707"/>
                </a:lnTo>
                <a:lnTo>
                  <a:pt x="407200" y="22707"/>
                </a:lnTo>
                <a:lnTo>
                  <a:pt x="407200" y="2133"/>
                </a:lnTo>
                <a:close/>
              </a:path>
              <a:path w="648969" h="111125">
                <a:moveTo>
                  <a:pt x="509308" y="108813"/>
                </a:moveTo>
                <a:lnTo>
                  <a:pt x="501180" y="88849"/>
                </a:lnTo>
                <a:lnTo>
                  <a:pt x="493483" y="69951"/>
                </a:lnTo>
                <a:lnTo>
                  <a:pt x="474497" y="23317"/>
                </a:lnTo>
                <a:lnTo>
                  <a:pt x="470750" y="14122"/>
                </a:lnTo>
                <a:lnTo>
                  <a:pt x="470750" y="69951"/>
                </a:lnTo>
                <a:lnTo>
                  <a:pt x="436321" y="69951"/>
                </a:lnTo>
                <a:lnTo>
                  <a:pt x="451091" y="31699"/>
                </a:lnTo>
                <a:lnTo>
                  <a:pt x="452005" y="29565"/>
                </a:lnTo>
                <a:lnTo>
                  <a:pt x="452780" y="27432"/>
                </a:lnTo>
                <a:lnTo>
                  <a:pt x="453529" y="23317"/>
                </a:lnTo>
                <a:lnTo>
                  <a:pt x="454291" y="27432"/>
                </a:lnTo>
                <a:lnTo>
                  <a:pt x="455815" y="31699"/>
                </a:lnTo>
                <a:lnTo>
                  <a:pt x="470750" y="69951"/>
                </a:lnTo>
                <a:lnTo>
                  <a:pt x="470750" y="14122"/>
                </a:lnTo>
                <a:lnTo>
                  <a:pt x="465874" y="2133"/>
                </a:lnTo>
                <a:lnTo>
                  <a:pt x="441185" y="2133"/>
                </a:lnTo>
                <a:lnTo>
                  <a:pt x="397598" y="108813"/>
                </a:lnTo>
                <a:lnTo>
                  <a:pt x="421233" y="108813"/>
                </a:lnTo>
                <a:lnTo>
                  <a:pt x="429145" y="88849"/>
                </a:lnTo>
                <a:lnTo>
                  <a:pt x="477913" y="88849"/>
                </a:lnTo>
                <a:lnTo>
                  <a:pt x="485686" y="108813"/>
                </a:lnTo>
                <a:lnTo>
                  <a:pt x="509308" y="108813"/>
                </a:lnTo>
                <a:close/>
              </a:path>
              <a:path w="648969" h="111125">
                <a:moveTo>
                  <a:pt x="608977" y="78943"/>
                </a:moveTo>
                <a:lnTo>
                  <a:pt x="588556" y="52425"/>
                </a:lnTo>
                <a:lnTo>
                  <a:pt x="595071" y="49199"/>
                </a:lnTo>
                <a:lnTo>
                  <a:pt x="599135" y="45262"/>
                </a:lnTo>
                <a:lnTo>
                  <a:pt x="600176" y="44259"/>
                </a:lnTo>
                <a:lnTo>
                  <a:pt x="603516" y="37579"/>
                </a:lnTo>
                <a:lnTo>
                  <a:pt x="586117" y="5054"/>
                </a:lnTo>
                <a:lnTo>
                  <a:pt x="586117" y="65227"/>
                </a:lnTo>
                <a:lnTo>
                  <a:pt x="586117" y="88087"/>
                </a:lnTo>
                <a:lnTo>
                  <a:pt x="576973" y="90220"/>
                </a:lnTo>
                <a:lnTo>
                  <a:pt x="543902" y="90220"/>
                </a:lnTo>
                <a:lnTo>
                  <a:pt x="543902" y="62788"/>
                </a:lnTo>
                <a:lnTo>
                  <a:pt x="577126" y="62788"/>
                </a:lnTo>
                <a:lnTo>
                  <a:pt x="586117" y="65227"/>
                </a:lnTo>
                <a:lnTo>
                  <a:pt x="586117" y="5054"/>
                </a:lnTo>
                <a:lnTo>
                  <a:pt x="583171" y="3784"/>
                </a:lnTo>
                <a:lnTo>
                  <a:pt x="582002" y="3670"/>
                </a:lnTo>
                <a:lnTo>
                  <a:pt x="582002" y="24688"/>
                </a:lnTo>
                <a:lnTo>
                  <a:pt x="582002" y="41300"/>
                </a:lnTo>
                <a:lnTo>
                  <a:pt x="575754" y="45262"/>
                </a:lnTo>
                <a:lnTo>
                  <a:pt x="544055" y="45262"/>
                </a:lnTo>
                <a:lnTo>
                  <a:pt x="544055" y="20878"/>
                </a:lnTo>
                <a:lnTo>
                  <a:pt x="575906" y="20878"/>
                </a:lnTo>
                <a:lnTo>
                  <a:pt x="582002" y="24688"/>
                </a:lnTo>
                <a:lnTo>
                  <a:pt x="582002" y="3670"/>
                </a:lnTo>
                <a:lnTo>
                  <a:pt x="567829" y="2133"/>
                </a:lnTo>
                <a:lnTo>
                  <a:pt x="521195" y="2133"/>
                </a:lnTo>
                <a:lnTo>
                  <a:pt x="521195" y="108813"/>
                </a:lnTo>
                <a:lnTo>
                  <a:pt x="567067" y="108813"/>
                </a:lnTo>
                <a:lnTo>
                  <a:pt x="581469" y="107556"/>
                </a:lnTo>
                <a:lnTo>
                  <a:pt x="594995" y="102971"/>
                </a:lnTo>
                <a:lnTo>
                  <a:pt x="605053" y="93840"/>
                </a:lnTo>
                <a:lnTo>
                  <a:pt x="606005" y="90220"/>
                </a:lnTo>
                <a:lnTo>
                  <a:pt x="608977" y="78943"/>
                </a:lnTo>
                <a:close/>
              </a:path>
              <a:path w="648969" h="111125">
                <a:moveTo>
                  <a:pt x="648754" y="89763"/>
                </a:moveTo>
                <a:lnTo>
                  <a:pt x="642810" y="85801"/>
                </a:lnTo>
                <a:lnTo>
                  <a:pt x="629094" y="85801"/>
                </a:lnTo>
                <a:lnTo>
                  <a:pt x="622998" y="89763"/>
                </a:lnTo>
                <a:lnTo>
                  <a:pt x="622998" y="106832"/>
                </a:lnTo>
                <a:lnTo>
                  <a:pt x="629094" y="110794"/>
                </a:lnTo>
                <a:lnTo>
                  <a:pt x="642810" y="110794"/>
                </a:lnTo>
                <a:lnTo>
                  <a:pt x="648754" y="106832"/>
                </a:lnTo>
                <a:lnTo>
                  <a:pt x="648754" y="89763"/>
                </a:lnTo>
                <a:close/>
              </a:path>
              <a:path w="648969" h="111125">
                <a:moveTo>
                  <a:pt x="648754" y="43434"/>
                </a:moveTo>
                <a:lnTo>
                  <a:pt x="642810" y="39471"/>
                </a:lnTo>
                <a:lnTo>
                  <a:pt x="629094" y="39471"/>
                </a:lnTo>
                <a:lnTo>
                  <a:pt x="622998" y="43434"/>
                </a:lnTo>
                <a:lnTo>
                  <a:pt x="622998" y="60655"/>
                </a:lnTo>
                <a:lnTo>
                  <a:pt x="629094" y="64465"/>
                </a:lnTo>
                <a:lnTo>
                  <a:pt x="642810" y="64465"/>
                </a:lnTo>
                <a:lnTo>
                  <a:pt x="648754" y="60655"/>
                </a:lnTo>
                <a:lnTo>
                  <a:pt x="648754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431772" y="3918483"/>
            <a:ext cx="548640" cy="125095"/>
          </a:xfrm>
          <a:custGeom>
            <a:avLst/>
            <a:gdLst/>
            <a:ahLst/>
            <a:cxnLst/>
            <a:rect l="l" t="t" r="r" b="b"/>
            <a:pathLst>
              <a:path w="548639" h="125095">
                <a:moveTo>
                  <a:pt x="55168" y="33223"/>
                </a:moveTo>
                <a:lnTo>
                  <a:pt x="38100" y="8674"/>
                </a:lnTo>
                <a:lnTo>
                  <a:pt x="38100" y="27736"/>
                </a:lnTo>
                <a:lnTo>
                  <a:pt x="38100" y="38709"/>
                </a:lnTo>
                <a:lnTo>
                  <a:pt x="34899" y="43738"/>
                </a:lnTo>
                <a:lnTo>
                  <a:pt x="20269" y="43738"/>
                </a:lnTo>
                <a:lnTo>
                  <a:pt x="17068" y="38709"/>
                </a:lnTo>
                <a:lnTo>
                  <a:pt x="17068" y="27736"/>
                </a:lnTo>
                <a:lnTo>
                  <a:pt x="20269" y="22707"/>
                </a:lnTo>
                <a:lnTo>
                  <a:pt x="34899" y="22707"/>
                </a:lnTo>
                <a:lnTo>
                  <a:pt x="38100" y="27736"/>
                </a:lnTo>
                <a:lnTo>
                  <a:pt x="38100" y="8674"/>
                </a:lnTo>
                <a:lnTo>
                  <a:pt x="2247" y="21869"/>
                </a:lnTo>
                <a:lnTo>
                  <a:pt x="0" y="33223"/>
                </a:lnTo>
                <a:lnTo>
                  <a:pt x="2247" y="44589"/>
                </a:lnTo>
                <a:lnTo>
                  <a:pt x="8318" y="52793"/>
                </a:lnTo>
                <a:lnTo>
                  <a:pt x="17157" y="57772"/>
                </a:lnTo>
                <a:lnTo>
                  <a:pt x="27736" y="59436"/>
                </a:lnTo>
                <a:lnTo>
                  <a:pt x="38188" y="57772"/>
                </a:lnTo>
                <a:lnTo>
                  <a:pt x="46939" y="52793"/>
                </a:lnTo>
                <a:lnTo>
                  <a:pt x="52933" y="44589"/>
                </a:lnTo>
                <a:lnTo>
                  <a:pt x="53098" y="43738"/>
                </a:lnTo>
                <a:lnTo>
                  <a:pt x="55168" y="33223"/>
                </a:lnTo>
                <a:close/>
              </a:path>
              <a:path w="548639" h="125095">
                <a:moveTo>
                  <a:pt x="104851" y="0"/>
                </a:moveTo>
                <a:lnTo>
                  <a:pt x="89611" y="0"/>
                </a:lnTo>
                <a:lnTo>
                  <a:pt x="27279" y="124968"/>
                </a:lnTo>
                <a:lnTo>
                  <a:pt x="42519" y="124968"/>
                </a:lnTo>
                <a:lnTo>
                  <a:pt x="104851" y="0"/>
                </a:lnTo>
                <a:close/>
              </a:path>
              <a:path w="548639" h="125095">
                <a:moveTo>
                  <a:pt x="131521" y="91744"/>
                </a:moveTo>
                <a:lnTo>
                  <a:pt x="114452" y="67195"/>
                </a:lnTo>
                <a:lnTo>
                  <a:pt x="114452" y="86258"/>
                </a:lnTo>
                <a:lnTo>
                  <a:pt x="114452" y="97231"/>
                </a:lnTo>
                <a:lnTo>
                  <a:pt x="111252" y="102260"/>
                </a:lnTo>
                <a:lnTo>
                  <a:pt x="96621" y="102260"/>
                </a:lnTo>
                <a:lnTo>
                  <a:pt x="93421" y="97231"/>
                </a:lnTo>
                <a:lnTo>
                  <a:pt x="93421" y="86258"/>
                </a:lnTo>
                <a:lnTo>
                  <a:pt x="96621" y="81229"/>
                </a:lnTo>
                <a:lnTo>
                  <a:pt x="111252" y="81229"/>
                </a:lnTo>
                <a:lnTo>
                  <a:pt x="114452" y="86258"/>
                </a:lnTo>
                <a:lnTo>
                  <a:pt x="114452" y="67195"/>
                </a:lnTo>
                <a:lnTo>
                  <a:pt x="78600" y="80391"/>
                </a:lnTo>
                <a:lnTo>
                  <a:pt x="76352" y="91744"/>
                </a:lnTo>
                <a:lnTo>
                  <a:pt x="78600" y="103111"/>
                </a:lnTo>
                <a:lnTo>
                  <a:pt x="84670" y="111315"/>
                </a:lnTo>
                <a:lnTo>
                  <a:pt x="93510" y="116293"/>
                </a:lnTo>
                <a:lnTo>
                  <a:pt x="104089" y="117957"/>
                </a:lnTo>
                <a:lnTo>
                  <a:pt x="114541" y="116293"/>
                </a:lnTo>
                <a:lnTo>
                  <a:pt x="123291" y="111315"/>
                </a:lnTo>
                <a:lnTo>
                  <a:pt x="129286" y="103111"/>
                </a:lnTo>
                <a:lnTo>
                  <a:pt x="129451" y="102260"/>
                </a:lnTo>
                <a:lnTo>
                  <a:pt x="131521" y="91744"/>
                </a:lnTo>
                <a:close/>
              </a:path>
              <a:path w="548639" h="125095">
                <a:moveTo>
                  <a:pt x="274015" y="115824"/>
                </a:moveTo>
                <a:lnTo>
                  <a:pt x="235762" y="60502"/>
                </a:lnTo>
                <a:lnTo>
                  <a:pt x="271729" y="9144"/>
                </a:lnTo>
                <a:lnTo>
                  <a:pt x="244906" y="9144"/>
                </a:lnTo>
                <a:lnTo>
                  <a:pt x="221437" y="44196"/>
                </a:lnTo>
                <a:lnTo>
                  <a:pt x="197815" y="9144"/>
                </a:lnTo>
                <a:lnTo>
                  <a:pt x="171145" y="9144"/>
                </a:lnTo>
                <a:lnTo>
                  <a:pt x="207098" y="60502"/>
                </a:lnTo>
                <a:lnTo>
                  <a:pt x="168859" y="115824"/>
                </a:lnTo>
                <a:lnTo>
                  <a:pt x="195516" y="115824"/>
                </a:lnTo>
                <a:lnTo>
                  <a:pt x="221437" y="76962"/>
                </a:lnTo>
                <a:lnTo>
                  <a:pt x="247192" y="115824"/>
                </a:lnTo>
                <a:lnTo>
                  <a:pt x="274015" y="115824"/>
                </a:lnTo>
                <a:close/>
              </a:path>
              <a:path w="548639" h="125095">
                <a:moveTo>
                  <a:pt x="378244" y="9144"/>
                </a:moveTo>
                <a:lnTo>
                  <a:pt x="305092" y="9144"/>
                </a:lnTo>
                <a:lnTo>
                  <a:pt x="303072" y="38341"/>
                </a:lnTo>
                <a:lnTo>
                  <a:pt x="299986" y="66116"/>
                </a:lnTo>
                <a:lnTo>
                  <a:pt x="294030" y="87071"/>
                </a:lnTo>
                <a:lnTo>
                  <a:pt x="283464" y="95859"/>
                </a:lnTo>
                <a:lnTo>
                  <a:pt x="280403" y="96012"/>
                </a:lnTo>
                <a:lnTo>
                  <a:pt x="278117" y="95707"/>
                </a:lnTo>
                <a:lnTo>
                  <a:pt x="276148" y="95097"/>
                </a:lnTo>
                <a:lnTo>
                  <a:pt x="276148" y="115214"/>
                </a:lnTo>
                <a:lnTo>
                  <a:pt x="280403" y="116738"/>
                </a:lnTo>
                <a:lnTo>
                  <a:pt x="284365" y="117195"/>
                </a:lnTo>
                <a:lnTo>
                  <a:pt x="288023" y="117195"/>
                </a:lnTo>
                <a:lnTo>
                  <a:pt x="305930" y="109855"/>
                </a:lnTo>
                <a:lnTo>
                  <a:pt x="316788" y="90436"/>
                </a:lnTo>
                <a:lnTo>
                  <a:pt x="322783" y="62534"/>
                </a:lnTo>
                <a:lnTo>
                  <a:pt x="326123" y="29718"/>
                </a:lnTo>
                <a:lnTo>
                  <a:pt x="355384" y="29718"/>
                </a:lnTo>
                <a:lnTo>
                  <a:pt x="355384" y="115824"/>
                </a:lnTo>
                <a:lnTo>
                  <a:pt x="378244" y="115824"/>
                </a:lnTo>
                <a:lnTo>
                  <a:pt x="378244" y="9144"/>
                </a:lnTo>
                <a:close/>
              </a:path>
              <a:path w="548639" h="125095">
                <a:moveTo>
                  <a:pt x="508546" y="62484"/>
                </a:moveTo>
                <a:lnTo>
                  <a:pt x="505002" y="41605"/>
                </a:lnTo>
                <a:lnTo>
                  <a:pt x="496951" y="28194"/>
                </a:lnTo>
                <a:lnTo>
                  <a:pt x="494372" y="23901"/>
                </a:lnTo>
                <a:lnTo>
                  <a:pt x="485076" y="17462"/>
                </a:lnTo>
                <a:lnTo>
                  <a:pt x="485076" y="62484"/>
                </a:lnTo>
                <a:lnTo>
                  <a:pt x="482981" y="75755"/>
                </a:lnTo>
                <a:lnTo>
                  <a:pt x="476745" y="86664"/>
                </a:lnTo>
                <a:lnTo>
                  <a:pt x="466356" y="94056"/>
                </a:lnTo>
                <a:lnTo>
                  <a:pt x="451853" y="96774"/>
                </a:lnTo>
                <a:lnTo>
                  <a:pt x="437248" y="94056"/>
                </a:lnTo>
                <a:lnTo>
                  <a:pt x="426821" y="86664"/>
                </a:lnTo>
                <a:lnTo>
                  <a:pt x="420560" y="75755"/>
                </a:lnTo>
                <a:lnTo>
                  <a:pt x="418477" y="62484"/>
                </a:lnTo>
                <a:lnTo>
                  <a:pt x="420560" y="49225"/>
                </a:lnTo>
                <a:lnTo>
                  <a:pt x="426821" y="38315"/>
                </a:lnTo>
                <a:lnTo>
                  <a:pt x="437248" y="30924"/>
                </a:lnTo>
                <a:lnTo>
                  <a:pt x="451853" y="28194"/>
                </a:lnTo>
                <a:lnTo>
                  <a:pt x="466356" y="30924"/>
                </a:lnTo>
                <a:lnTo>
                  <a:pt x="476745" y="38315"/>
                </a:lnTo>
                <a:lnTo>
                  <a:pt x="482981" y="49225"/>
                </a:lnTo>
                <a:lnTo>
                  <a:pt x="485076" y="62484"/>
                </a:lnTo>
                <a:lnTo>
                  <a:pt x="485076" y="17462"/>
                </a:lnTo>
                <a:lnTo>
                  <a:pt x="476656" y="11607"/>
                </a:lnTo>
                <a:lnTo>
                  <a:pt x="451853" y="7010"/>
                </a:lnTo>
                <a:lnTo>
                  <a:pt x="427050" y="11607"/>
                </a:lnTo>
                <a:lnTo>
                  <a:pt x="409333" y="23901"/>
                </a:lnTo>
                <a:lnTo>
                  <a:pt x="398703" y="41605"/>
                </a:lnTo>
                <a:lnTo>
                  <a:pt x="395160" y="62484"/>
                </a:lnTo>
                <a:lnTo>
                  <a:pt x="398703" y="83375"/>
                </a:lnTo>
                <a:lnTo>
                  <a:pt x="409333" y="101079"/>
                </a:lnTo>
                <a:lnTo>
                  <a:pt x="427050" y="113372"/>
                </a:lnTo>
                <a:lnTo>
                  <a:pt x="451853" y="117957"/>
                </a:lnTo>
                <a:lnTo>
                  <a:pt x="476656" y="113372"/>
                </a:lnTo>
                <a:lnTo>
                  <a:pt x="494372" y="101079"/>
                </a:lnTo>
                <a:lnTo>
                  <a:pt x="496951" y="96774"/>
                </a:lnTo>
                <a:lnTo>
                  <a:pt x="505002" y="83375"/>
                </a:lnTo>
                <a:lnTo>
                  <a:pt x="508546" y="62484"/>
                </a:lnTo>
                <a:close/>
              </a:path>
              <a:path w="548639" h="125095">
                <a:moveTo>
                  <a:pt x="548322" y="29819"/>
                </a:moveTo>
                <a:lnTo>
                  <a:pt x="525462" y="29819"/>
                </a:lnTo>
                <a:lnTo>
                  <a:pt x="525462" y="116179"/>
                </a:lnTo>
                <a:lnTo>
                  <a:pt x="548322" y="116179"/>
                </a:lnTo>
                <a:lnTo>
                  <a:pt x="548322" y="2981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957235" y="3925493"/>
            <a:ext cx="367030" cy="131445"/>
          </a:xfrm>
          <a:custGeom>
            <a:avLst/>
            <a:gdLst/>
            <a:ahLst/>
            <a:cxnLst/>
            <a:rect l="l" t="t" r="r" b="b"/>
            <a:pathLst>
              <a:path w="367030" h="131445">
                <a:moveTo>
                  <a:pt x="92811" y="2489"/>
                </a:moveTo>
                <a:lnTo>
                  <a:pt x="0" y="2489"/>
                </a:lnTo>
                <a:lnTo>
                  <a:pt x="0" y="22809"/>
                </a:lnTo>
                <a:lnTo>
                  <a:pt x="70104" y="22809"/>
                </a:lnTo>
                <a:lnTo>
                  <a:pt x="70104" y="109169"/>
                </a:lnTo>
                <a:lnTo>
                  <a:pt x="92811" y="109169"/>
                </a:lnTo>
                <a:lnTo>
                  <a:pt x="92811" y="22809"/>
                </a:lnTo>
                <a:lnTo>
                  <a:pt x="92811" y="2489"/>
                </a:lnTo>
                <a:close/>
              </a:path>
              <a:path w="367030" h="131445">
                <a:moveTo>
                  <a:pt x="223113" y="55473"/>
                </a:moveTo>
                <a:lnTo>
                  <a:pt x="219570" y="34594"/>
                </a:lnTo>
                <a:lnTo>
                  <a:pt x="211518" y="21183"/>
                </a:lnTo>
                <a:lnTo>
                  <a:pt x="208940" y="16891"/>
                </a:lnTo>
                <a:lnTo>
                  <a:pt x="199644" y="10452"/>
                </a:lnTo>
                <a:lnTo>
                  <a:pt x="199644" y="55473"/>
                </a:lnTo>
                <a:lnTo>
                  <a:pt x="197548" y="68745"/>
                </a:lnTo>
                <a:lnTo>
                  <a:pt x="191312" y="79654"/>
                </a:lnTo>
                <a:lnTo>
                  <a:pt x="180924" y="87045"/>
                </a:lnTo>
                <a:lnTo>
                  <a:pt x="166420" y="89763"/>
                </a:lnTo>
                <a:lnTo>
                  <a:pt x="151815" y="87045"/>
                </a:lnTo>
                <a:lnTo>
                  <a:pt x="141389" y="79654"/>
                </a:lnTo>
                <a:lnTo>
                  <a:pt x="135128" y="68745"/>
                </a:lnTo>
                <a:lnTo>
                  <a:pt x="133045" y="55473"/>
                </a:lnTo>
                <a:lnTo>
                  <a:pt x="135128" y="42214"/>
                </a:lnTo>
                <a:lnTo>
                  <a:pt x="141389" y="31305"/>
                </a:lnTo>
                <a:lnTo>
                  <a:pt x="151815" y="23914"/>
                </a:lnTo>
                <a:lnTo>
                  <a:pt x="166420" y="21183"/>
                </a:lnTo>
                <a:lnTo>
                  <a:pt x="180924" y="23914"/>
                </a:lnTo>
                <a:lnTo>
                  <a:pt x="191312" y="31305"/>
                </a:lnTo>
                <a:lnTo>
                  <a:pt x="197548" y="42214"/>
                </a:lnTo>
                <a:lnTo>
                  <a:pt x="199644" y="55473"/>
                </a:lnTo>
                <a:lnTo>
                  <a:pt x="199644" y="10452"/>
                </a:lnTo>
                <a:lnTo>
                  <a:pt x="191223" y="4597"/>
                </a:lnTo>
                <a:lnTo>
                  <a:pt x="166420" y="0"/>
                </a:lnTo>
                <a:lnTo>
                  <a:pt x="141617" y="4597"/>
                </a:lnTo>
                <a:lnTo>
                  <a:pt x="123901" y="16891"/>
                </a:lnTo>
                <a:lnTo>
                  <a:pt x="113258" y="34594"/>
                </a:lnTo>
                <a:lnTo>
                  <a:pt x="109728" y="55473"/>
                </a:lnTo>
                <a:lnTo>
                  <a:pt x="113258" y="76365"/>
                </a:lnTo>
                <a:lnTo>
                  <a:pt x="123901" y="94068"/>
                </a:lnTo>
                <a:lnTo>
                  <a:pt x="141617" y="106362"/>
                </a:lnTo>
                <a:lnTo>
                  <a:pt x="166420" y="110947"/>
                </a:lnTo>
                <a:lnTo>
                  <a:pt x="191223" y="106362"/>
                </a:lnTo>
                <a:lnTo>
                  <a:pt x="208940" y="94068"/>
                </a:lnTo>
                <a:lnTo>
                  <a:pt x="211518" y="89763"/>
                </a:lnTo>
                <a:lnTo>
                  <a:pt x="219570" y="76365"/>
                </a:lnTo>
                <a:lnTo>
                  <a:pt x="223113" y="55473"/>
                </a:lnTo>
                <a:close/>
              </a:path>
              <a:path w="367030" h="131445">
                <a:moveTo>
                  <a:pt x="334518" y="108813"/>
                </a:moveTo>
                <a:lnTo>
                  <a:pt x="297942" y="54102"/>
                </a:lnTo>
                <a:lnTo>
                  <a:pt x="332536" y="2133"/>
                </a:lnTo>
                <a:lnTo>
                  <a:pt x="307086" y="2133"/>
                </a:lnTo>
                <a:lnTo>
                  <a:pt x="280111" y="44500"/>
                </a:lnTo>
                <a:lnTo>
                  <a:pt x="262890" y="44500"/>
                </a:lnTo>
                <a:lnTo>
                  <a:pt x="262890" y="2133"/>
                </a:lnTo>
                <a:lnTo>
                  <a:pt x="240030" y="2133"/>
                </a:lnTo>
                <a:lnTo>
                  <a:pt x="240030" y="108813"/>
                </a:lnTo>
                <a:lnTo>
                  <a:pt x="262890" y="108813"/>
                </a:lnTo>
                <a:lnTo>
                  <a:pt x="262890" y="65227"/>
                </a:lnTo>
                <a:lnTo>
                  <a:pt x="280111" y="65227"/>
                </a:lnTo>
                <a:lnTo>
                  <a:pt x="309219" y="108813"/>
                </a:lnTo>
                <a:lnTo>
                  <a:pt x="334518" y="108813"/>
                </a:lnTo>
                <a:close/>
              </a:path>
              <a:path w="367030" h="131445">
                <a:moveTo>
                  <a:pt x="366826" y="89916"/>
                </a:moveTo>
                <a:lnTo>
                  <a:pt x="344424" y="89916"/>
                </a:lnTo>
                <a:lnTo>
                  <a:pt x="334822" y="130911"/>
                </a:lnTo>
                <a:lnTo>
                  <a:pt x="351891" y="130911"/>
                </a:lnTo>
                <a:lnTo>
                  <a:pt x="366826" y="89916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object 3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71001" y="3918483"/>
            <a:ext cx="328269" cy="124968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2748953" y="3925494"/>
            <a:ext cx="941705" cy="111125"/>
            <a:chOff x="2748953" y="3925494"/>
            <a:chExt cx="941705" cy="111125"/>
          </a:xfrm>
        </p:grpSpPr>
        <p:pic>
          <p:nvPicPr>
            <p:cNvPr id="33" name="object 3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48953" y="3925494"/>
              <a:ext cx="329641" cy="110947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3101454" y="3925494"/>
              <a:ext cx="589280" cy="111125"/>
            </a:xfrm>
            <a:custGeom>
              <a:avLst/>
              <a:gdLst/>
              <a:ahLst/>
              <a:cxnLst/>
              <a:rect l="l" t="t" r="r" b="b"/>
              <a:pathLst>
                <a:path w="589279" h="111125">
                  <a:moveTo>
                    <a:pt x="93560" y="2133"/>
                  </a:moveTo>
                  <a:lnTo>
                    <a:pt x="72085" y="2133"/>
                  </a:lnTo>
                  <a:lnTo>
                    <a:pt x="22402" y="71780"/>
                  </a:lnTo>
                  <a:lnTo>
                    <a:pt x="22860" y="62026"/>
                  </a:lnTo>
                  <a:lnTo>
                    <a:pt x="22860" y="2133"/>
                  </a:lnTo>
                  <a:lnTo>
                    <a:pt x="0" y="2133"/>
                  </a:lnTo>
                  <a:lnTo>
                    <a:pt x="0" y="108813"/>
                  </a:lnTo>
                  <a:lnTo>
                    <a:pt x="21488" y="108813"/>
                  </a:lnTo>
                  <a:lnTo>
                    <a:pt x="71158" y="39166"/>
                  </a:lnTo>
                  <a:lnTo>
                    <a:pt x="70700" y="48920"/>
                  </a:lnTo>
                  <a:lnTo>
                    <a:pt x="70700" y="108813"/>
                  </a:lnTo>
                  <a:lnTo>
                    <a:pt x="93560" y="108813"/>
                  </a:lnTo>
                  <a:lnTo>
                    <a:pt x="93560" y="2133"/>
                  </a:lnTo>
                  <a:close/>
                </a:path>
                <a:path w="589279" h="111125">
                  <a:moveTo>
                    <a:pt x="199631" y="56845"/>
                  </a:moveTo>
                  <a:lnTo>
                    <a:pt x="194691" y="31254"/>
                  </a:lnTo>
                  <a:lnTo>
                    <a:pt x="181698" y="13576"/>
                  </a:lnTo>
                  <a:lnTo>
                    <a:pt x="163436" y="3314"/>
                  </a:lnTo>
                  <a:lnTo>
                    <a:pt x="142633" y="0"/>
                  </a:lnTo>
                  <a:lnTo>
                    <a:pt x="134543" y="431"/>
                  </a:lnTo>
                  <a:lnTo>
                    <a:pt x="126606" y="1714"/>
                  </a:lnTo>
                  <a:lnTo>
                    <a:pt x="118986" y="3860"/>
                  </a:lnTo>
                  <a:lnTo>
                    <a:pt x="111848" y="6858"/>
                  </a:lnTo>
                  <a:lnTo>
                    <a:pt x="111848" y="28651"/>
                  </a:lnTo>
                  <a:lnTo>
                    <a:pt x="117830" y="25082"/>
                  </a:lnTo>
                  <a:lnTo>
                    <a:pt x="124688" y="22555"/>
                  </a:lnTo>
                  <a:lnTo>
                    <a:pt x="131953" y="21069"/>
                  </a:lnTo>
                  <a:lnTo>
                    <a:pt x="139141" y="20574"/>
                  </a:lnTo>
                  <a:lnTo>
                    <a:pt x="151739" y="21894"/>
                  </a:lnTo>
                  <a:lnTo>
                    <a:pt x="162788" y="26047"/>
                  </a:lnTo>
                  <a:lnTo>
                    <a:pt x="171284" y="33718"/>
                  </a:lnTo>
                  <a:lnTo>
                    <a:pt x="176174" y="45567"/>
                  </a:lnTo>
                  <a:lnTo>
                    <a:pt x="128460" y="45567"/>
                  </a:lnTo>
                  <a:lnTo>
                    <a:pt x="128460" y="65227"/>
                  </a:lnTo>
                  <a:lnTo>
                    <a:pt x="176631" y="65227"/>
                  </a:lnTo>
                  <a:lnTo>
                    <a:pt x="171831" y="77330"/>
                  </a:lnTo>
                  <a:lnTo>
                    <a:pt x="163080" y="85064"/>
                  </a:lnTo>
                  <a:lnTo>
                    <a:pt x="151612" y="89166"/>
                  </a:lnTo>
                  <a:lnTo>
                    <a:pt x="138684" y="90373"/>
                  </a:lnTo>
                  <a:lnTo>
                    <a:pt x="131368" y="89877"/>
                  </a:lnTo>
                  <a:lnTo>
                    <a:pt x="124294" y="88303"/>
                  </a:lnTo>
                  <a:lnTo>
                    <a:pt x="117690" y="85559"/>
                  </a:lnTo>
                  <a:lnTo>
                    <a:pt x="111848" y="81534"/>
                  </a:lnTo>
                  <a:lnTo>
                    <a:pt x="111848" y="104089"/>
                  </a:lnTo>
                  <a:lnTo>
                    <a:pt x="118935" y="107035"/>
                  </a:lnTo>
                  <a:lnTo>
                    <a:pt x="126415" y="109181"/>
                  </a:lnTo>
                  <a:lnTo>
                    <a:pt x="134150" y="110502"/>
                  </a:lnTo>
                  <a:lnTo>
                    <a:pt x="142024" y="110947"/>
                  </a:lnTo>
                  <a:lnTo>
                    <a:pt x="163106" y="107835"/>
                  </a:lnTo>
                  <a:lnTo>
                    <a:pt x="181571" y="98132"/>
                  </a:lnTo>
                  <a:lnTo>
                    <a:pt x="194652" y="81318"/>
                  </a:lnTo>
                  <a:lnTo>
                    <a:pt x="199631" y="56845"/>
                  </a:lnTo>
                  <a:close/>
                </a:path>
                <a:path w="589279" h="111125">
                  <a:moveTo>
                    <a:pt x="299300" y="81686"/>
                  </a:moveTo>
                  <a:lnTo>
                    <a:pt x="293852" y="85521"/>
                  </a:lnTo>
                  <a:lnTo>
                    <a:pt x="287299" y="88277"/>
                  </a:lnTo>
                  <a:lnTo>
                    <a:pt x="279882" y="89966"/>
                  </a:lnTo>
                  <a:lnTo>
                    <a:pt x="271868" y="90525"/>
                  </a:lnTo>
                  <a:lnTo>
                    <a:pt x="258114" y="88544"/>
                  </a:lnTo>
                  <a:lnTo>
                    <a:pt x="246011" y="82410"/>
                  </a:lnTo>
                  <a:lnTo>
                    <a:pt x="237426" y="71882"/>
                  </a:lnTo>
                  <a:lnTo>
                    <a:pt x="234226" y="56692"/>
                  </a:lnTo>
                  <a:lnTo>
                    <a:pt x="237464" y="40144"/>
                  </a:lnTo>
                  <a:lnTo>
                    <a:pt x="246011" y="28829"/>
                  </a:lnTo>
                  <a:lnTo>
                    <a:pt x="258076" y="22339"/>
                  </a:lnTo>
                  <a:lnTo>
                    <a:pt x="271868" y="20269"/>
                  </a:lnTo>
                  <a:lnTo>
                    <a:pt x="279247" y="20840"/>
                  </a:lnTo>
                  <a:lnTo>
                    <a:pt x="286346" y="22466"/>
                  </a:lnTo>
                  <a:lnTo>
                    <a:pt x="292862" y="25095"/>
                  </a:lnTo>
                  <a:lnTo>
                    <a:pt x="298538" y="28651"/>
                  </a:lnTo>
                  <a:lnTo>
                    <a:pt x="298538" y="6858"/>
                  </a:lnTo>
                  <a:lnTo>
                    <a:pt x="291414" y="3860"/>
                  </a:lnTo>
                  <a:lnTo>
                    <a:pt x="283870" y="1714"/>
                  </a:lnTo>
                  <a:lnTo>
                    <a:pt x="276034" y="431"/>
                  </a:lnTo>
                  <a:lnTo>
                    <a:pt x="268058" y="0"/>
                  </a:lnTo>
                  <a:lnTo>
                    <a:pt x="247103" y="3378"/>
                  </a:lnTo>
                  <a:lnTo>
                    <a:pt x="228777" y="13728"/>
                  </a:lnTo>
                  <a:lnTo>
                    <a:pt x="215760" y="31381"/>
                  </a:lnTo>
                  <a:lnTo>
                    <a:pt x="210743" y="56692"/>
                  </a:lnTo>
                  <a:lnTo>
                    <a:pt x="215747" y="80860"/>
                  </a:lnTo>
                  <a:lnTo>
                    <a:pt x="228866" y="97764"/>
                  </a:lnTo>
                  <a:lnTo>
                    <a:pt x="247332" y="107708"/>
                  </a:lnTo>
                  <a:lnTo>
                    <a:pt x="268363" y="110947"/>
                  </a:lnTo>
                  <a:lnTo>
                    <a:pt x="276669" y="110502"/>
                  </a:lnTo>
                  <a:lnTo>
                    <a:pt x="284632" y="109181"/>
                  </a:lnTo>
                  <a:lnTo>
                    <a:pt x="292188" y="107035"/>
                  </a:lnTo>
                  <a:lnTo>
                    <a:pt x="299300" y="104089"/>
                  </a:lnTo>
                  <a:lnTo>
                    <a:pt x="299300" y="81686"/>
                  </a:lnTo>
                  <a:close/>
                </a:path>
                <a:path w="589279" h="111125">
                  <a:moveTo>
                    <a:pt x="395160" y="2133"/>
                  </a:moveTo>
                  <a:lnTo>
                    <a:pt x="306920" y="2133"/>
                  </a:lnTo>
                  <a:lnTo>
                    <a:pt x="306920" y="22707"/>
                  </a:lnTo>
                  <a:lnTo>
                    <a:pt x="339686" y="22707"/>
                  </a:lnTo>
                  <a:lnTo>
                    <a:pt x="339686" y="108813"/>
                  </a:lnTo>
                  <a:lnTo>
                    <a:pt x="362407" y="108813"/>
                  </a:lnTo>
                  <a:lnTo>
                    <a:pt x="362407" y="22707"/>
                  </a:lnTo>
                  <a:lnTo>
                    <a:pt x="395160" y="22707"/>
                  </a:lnTo>
                  <a:lnTo>
                    <a:pt x="395160" y="2133"/>
                  </a:lnTo>
                  <a:close/>
                </a:path>
                <a:path w="589279" h="111125">
                  <a:moveTo>
                    <a:pt x="484619" y="88696"/>
                  </a:moveTo>
                  <a:lnTo>
                    <a:pt x="431431" y="88696"/>
                  </a:lnTo>
                  <a:lnTo>
                    <a:pt x="431431" y="64922"/>
                  </a:lnTo>
                  <a:lnTo>
                    <a:pt x="479132" y="64922"/>
                  </a:lnTo>
                  <a:lnTo>
                    <a:pt x="479132" y="44958"/>
                  </a:lnTo>
                  <a:lnTo>
                    <a:pt x="431431" y="44958"/>
                  </a:lnTo>
                  <a:lnTo>
                    <a:pt x="431431" y="22250"/>
                  </a:lnTo>
                  <a:lnTo>
                    <a:pt x="483704" y="22250"/>
                  </a:lnTo>
                  <a:lnTo>
                    <a:pt x="483704" y="2133"/>
                  </a:lnTo>
                  <a:lnTo>
                    <a:pt x="408571" y="2133"/>
                  </a:lnTo>
                  <a:lnTo>
                    <a:pt x="408571" y="108813"/>
                  </a:lnTo>
                  <a:lnTo>
                    <a:pt x="484619" y="108813"/>
                  </a:lnTo>
                  <a:lnTo>
                    <a:pt x="484619" y="88696"/>
                  </a:lnTo>
                  <a:close/>
                </a:path>
                <a:path w="589279" h="111125">
                  <a:moveTo>
                    <a:pt x="588860" y="37947"/>
                  </a:moveTo>
                  <a:lnTo>
                    <a:pt x="585597" y="22250"/>
                  </a:lnTo>
                  <a:lnTo>
                    <a:pt x="585279" y="20726"/>
                  </a:lnTo>
                  <a:lnTo>
                    <a:pt x="575500" y="9702"/>
                  </a:lnTo>
                  <a:lnTo>
                    <a:pt x="565543" y="5727"/>
                  </a:lnTo>
                  <a:lnTo>
                    <a:pt x="565543" y="37947"/>
                  </a:lnTo>
                  <a:lnTo>
                    <a:pt x="563803" y="45681"/>
                  </a:lnTo>
                  <a:lnTo>
                    <a:pt x="559117" y="50482"/>
                  </a:lnTo>
                  <a:lnTo>
                    <a:pt x="552234" y="52959"/>
                  </a:lnTo>
                  <a:lnTo>
                    <a:pt x="543902" y="53644"/>
                  </a:lnTo>
                  <a:lnTo>
                    <a:pt x="525462" y="53644"/>
                  </a:lnTo>
                  <a:lnTo>
                    <a:pt x="525462" y="22250"/>
                  </a:lnTo>
                  <a:lnTo>
                    <a:pt x="543902" y="22250"/>
                  </a:lnTo>
                  <a:lnTo>
                    <a:pt x="552234" y="22936"/>
                  </a:lnTo>
                  <a:lnTo>
                    <a:pt x="559117" y="25361"/>
                  </a:lnTo>
                  <a:lnTo>
                    <a:pt x="563803" y="30162"/>
                  </a:lnTo>
                  <a:lnTo>
                    <a:pt x="565543" y="37947"/>
                  </a:lnTo>
                  <a:lnTo>
                    <a:pt x="565543" y="5727"/>
                  </a:lnTo>
                  <a:lnTo>
                    <a:pt x="560882" y="3860"/>
                  </a:lnTo>
                  <a:lnTo>
                    <a:pt x="542836" y="2133"/>
                  </a:lnTo>
                  <a:lnTo>
                    <a:pt x="502602" y="2133"/>
                  </a:lnTo>
                  <a:lnTo>
                    <a:pt x="502602" y="108813"/>
                  </a:lnTo>
                  <a:lnTo>
                    <a:pt x="525462" y="108813"/>
                  </a:lnTo>
                  <a:lnTo>
                    <a:pt x="525462" y="73761"/>
                  </a:lnTo>
                  <a:lnTo>
                    <a:pt x="542836" y="73761"/>
                  </a:lnTo>
                  <a:lnTo>
                    <a:pt x="560882" y="72047"/>
                  </a:lnTo>
                  <a:lnTo>
                    <a:pt x="575500" y="66205"/>
                  </a:lnTo>
                  <a:lnTo>
                    <a:pt x="585279" y="55181"/>
                  </a:lnTo>
                  <a:lnTo>
                    <a:pt x="585597" y="53644"/>
                  </a:lnTo>
                  <a:lnTo>
                    <a:pt x="588860" y="37947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/>
          <p:nvPr/>
        </p:nvSpPr>
        <p:spPr>
          <a:xfrm>
            <a:off x="1225727" y="3928541"/>
            <a:ext cx="195580" cy="107950"/>
          </a:xfrm>
          <a:custGeom>
            <a:avLst/>
            <a:gdLst/>
            <a:ahLst/>
            <a:cxnLst/>
            <a:rect l="l" t="t" r="r" b="b"/>
            <a:pathLst>
              <a:path w="195580" h="107950">
                <a:moveTo>
                  <a:pt x="87782" y="77724"/>
                </a:moveTo>
                <a:lnTo>
                  <a:pt x="70866" y="53187"/>
                </a:lnTo>
                <a:lnTo>
                  <a:pt x="76466" y="48234"/>
                </a:lnTo>
                <a:lnTo>
                  <a:pt x="77419" y="46939"/>
                </a:lnTo>
                <a:lnTo>
                  <a:pt x="80619" y="42659"/>
                </a:lnTo>
                <a:lnTo>
                  <a:pt x="83159" y="36372"/>
                </a:lnTo>
                <a:lnTo>
                  <a:pt x="65074" y="4648"/>
                </a:lnTo>
                <a:lnTo>
                  <a:pt x="65074" y="69494"/>
                </a:lnTo>
                <a:lnTo>
                  <a:pt x="64998" y="85382"/>
                </a:lnTo>
                <a:lnTo>
                  <a:pt x="56692" y="89916"/>
                </a:lnTo>
                <a:lnTo>
                  <a:pt x="45720" y="89916"/>
                </a:lnTo>
                <a:lnTo>
                  <a:pt x="22720" y="69494"/>
                </a:lnTo>
                <a:lnTo>
                  <a:pt x="22694" y="68884"/>
                </a:lnTo>
                <a:lnTo>
                  <a:pt x="25285" y="62636"/>
                </a:lnTo>
                <a:lnTo>
                  <a:pt x="30924" y="57912"/>
                </a:lnTo>
                <a:lnTo>
                  <a:pt x="36258" y="59893"/>
                </a:lnTo>
                <a:lnTo>
                  <a:pt x="41744" y="61417"/>
                </a:lnTo>
                <a:lnTo>
                  <a:pt x="46329" y="63093"/>
                </a:lnTo>
                <a:lnTo>
                  <a:pt x="65074" y="69494"/>
                </a:lnTo>
                <a:lnTo>
                  <a:pt x="65074" y="4648"/>
                </a:lnTo>
                <a:lnTo>
                  <a:pt x="62179" y="3111"/>
                </a:lnTo>
                <a:lnTo>
                  <a:pt x="62179" y="35966"/>
                </a:lnTo>
                <a:lnTo>
                  <a:pt x="59651" y="41897"/>
                </a:lnTo>
                <a:lnTo>
                  <a:pt x="59588" y="42062"/>
                </a:lnTo>
                <a:lnTo>
                  <a:pt x="54711" y="46939"/>
                </a:lnTo>
                <a:lnTo>
                  <a:pt x="51358" y="46024"/>
                </a:lnTo>
                <a:lnTo>
                  <a:pt x="48158" y="44958"/>
                </a:lnTo>
                <a:lnTo>
                  <a:pt x="45110" y="44196"/>
                </a:lnTo>
                <a:lnTo>
                  <a:pt x="34886" y="40843"/>
                </a:lnTo>
                <a:lnTo>
                  <a:pt x="25603" y="37947"/>
                </a:lnTo>
                <a:lnTo>
                  <a:pt x="25603" y="23012"/>
                </a:lnTo>
                <a:lnTo>
                  <a:pt x="31838" y="17983"/>
                </a:lnTo>
                <a:lnTo>
                  <a:pt x="55626" y="17983"/>
                </a:lnTo>
                <a:lnTo>
                  <a:pt x="62026" y="23774"/>
                </a:lnTo>
                <a:lnTo>
                  <a:pt x="62026" y="30937"/>
                </a:lnTo>
                <a:lnTo>
                  <a:pt x="62179" y="35966"/>
                </a:lnTo>
                <a:lnTo>
                  <a:pt x="62179" y="3111"/>
                </a:lnTo>
                <a:lnTo>
                  <a:pt x="61125" y="2540"/>
                </a:lnTo>
                <a:lnTo>
                  <a:pt x="43726" y="0"/>
                </a:lnTo>
                <a:lnTo>
                  <a:pt x="25514" y="2540"/>
                </a:lnTo>
                <a:lnTo>
                  <a:pt x="13081" y="9207"/>
                </a:lnTo>
                <a:lnTo>
                  <a:pt x="6057" y="18326"/>
                </a:lnTo>
                <a:lnTo>
                  <a:pt x="3797" y="28651"/>
                </a:lnTo>
                <a:lnTo>
                  <a:pt x="4762" y="35966"/>
                </a:lnTo>
                <a:lnTo>
                  <a:pt x="7289" y="41897"/>
                </a:lnTo>
                <a:lnTo>
                  <a:pt x="10553" y="46024"/>
                </a:lnTo>
                <a:lnTo>
                  <a:pt x="11303" y="46939"/>
                </a:lnTo>
                <a:lnTo>
                  <a:pt x="16141" y="50901"/>
                </a:lnTo>
                <a:lnTo>
                  <a:pt x="9512" y="55968"/>
                </a:lnTo>
                <a:lnTo>
                  <a:pt x="4406" y="62217"/>
                </a:lnTo>
                <a:lnTo>
                  <a:pt x="1143" y="69342"/>
                </a:lnTo>
                <a:lnTo>
                  <a:pt x="0" y="76962"/>
                </a:lnTo>
                <a:lnTo>
                  <a:pt x="2527" y="88493"/>
                </a:lnTo>
                <a:lnTo>
                  <a:pt x="10414" y="98374"/>
                </a:lnTo>
                <a:lnTo>
                  <a:pt x="24168" y="105333"/>
                </a:lnTo>
                <a:lnTo>
                  <a:pt x="24358" y="105333"/>
                </a:lnTo>
                <a:lnTo>
                  <a:pt x="44030" y="107899"/>
                </a:lnTo>
                <a:lnTo>
                  <a:pt x="64046" y="105333"/>
                </a:lnTo>
                <a:lnTo>
                  <a:pt x="77622" y="98539"/>
                </a:lnTo>
                <a:lnTo>
                  <a:pt x="84493" y="89916"/>
                </a:lnTo>
                <a:lnTo>
                  <a:pt x="85331" y="88874"/>
                </a:lnTo>
                <a:lnTo>
                  <a:pt x="87782" y="77724"/>
                </a:lnTo>
                <a:close/>
              </a:path>
              <a:path w="195580" h="107950">
                <a:moveTo>
                  <a:pt x="195072" y="53949"/>
                </a:moveTo>
                <a:lnTo>
                  <a:pt x="192328" y="32918"/>
                </a:lnTo>
                <a:lnTo>
                  <a:pt x="185991" y="20116"/>
                </a:lnTo>
                <a:lnTo>
                  <a:pt x="183845" y="15773"/>
                </a:lnTo>
                <a:lnTo>
                  <a:pt x="172212" y="6654"/>
                </a:lnTo>
                <a:lnTo>
                  <a:pt x="172212" y="53949"/>
                </a:lnTo>
                <a:lnTo>
                  <a:pt x="170751" y="68567"/>
                </a:lnTo>
                <a:lnTo>
                  <a:pt x="166293" y="79159"/>
                </a:lnTo>
                <a:lnTo>
                  <a:pt x="158699" y="85610"/>
                </a:lnTo>
                <a:lnTo>
                  <a:pt x="147828" y="87782"/>
                </a:lnTo>
                <a:lnTo>
                  <a:pt x="136944" y="85610"/>
                </a:lnTo>
                <a:lnTo>
                  <a:pt x="129349" y="79159"/>
                </a:lnTo>
                <a:lnTo>
                  <a:pt x="124891" y="68567"/>
                </a:lnTo>
                <a:lnTo>
                  <a:pt x="123444" y="53949"/>
                </a:lnTo>
                <a:lnTo>
                  <a:pt x="124891" y="39344"/>
                </a:lnTo>
                <a:lnTo>
                  <a:pt x="129349" y="28752"/>
                </a:lnTo>
                <a:lnTo>
                  <a:pt x="136944" y="22301"/>
                </a:lnTo>
                <a:lnTo>
                  <a:pt x="147828" y="20116"/>
                </a:lnTo>
                <a:lnTo>
                  <a:pt x="158699" y="22301"/>
                </a:lnTo>
                <a:lnTo>
                  <a:pt x="166306" y="28752"/>
                </a:lnTo>
                <a:lnTo>
                  <a:pt x="170751" y="39344"/>
                </a:lnTo>
                <a:lnTo>
                  <a:pt x="172212" y="53949"/>
                </a:lnTo>
                <a:lnTo>
                  <a:pt x="172212" y="6654"/>
                </a:lnTo>
                <a:lnTo>
                  <a:pt x="169151" y="4241"/>
                </a:lnTo>
                <a:lnTo>
                  <a:pt x="147828" y="0"/>
                </a:lnTo>
                <a:lnTo>
                  <a:pt x="126492" y="4241"/>
                </a:lnTo>
                <a:lnTo>
                  <a:pt x="111798" y="15773"/>
                </a:lnTo>
                <a:lnTo>
                  <a:pt x="103314" y="32918"/>
                </a:lnTo>
                <a:lnTo>
                  <a:pt x="100584" y="53949"/>
                </a:lnTo>
                <a:lnTo>
                  <a:pt x="103314" y="74980"/>
                </a:lnTo>
                <a:lnTo>
                  <a:pt x="111798" y="92125"/>
                </a:lnTo>
                <a:lnTo>
                  <a:pt x="126492" y="103670"/>
                </a:lnTo>
                <a:lnTo>
                  <a:pt x="147828" y="107899"/>
                </a:lnTo>
                <a:lnTo>
                  <a:pt x="169151" y="103670"/>
                </a:lnTo>
                <a:lnTo>
                  <a:pt x="183845" y="92125"/>
                </a:lnTo>
                <a:lnTo>
                  <a:pt x="185991" y="87782"/>
                </a:lnTo>
                <a:lnTo>
                  <a:pt x="192328" y="74980"/>
                </a:lnTo>
                <a:lnTo>
                  <a:pt x="195072" y="5394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object 3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56346" y="4278426"/>
            <a:ext cx="2326354" cy="5815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6117958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040807" y="569925"/>
            <a:ext cx="2456180" cy="270510"/>
            <a:chOff x="5040807" y="569925"/>
            <a:chExt cx="2456180" cy="270510"/>
          </a:xfrm>
        </p:grpSpPr>
        <p:sp>
          <p:nvSpPr>
            <p:cNvPr id="4" name="object 4" descr=""/>
            <p:cNvSpPr/>
            <p:nvPr/>
          </p:nvSpPr>
          <p:spPr>
            <a:xfrm>
              <a:off x="5040808" y="569925"/>
              <a:ext cx="1895475" cy="270510"/>
            </a:xfrm>
            <a:custGeom>
              <a:avLst/>
              <a:gdLst/>
              <a:ahLst/>
              <a:cxnLst/>
              <a:rect l="l" t="t" r="r" b="b"/>
              <a:pathLst>
                <a:path w="1895475" h="270509">
                  <a:moveTo>
                    <a:pt x="259346" y="194157"/>
                  </a:moveTo>
                  <a:lnTo>
                    <a:pt x="255181" y="169646"/>
                  </a:lnTo>
                  <a:lnTo>
                    <a:pt x="253149" y="164350"/>
                  </a:lnTo>
                  <a:lnTo>
                    <a:pt x="223774" y="138214"/>
                  </a:lnTo>
                  <a:lnTo>
                    <a:pt x="187566" y="129044"/>
                  </a:lnTo>
                  <a:lnTo>
                    <a:pt x="187566" y="184721"/>
                  </a:lnTo>
                  <a:lnTo>
                    <a:pt x="187566" y="200545"/>
                  </a:lnTo>
                  <a:lnTo>
                    <a:pt x="152895" y="214503"/>
                  </a:lnTo>
                  <a:lnTo>
                    <a:pt x="151663" y="214503"/>
                  </a:lnTo>
                  <a:lnTo>
                    <a:pt x="142100" y="214744"/>
                  </a:lnTo>
                  <a:lnTo>
                    <a:pt x="134962" y="214744"/>
                  </a:lnTo>
                  <a:lnTo>
                    <a:pt x="125082" y="214503"/>
                  </a:lnTo>
                  <a:lnTo>
                    <a:pt x="110363" y="214325"/>
                  </a:lnTo>
                  <a:lnTo>
                    <a:pt x="66332" y="214325"/>
                  </a:lnTo>
                  <a:lnTo>
                    <a:pt x="66332" y="169646"/>
                  </a:lnTo>
                  <a:lnTo>
                    <a:pt x="150063" y="169646"/>
                  </a:lnTo>
                  <a:lnTo>
                    <a:pt x="157073" y="169887"/>
                  </a:lnTo>
                  <a:lnTo>
                    <a:pt x="187566" y="184721"/>
                  </a:lnTo>
                  <a:lnTo>
                    <a:pt x="187566" y="129044"/>
                  </a:lnTo>
                  <a:lnTo>
                    <a:pt x="182524" y="128282"/>
                  </a:lnTo>
                  <a:lnTo>
                    <a:pt x="164642" y="126873"/>
                  </a:lnTo>
                  <a:lnTo>
                    <a:pt x="144678" y="126390"/>
                  </a:lnTo>
                  <a:lnTo>
                    <a:pt x="66332" y="126390"/>
                  </a:lnTo>
                  <a:lnTo>
                    <a:pt x="66332" y="99504"/>
                  </a:lnTo>
                  <a:lnTo>
                    <a:pt x="243332" y="99504"/>
                  </a:lnTo>
                  <a:lnTo>
                    <a:pt x="243332" y="52895"/>
                  </a:lnTo>
                  <a:lnTo>
                    <a:pt x="0" y="52895"/>
                  </a:lnTo>
                  <a:lnTo>
                    <a:pt x="0" y="264490"/>
                  </a:lnTo>
                  <a:lnTo>
                    <a:pt x="153543" y="264490"/>
                  </a:lnTo>
                  <a:lnTo>
                    <a:pt x="201612" y="259499"/>
                  </a:lnTo>
                  <a:lnTo>
                    <a:pt x="245262" y="234746"/>
                  </a:lnTo>
                  <a:lnTo>
                    <a:pt x="255993" y="214744"/>
                  </a:lnTo>
                  <a:lnTo>
                    <a:pt x="257670" y="210019"/>
                  </a:lnTo>
                  <a:lnTo>
                    <a:pt x="257771" y="209727"/>
                  </a:lnTo>
                  <a:lnTo>
                    <a:pt x="259346" y="195008"/>
                  </a:lnTo>
                  <a:lnTo>
                    <a:pt x="259346" y="194157"/>
                  </a:lnTo>
                  <a:close/>
                </a:path>
                <a:path w="1895475" h="270509">
                  <a:moveTo>
                    <a:pt x="501103" y="52247"/>
                  </a:moveTo>
                  <a:lnTo>
                    <a:pt x="274205" y="52247"/>
                  </a:lnTo>
                  <a:lnTo>
                    <a:pt x="274205" y="104317"/>
                  </a:lnTo>
                  <a:lnTo>
                    <a:pt x="274205" y="132257"/>
                  </a:lnTo>
                  <a:lnTo>
                    <a:pt x="274205" y="181787"/>
                  </a:lnTo>
                  <a:lnTo>
                    <a:pt x="274205" y="213537"/>
                  </a:lnTo>
                  <a:lnTo>
                    <a:pt x="274205" y="214807"/>
                  </a:lnTo>
                  <a:lnTo>
                    <a:pt x="274205" y="264337"/>
                  </a:lnTo>
                  <a:lnTo>
                    <a:pt x="500964" y="264337"/>
                  </a:lnTo>
                  <a:lnTo>
                    <a:pt x="500964" y="214807"/>
                  </a:lnTo>
                  <a:lnTo>
                    <a:pt x="344830" y="214807"/>
                  </a:lnTo>
                  <a:lnTo>
                    <a:pt x="344830" y="213537"/>
                  </a:lnTo>
                  <a:lnTo>
                    <a:pt x="344830" y="181787"/>
                  </a:lnTo>
                  <a:lnTo>
                    <a:pt x="476935" y="181787"/>
                  </a:lnTo>
                  <a:lnTo>
                    <a:pt x="476935" y="132257"/>
                  </a:lnTo>
                  <a:lnTo>
                    <a:pt x="344830" y="132257"/>
                  </a:lnTo>
                  <a:lnTo>
                    <a:pt x="344830" y="104317"/>
                  </a:lnTo>
                  <a:lnTo>
                    <a:pt x="501103" y="104317"/>
                  </a:lnTo>
                  <a:lnTo>
                    <a:pt x="501103" y="52247"/>
                  </a:lnTo>
                  <a:close/>
                </a:path>
                <a:path w="1895475" h="270509">
                  <a:moveTo>
                    <a:pt x="719709" y="0"/>
                  </a:moveTo>
                  <a:lnTo>
                    <a:pt x="681672" y="0"/>
                  </a:lnTo>
                  <a:lnTo>
                    <a:pt x="681672" y="8763"/>
                  </a:lnTo>
                  <a:lnTo>
                    <a:pt x="678573" y="16103"/>
                  </a:lnTo>
                  <a:lnTo>
                    <a:pt x="666191" y="27927"/>
                  </a:lnTo>
                  <a:lnTo>
                    <a:pt x="658418" y="30886"/>
                  </a:lnTo>
                  <a:lnTo>
                    <a:pt x="639546" y="30886"/>
                  </a:lnTo>
                  <a:lnTo>
                    <a:pt x="631685" y="27927"/>
                  </a:lnTo>
                  <a:lnTo>
                    <a:pt x="619290" y="16103"/>
                  </a:lnTo>
                  <a:lnTo>
                    <a:pt x="616191" y="8763"/>
                  </a:lnTo>
                  <a:lnTo>
                    <a:pt x="616191" y="0"/>
                  </a:lnTo>
                  <a:lnTo>
                    <a:pt x="578167" y="0"/>
                  </a:lnTo>
                  <a:lnTo>
                    <a:pt x="579272" y="13398"/>
                  </a:lnTo>
                  <a:lnTo>
                    <a:pt x="582815" y="24815"/>
                  </a:lnTo>
                  <a:lnTo>
                    <a:pt x="582879" y="24993"/>
                  </a:lnTo>
                  <a:lnTo>
                    <a:pt x="588873" y="34582"/>
                  </a:lnTo>
                  <a:lnTo>
                    <a:pt x="588987" y="34772"/>
                  </a:lnTo>
                  <a:lnTo>
                    <a:pt x="634111" y="56032"/>
                  </a:lnTo>
                  <a:lnTo>
                    <a:pt x="649363" y="56908"/>
                  </a:lnTo>
                  <a:lnTo>
                    <a:pt x="664057" y="56032"/>
                  </a:lnTo>
                  <a:lnTo>
                    <a:pt x="700112" y="42608"/>
                  </a:lnTo>
                  <a:lnTo>
                    <a:pt x="710996" y="30886"/>
                  </a:lnTo>
                  <a:lnTo>
                    <a:pt x="714692" y="24993"/>
                  </a:lnTo>
                  <a:lnTo>
                    <a:pt x="714806" y="24815"/>
                  </a:lnTo>
                  <a:lnTo>
                    <a:pt x="718439" y="13398"/>
                  </a:lnTo>
                  <a:lnTo>
                    <a:pt x="718896" y="8763"/>
                  </a:lnTo>
                  <a:lnTo>
                    <a:pt x="719709" y="0"/>
                  </a:lnTo>
                  <a:close/>
                </a:path>
                <a:path w="1895475" h="270509">
                  <a:moveTo>
                    <a:pt x="778611" y="52616"/>
                  </a:moveTo>
                  <a:lnTo>
                    <a:pt x="708266" y="52616"/>
                  </a:lnTo>
                  <a:lnTo>
                    <a:pt x="591032" y="183857"/>
                  </a:lnTo>
                  <a:lnTo>
                    <a:pt x="591032" y="52616"/>
                  </a:lnTo>
                  <a:lnTo>
                    <a:pt x="520407" y="52616"/>
                  </a:lnTo>
                  <a:lnTo>
                    <a:pt x="520407" y="264210"/>
                  </a:lnTo>
                  <a:lnTo>
                    <a:pt x="591032" y="264210"/>
                  </a:lnTo>
                  <a:lnTo>
                    <a:pt x="662647" y="183857"/>
                  </a:lnTo>
                  <a:lnTo>
                    <a:pt x="708266" y="132676"/>
                  </a:lnTo>
                  <a:lnTo>
                    <a:pt x="708266" y="264210"/>
                  </a:lnTo>
                  <a:lnTo>
                    <a:pt x="778611" y="264210"/>
                  </a:lnTo>
                  <a:lnTo>
                    <a:pt x="778611" y="132676"/>
                  </a:lnTo>
                  <a:lnTo>
                    <a:pt x="778611" y="52616"/>
                  </a:lnTo>
                  <a:close/>
                </a:path>
                <a:path w="1895475" h="270509">
                  <a:moveTo>
                    <a:pt x="1073416" y="138112"/>
                  </a:moveTo>
                  <a:lnTo>
                    <a:pt x="1057490" y="100876"/>
                  </a:lnTo>
                  <a:lnTo>
                    <a:pt x="1028230" y="72059"/>
                  </a:lnTo>
                  <a:lnTo>
                    <a:pt x="987488" y="53530"/>
                  </a:lnTo>
                  <a:lnTo>
                    <a:pt x="938161" y="47180"/>
                  </a:lnTo>
                  <a:lnTo>
                    <a:pt x="918870" y="48094"/>
                  </a:lnTo>
                  <a:lnTo>
                    <a:pt x="866254" y="61620"/>
                  </a:lnTo>
                  <a:lnTo>
                    <a:pt x="825284" y="89484"/>
                  </a:lnTo>
                  <a:lnTo>
                    <a:pt x="801014" y="128536"/>
                  </a:lnTo>
                  <a:lnTo>
                    <a:pt x="796340" y="158699"/>
                  </a:lnTo>
                  <a:lnTo>
                    <a:pt x="797509" y="173926"/>
                  </a:lnTo>
                  <a:lnTo>
                    <a:pt x="815213" y="215315"/>
                  </a:lnTo>
                  <a:lnTo>
                    <a:pt x="851154" y="247383"/>
                  </a:lnTo>
                  <a:lnTo>
                    <a:pt x="900671" y="266280"/>
                  </a:lnTo>
                  <a:lnTo>
                    <a:pt x="938161" y="269925"/>
                  </a:lnTo>
                  <a:lnTo>
                    <a:pt x="955446" y="269240"/>
                  </a:lnTo>
                  <a:lnTo>
                    <a:pt x="1001928" y="258775"/>
                  </a:lnTo>
                  <a:lnTo>
                    <a:pt x="1038758" y="236829"/>
                  </a:lnTo>
                  <a:lnTo>
                    <a:pt x="1063828" y="205054"/>
                  </a:lnTo>
                  <a:lnTo>
                    <a:pt x="999642" y="179565"/>
                  </a:lnTo>
                  <a:lnTo>
                    <a:pt x="995083" y="187794"/>
                  </a:lnTo>
                  <a:lnTo>
                    <a:pt x="989444" y="195008"/>
                  </a:lnTo>
                  <a:lnTo>
                    <a:pt x="948131" y="215303"/>
                  </a:lnTo>
                  <a:lnTo>
                    <a:pt x="938453" y="215887"/>
                  </a:lnTo>
                  <a:lnTo>
                    <a:pt x="929716" y="215468"/>
                  </a:lnTo>
                  <a:lnTo>
                    <a:pt x="891019" y="200875"/>
                  </a:lnTo>
                  <a:lnTo>
                    <a:pt x="870712" y="167271"/>
                  </a:lnTo>
                  <a:lnTo>
                    <a:pt x="870115" y="158699"/>
                  </a:lnTo>
                  <a:lnTo>
                    <a:pt x="870724" y="150139"/>
                  </a:lnTo>
                  <a:lnTo>
                    <a:pt x="891336" y="116484"/>
                  </a:lnTo>
                  <a:lnTo>
                    <a:pt x="930071" y="101650"/>
                  </a:lnTo>
                  <a:lnTo>
                    <a:pt x="938453" y="101219"/>
                  </a:lnTo>
                  <a:lnTo>
                    <a:pt x="946454" y="101219"/>
                  </a:lnTo>
                  <a:lnTo>
                    <a:pt x="985774" y="118237"/>
                  </a:lnTo>
                  <a:lnTo>
                    <a:pt x="1000213" y="138112"/>
                  </a:lnTo>
                  <a:lnTo>
                    <a:pt x="1073416" y="138112"/>
                  </a:lnTo>
                  <a:close/>
                </a:path>
                <a:path w="1895475" h="270509">
                  <a:moveTo>
                    <a:pt x="1350492" y="194157"/>
                  </a:moveTo>
                  <a:lnTo>
                    <a:pt x="1346327" y="169646"/>
                  </a:lnTo>
                  <a:lnTo>
                    <a:pt x="1344295" y="164350"/>
                  </a:lnTo>
                  <a:lnTo>
                    <a:pt x="1314919" y="138214"/>
                  </a:lnTo>
                  <a:lnTo>
                    <a:pt x="1278724" y="129044"/>
                  </a:lnTo>
                  <a:lnTo>
                    <a:pt x="1278724" y="184721"/>
                  </a:lnTo>
                  <a:lnTo>
                    <a:pt x="1278724" y="200545"/>
                  </a:lnTo>
                  <a:lnTo>
                    <a:pt x="1244053" y="214503"/>
                  </a:lnTo>
                  <a:lnTo>
                    <a:pt x="1242822" y="214503"/>
                  </a:lnTo>
                  <a:lnTo>
                    <a:pt x="1233258" y="214744"/>
                  </a:lnTo>
                  <a:lnTo>
                    <a:pt x="1226108" y="214744"/>
                  </a:lnTo>
                  <a:lnTo>
                    <a:pt x="1216240" y="214503"/>
                  </a:lnTo>
                  <a:lnTo>
                    <a:pt x="1201508" y="214325"/>
                  </a:lnTo>
                  <a:lnTo>
                    <a:pt x="1157490" y="214325"/>
                  </a:lnTo>
                  <a:lnTo>
                    <a:pt x="1157490" y="169646"/>
                  </a:lnTo>
                  <a:lnTo>
                    <a:pt x="1241209" y="169646"/>
                  </a:lnTo>
                  <a:lnTo>
                    <a:pt x="1248219" y="169887"/>
                  </a:lnTo>
                  <a:lnTo>
                    <a:pt x="1278724" y="184721"/>
                  </a:lnTo>
                  <a:lnTo>
                    <a:pt x="1278724" y="129044"/>
                  </a:lnTo>
                  <a:lnTo>
                    <a:pt x="1273683" y="128282"/>
                  </a:lnTo>
                  <a:lnTo>
                    <a:pt x="1255801" y="126873"/>
                  </a:lnTo>
                  <a:lnTo>
                    <a:pt x="1235837" y="126390"/>
                  </a:lnTo>
                  <a:lnTo>
                    <a:pt x="1157490" y="126390"/>
                  </a:lnTo>
                  <a:lnTo>
                    <a:pt x="1157490" y="99504"/>
                  </a:lnTo>
                  <a:lnTo>
                    <a:pt x="1334477" y="99504"/>
                  </a:lnTo>
                  <a:lnTo>
                    <a:pt x="1334477" y="52895"/>
                  </a:lnTo>
                  <a:lnTo>
                    <a:pt x="1091145" y="52895"/>
                  </a:lnTo>
                  <a:lnTo>
                    <a:pt x="1091145" y="264490"/>
                  </a:lnTo>
                  <a:lnTo>
                    <a:pt x="1244688" y="264490"/>
                  </a:lnTo>
                  <a:lnTo>
                    <a:pt x="1292758" y="259499"/>
                  </a:lnTo>
                  <a:lnTo>
                    <a:pt x="1336408" y="234746"/>
                  </a:lnTo>
                  <a:lnTo>
                    <a:pt x="1347139" y="214744"/>
                  </a:lnTo>
                  <a:lnTo>
                    <a:pt x="1348816" y="210019"/>
                  </a:lnTo>
                  <a:lnTo>
                    <a:pt x="1348917" y="209727"/>
                  </a:lnTo>
                  <a:lnTo>
                    <a:pt x="1350492" y="195008"/>
                  </a:lnTo>
                  <a:lnTo>
                    <a:pt x="1350492" y="194157"/>
                  </a:lnTo>
                  <a:close/>
                </a:path>
                <a:path w="1895475" h="270509">
                  <a:moveTo>
                    <a:pt x="1636433" y="159270"/>
                  </a:moveTo>
                  <a:lnTo>
                    <a:pt x="1635315" y="143929"/>
                  </a:lnTo>
                  <a:lnTo>
                    <a:pt x="1635112" y="142938"/>
                  </a:lnTo>
                  <a:lnTo>
                    <a:pt x="1632000" y="129324"/>
                  </a:lnTo>
                  <a:lnTo>
                    <a:pt x="1631962" y="129146"/>
                  </a:lnTo>
                  <a:lnTo>
                    <a:pt x="1626450" y="115468"/>
                  </a:lnTo>
                  <a:lnTo>
                    <a:pt x="1626374" y="115277"/>
                  </a:lnTo>
                  <a:lnTo>
                    <a:pt x="1618729" y="102514"/>
                  </a:lnTo>
                  <a:lnTo>
                    <a:pt x="1618640" y="102362"/>
                  </a:lnTo>
                  <a:lnTo>
                    <a:pt x="1618564" y="102222"/>
                  </a:lnTo>
                  <a:lnTo>
                    <a:pt x="1618449" y="102082"/>
                  </a:lnTo>
                  <a:lnTo>
                    <a:pt x="1584045" y="70396"/>
                  </a:lnTo>
                  <a:lnTo>
                    <a:pt x="1562354" y="59867"/>
                  </a:lnTo>
                  <a:lnTo>
                    <a:pt x="1562354" y="159270"/>
                  </a:lnTo>
                  <a:lnTo>
                    <a:pt x="1561795" y="167830"/>
                  </a:lnTo>
                  <a:lnTo>
                    <a:pt x="1542669" y="201231"/>
                  </a:lnTo>
                  <a:lnTo>
                    <a:pt x="1506524" y="216039"/>
                  </a:lnTo>
                  <a:lnTo>
                    <a:pt x="1498600" y="216458"/>
                  </a:lnTo>
                  <a:lnTo>
                    <a:pt x="1490548" y="216039"/>
                  </a:lnTo>
                  <a:lnTo>
                    <a:pt x="1454251" y="201231"/>
                  </a:lnTo>
                  <a:lnTo>
                    <a:pt x="1435125" y="167830"/>
                  </a:lnTo>
                  <a:lnTo>
                    <a:pt x="1434553" y="159270"/>
                  </a:lnTo>
                  <a:lnTo>
                    <a:pt x="1435112" y="150825"/>
                  </a:lnTo>
                  <a:lnTo>
                    <a:pt x="1453959" y="117348"/>
                  </a:lnTo>
                  <a:lnTo>
                    <a:pt x="1489989" y="102514"/>
                  </a:lnTo>
                  <a:lnTo>
                    <a:pt x="1498041" y="102082"/>
                  </a:lnTo>
                  <a:lnTo>
                    <a:pt x="1506029" y="102514"/>
                  </a:lnTo>
                  <a:lnTo>
                    <a:pt x="1542389" y="117106"/>
                  </a:lnTo>
                  <a:lnTo>
                    <a:pt x="1561795" y="150825"/>
                  </a:lnTo>
                  <a:lnTo>
                    <a:pt x="1562354" y="159270"/>
                  </a:lnTo>
                  <a:lnTo>
                    <a:pt x="1562354" y="59867"/>
                  </a:lnTo>
                  <a:lnTo>
                    <a:pt x="1552816" y="56159"/>
                  </a:lnTo>
                  <a:lnTo>
                    <a:pt x="1535595" y="51650"/>
                  </a:lnTo>
                  <a:lnTo>
                    <a:pt x="1517434" y="48945"/>
                  </a:lnTo>
                  <a:lnTo>
                    <a:pt x="1498320" y="48031"/>
                  </a:lnTo>
                  <a:lnTo>
                    <a:pt x="1479804" y="48945"/>
                  </a:lnTo>
                  <a:lnTo>
                    <a:pt x="1428699" y="62484"/>
                  </a:lnTo>
                  <a:lnTo>
                    <a:pt x="1388262" y="90335"/>
                  </a:lnTo>
                  <a:lnTo>
                    <a:pt x="1378204" y="102222"/>
                  </a:lnTo>
                  <a:lnTo>
                    <a:pt x="1378089" y="102362"/>
                  </a:lnTo>
                  <a:lnTo>
                    <a:pt x="1370012" y="115277"/>
                  </a:lnTo>
                  <a:lnTo>
                    <a:pt x="1369885" y="115468"/>
                  </a:lnTo>
                  <a:lnTo>
                    <a:pt x="1364107" y="129146"/>
                  </a:lnTo>
                  <a:lnTo>
                    <a:pt x="1364030" y="129324"/>
                  </a:lnTo>
                  <a:lnTo>
                    <a:pt x="1360525" y="143929"/>
                  </a:lnTo>
                  <a:lnTo>
                    <a:pt x="1359357" y="159270"/>
                  </a:lnTo>
                  <a:lnTo>
                    <a:pt x="1360551" y="174612"/>
                  </a:lnTo>
                  <a:lnTo>
                    <a:pt x="1378089" y="215747"/>
                  </a:lnTo>
                  <a:lnTo>
                    <a:pt x="1413675" y="247599"/>
                  </a:lnTo>
                  <a:lnTo>
                    <a:pt x="1462290" y="266319"/>
                  </a:lnTo>
                  <a:lnTo>
                    <a:pt x="1498600" y="269925"/>
                  </a:lnTo>
                  <a:lnTo>
                    <a:pt x="1517713" y="269024"/>
                  </a:lnTo>
                  <a:lnTo>
                    <a:pt x="1569237" y="255485"/>
                  </a:lnTo>
                  <a:lnTo>
                    <a:pt x="1608772" y="227799"/>
                  </a:lnTo>
                  <a:lnTo>
                    <a:pt x="1618437" y="216039"/>
                  </a:lnTo>
                  <a:lnTo>
                    <a:pt x="1618564" y="215887"/>
                  </a:lnTo>
                  <a:lnTo>
                    <a:pt x="1626374" y="202920"/>
                  </a:lnTo>
                  <a:lnTo>
                    <a:pt x="1631962" y="189153"/>
                  </a:lnTo>
                  <a:lnTo>
                    <a:pt x="1635315" y="174612"/>
                  </a:lnTo>
                  <a:lnTo>
                    <a:pt x="1636433" y="159270"/>
                  </a:lnTo>
                  <a:close/>
                </a:path>
                <a:path w="1895475" h="270509">
                  <a:moveTo>
                    <a:pt x="1894928" y="52616"/>
                  </a:moveTo>
                  <a:lnTo>
                    <a:pt x="1690192" y="52616"/>
                  </a:lnTo>
                  <a:lnTo>
                    <a:pt x="1686775" y="88811"/>
                  </a:lnTo>
                  <a:lnTo>
                    <a:pt x="1681683" y="123317"/>
                  </a:lnTo>
                  <a:lnTo>
                    <a:pt x="1666455" y="187286"/>
                  </a:lnTo>
                  <a:lnTo>
                    <a:pt x="1644446" y="207302"/>
                  </a:lnTo>
                  <a:lnTo>
                    <a:pt x="1635290" y="207302"/>
                  </a:lnTo>
                  <a:lnTo>
                    <a:pt x="1635290" y="264210"/>
                  </a:lnTo>
                  <a:lnTo>
                    <a:pt x="1675155" y="260388"/>
                  </a:lnTo>
                  <a:lnTo>
                    <a:pt x="1714855" y="235089"/>
                  </a:lnTo>
                  <a:lnTo>
                    <a:pt x="1733080" y="194195"/>
                  </a:lnTo>
                  <a:lnTo>
                    <a:pt x="1744764" y="152819"/>
                  </a:lnTo>
                  <a:lnTo>
                    <a:pt x="1754530" y="102654"/>
                  </a:lnTo>
                  <a:lnTo>
                    <a:pt x="1824304" y="102654"/>
                  </a:lnTo>
                  <a:lnTo>
                    <a:pt x="1824304" y="264210"/>
                  </a:lnTo>
                  <a:lnTo>
                    <a:pt x="1894928" y="264210"/>
                  </a:lnTo>
                  <a:lnTo>
                    <a:pt x="1894928" y="52616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9180" y="622541"/>
              <a:ext cx="243052" cy="21159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194791" y="622541"/>
              <a:ext cx="302260" cy="212090"/>
            </a:xfrm>
            <a:custGeom>
              <a:avLst/>
              <a:gdLst/>
              <a:ahLst/>
              <a:cxnLst/>
              <a:rect l="l" t="t" r="r" b="b"/>
              <a:pathLst>
                <a:path w="302259" h="212090">
                  <a:moveTo>
                    <a:pt x="187007" y="0"/>
                  </a:moveTo>
                  <a:lnTo>
                    <a:pt x="114668" y="0"/>
                  </a:lnTo>
                  <a:lnTo>
                    <a:pt x="0" y="211594"/>
                  </a:lnTo>
                  <a:lnTo>
                    <a:pt x="71196" y="211594"/>
                  </a:lnTo>
                  <a:lnTo>
                    <a:pt x="90931" y="175285"/>
                  </a:lnTo>
                  <a:lnTo>
                    <a:pt x="281988" y="175285"/>
                  </a:lnTo>
                  <a:lnTo>
                    <a:pt x="256106" y="127520"/>
                  </a:lnTo>
                  <a:lnTo>
                    <a:pt x="116662" y="127520"/>
                  </a:lnTo>
                  <a:lnTo>
                    <a:pt x="150977" y="64617"/>
                  </a:lnTo>
                  <a:lnTo>
                    <a:pt x="222021" y="64617"/>
                  </a:lnTo>
                  <a:lnTo>
                    <a:pt x="187007" y="0"/>
                  </a:lnTo>
                  <a:close/>
                </a:path>
                <a:path w="302259" h="212090">
                  <a:moveTo>
                    <a:pt x="281988" y="175285"/>
                  </a:moveTo>
                  <a:lnTo>
                    <a:pt x="210743" y="175285"/>
                  </a:lnTo>
                  <a:lnTo>
                    <a:pt x="230466" y="211594"/>
                  </a:lnTo>
                  <a:lnTo>
                    <a:pt x="301663" y="211594"/>
                  </a:lnTo>
                  <a:lnTo>
                    <a:pt x="281988" y="175285"/>
                  </a:lnTo>
                  <a:close/>
                </a:path>
                <a:path w="302259" h="212090">
                  <a:moveTo>
                    <a:pt x="222021" y="64617"/>
                  </a:moveTo>
                  <a:lnTo>
                    <a:pt x="150977" y="64617"/>
                  </a:lnTo>
                  <a:lnTo>
                    <a:pt x="185000" y="127520"/>
                  </a:lnTo>
                  <a:lnTo>
                    <a:pt x="256106" y="127520"/>
                  </a:lnTo>
                  <a:lnTo>
                    <a:pt x="222021" y="64617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3412235" y="3396627"/>
            <a:ext cx="2456180" cy="270510"/>
            <a:chOff x="3412235" y="3396627"/>
            <a:chExt cx="2456180" cy="270510"/>
          </a:xfrm>
        </p:grpSpPr>
        <p:sp>
          <p:nvSpPr>
            <p:cNvPr id="8" name="object 8" descr=""/>
            <p:cNvSpPr/>
            <p:nvPr/>
          </p:nvSpPr>
          <p:spPr>
            <a:xfrm>
              <a:off x="3412236" y="3396627"/>
              <a:ext cx="1895475" cy="270510"/>
            </a:xfrm>
            <a:custGeom>
              <a:avLst/>
              <a:gdLst/>
              <a:ahLst/>
              <a:cxnLst/>
              <a:rect l="l" t="t" r="r" b="b"/>
              <a:pathLst>
                <a:path w="1895475" h="270510">
                  <a:moveTo>
                    <a:pt x="259346" y="194144"/>
                  </a:moveTo>
                  <a:lnTo>
                    <a:pt x="258749" y="184708"/>
                  </a:lnTo>
                  <a:lnTo>
                    <a:pt x="258648" y="183210"/>
                  </a:lnTo>
                  <a:lnTo>
                    <a:pt x="256679" y="173710"/>
                  </a:lnTo>
                  <a:lnTo>
                    <a:pt x="256590" y="173278"/>
                  </a:lnTo>
                  <a:lnTo>
                    <a:pt x="255282" y="169887"/>
                  </a:lnTo>
                  <a:lnTo>
                    <a:pt x="255193" y="169646"/>
                  </a:lnTo>
                  <a:lnTo>
                    <a:pt x="253149" y="164338"/>
                  </a:lnTo>
                  <a:lnTo>
                    <a:pt x="223774" y="138214"/>
                  </a:lnTo>
                  <a:lnTo>
                    <a:pt x="187566" y="129044"/>
                  </a:lnTo>
                  <a:lnTo>
                    <a:pt x="187566" y="184708"/>
                  </a:lnTo>
                  <a:lnTo>
                    <a:pt x="187566" y="200533"/>
                  </a:lnTo>
                  <a:lnTo>
                    <a:pt x="152933" y="214490"/>
                  </a:lnTo>
                  <a:lnTo>
                    <a:pt x="151739" y="214490"/>
                  </a:lnTo>
                  <a:lnTo>
                    <a:pt x="142113" y="214731"/>
                  </a:lnTo>
                  <a:lnTo>
                    <a:pt x="134962" y="214731"/>
                  </a:lnTo>
                  <a:lnTo>
                    <a:pt x="125082" y="214490"/>
                  </a:lnTo>
                  <a:lnTo>
                    <a:pt x="110363" y="214312"/>
                  </a:lnTo>
                  <a:lnTo>
                    <a:pt x="66332" y="214312"/>
                  </a:lnTo>
                  <a:lnTo>
                    <a:pt x="66332" y="169646"/>
                  </a:lnTo>
                  <a:lnTo>
                    <a:pt x="150063" y="169646"/>
                  </a:lnTo>
                  <a:lnTo>
                    <a:pt x="157073" y="169887"/>
                  </a:lnTo>
                  <a:lnTo>
                    <a:pt x="187566" y="184708"/>
                  </a:lnTo>
                  <a:lnTo>
                    <a:pt x="187566" y="129044"/>
                  </a:lnTo>
                  <a:lnTo>
                    <a:pt x="182524" y="128282"/>
                  </a:lnTo>
                  <a:lnTo>
                    <a:pt x="164642" y="126860"/>
                  </a:lnTo>
                  <a:lnTo>
                    <a:pt x="144678" y="126377"/>
                  </a:lnTo>
                  <a:lnTo>
                    <a:pt x="66332" y="126377"/>
                  </a:lnTo>
                  <a:lnTo>
                    <a:pt x="66332" y="99504"/>
                  </a:lnTo>
                  <a:lnTo>
                    <a:pt x="243332" y="99504"/>
                  </a:lnTo>
                  <a:lnTo>
                    <a:pt x="243332" y="52895"/>
                  </a:lnTo>
                  <a:lnTo>
                    <a:pt x="0" y="52895"/>
                  </a:lnTo>
                  <a:lnTo>
                    <a:pt x="0" y="264490"/>
                  </a:lnTo>
                  <a:lnTo>
                    <a:pt x="153543" y="264490"/>
                  </a:lnTo>
                  <a:lnTo>
                    <a:pt x="201612" y="259499"/>
                  </a:lnTo>
                  <a:lnTo>
                    <a:pt x="245262" y="234746"/>
                  </a:lnTo>
                  <a:lnTo>
                    <a:pt x="255993" y="214731"/>
                  </a:lnTo>
                  <a:lnTo>
                    <a:pt x="257670" y="210019"/>
                  </a:lnTo>
                  <a:lnTo>
                    <a:pt x="257771" y="209727"/>
                  </a:lnTo>
                  <a:lnTo>
                    <a:pt x="259346" y="195008"/>
                  </a:lnTo>
                  <a:lnTo>
                    <a:pt x="259346" y="194144"/>
                  </a:lnTo>
                  <a:close/>
                </a:path>
                <a:path w="1895475" h="270510">
                  <a:moveTo>
                    <a:pt x="501091" y="52565"/>
                  </a:moveTo>
                  <a:lnTo>
                    <a:pt x="274205" y="52565"/>
                  </a:lnTo>
                  <a:lnTo>
                    <a:pt x="274205" y="103365"/>
                  </a:lnTo>
                  <a:lnTo>
                    <a:pt x="274205" y="131305"/>
                  </a:lnTo>
                  <a:lnTo>
                    <a:pt x="274205" y="182105"/>
                  </a:lnTo>
                  <a:lnTo>
                    <a:pt x="274205" y="212585"/>
                  </a:lnTo>
                  <a:lnTo>
                    <a:pt x="274205" y="213855"/>
                  </a:lnTo>
                  <a:lnTo>
                    <a:pt x="274205" y="264655"/>
                  </a:lnTo>
                  <a:lnTo>
                    <a:pt x="500951" y="264655"/>
                  </a:lnTo>
                  <a:lnTo>
                    <a:pt x="500951" y="213855"/>
                  </a:lnTo>
                  <a:lnTo>
                    <a:pt x="500951" y="212585"/>
                  </a:lnTo>
                  <a:lnTo>
                    <a:pt x="474637" y="212585"/>
                  </a:lnTo>
                  <a:lnTo>
                    <a:pt x="474637" y="213855"/>
                  </a:lnTo>
                  <a:lnTo>
                    <a:pt x="344830" y="213855"/>
                  </a:lnTo>
                  <a:lnTo>
                    <a:pt x="344830" y="212585"/>
                  </a:lnTo>
                  <a:lnTo>
                    <a:pt x="344830" y="182105"/>
                  </a:lnTo>
                  <a:lnTo>
                    <a:pt x="476935" y="182105"/>
                  </a:lnTo>
                  <a:lnTo>
                    <a:pt x="476935" y="131305"/>
                  </a:lnTo>
                  <a:lnTo>
                    <a:pt x="344830" y="131305"/>
                  </a:lnTo>
                  <a:lnTo>
                    <a:pt x="344830" y="103365"/>
                  </a:lnTo>
                  <a:lnTo>
                    <a:pt x="501091" y="103365"/>
                  </a:lnTo>
                  <a:lnTo>
                    <a:pt x="501091" y="52565"/>
                  </a:lnTo>
                  <a:close/>
                </a:path>
                <a:path w="1895475" h="270510">
                  <a:moveTo>
                    <a:pt x="719696" y="0"/>
                  </a:moveTo>
                  <a:lnTo>
                    <a:pt x="681672" y="0"/>
                  </a:lnTo>
                  <a:lnTo>
                    <a:pt x="681672" y="8763"/>
                  </a:lnTo>
                  <a:lnTo>
                    <a:pt x="678573" y="16103"/>
                  </a:lnTo>
                  <a:lnTo>
                    <a:pt x="666178" y="27927"/>
                  </a:lnTo>
                  <a:lnTo>
                    <a:pt x="658418" y="30886"/>
                  </a:lnTo>
                  <a:lnTo>
                    <a:pt x="639546" y="30886"/>
                  </a:lnTo>
                  <a:lnTo>
                    <a:pt x="631685" y="27927"/>
                  </a:lnTo>
                  <a:lnTo>
                    <a:pt x="619290" y="16103"/>
                  </a:lnTo>
                  <a:lnTo>
                    <a:pt x="616191" y="8763"/>
                  </a:lnTo>
                  <a:lnTo>
                    <a:pt x="616191" y="0"/>
                  </a:lnTo>
                  <a:lnTo>
                    <a:pt x="578167" y="0"/>
                  </a:lnTo>
                  <a:lnTo>
                    <a:pt x="579272" y="13398"/>
                  </a:lnTo>
                  <a:lnTo>
                    <a:pt x="582815" y="24815"/>
                  </a:lnTo>
                  <a:lnTo>
                    <a:pt x="582879" y="24993"/>
                  </a:lnTo>
                  <a:lnTo>
                    <a:pt x="588873" y="34582"/>
                  </a:lnTo>
                  <a:lnTo>
                    <a:pt x="588987" y="34772"/>
                  </a:lnTo>
                  <a:lnTo>
                    <a:pt x="634111" y="56019"/>
                  </a:lnTo>
                  <a:lnTo>
                    <a:pt x="649363" y="56896"/>
                  </a:lnTo>
                  <a:lnTo>
                    <a:pt x="664057" y="56019"/>
                  </a:lnTo>
                  <a:lnTo>
                    <a:pt x="700112" y="42608"/>
                  </a:lnTo>
                  <a:lnTo>
                    <a:pt x="710984" y="30886"/>
                  </a:lnTo>
                  <a:lnTo>
                    <a:pt x="714679" y="24993"/>
                  </a:lnTo>
                  <a:lnTo>
                    <a:pt x="714794" y="24815"/>
                  </a:lnTo>
                  <a:lnTo>
                    <a:pt x="718426" y="13398"/>
                  </a:lnTo>
                  <a:lnTo>
                    <a:pt x="718883" y="8763"/>
                  </a:lnTo>
                  <a:lnTo>
                    <a:pt x="719696" y="0"/>
                  </a:lnTo>
                  <a:close/>
                </a:path>
                <a:path w="1895475" h="270510">
                  <a:moveTo>
                    <a:pt x="778598" y="52616"/>
                  </a:moveTo>
                  <a:lnTo>
                    <a:pt x="708266" y="52616"/>
                  </a:lnTo>
                  <a:lnTo>
                    <a:pt x="591032" y="183857"/>
                  </a:lnTo>
                  <a:lnTo>
                    <a:pt x="591032" y="52616"/>
                  </a:lnTo>
                  <a:lnTo>
                    <a:pt x="520407" y="52616"/>
                  </a:lnTo>
                  <a:lnTo>
                    <a:pt x="520407" y="264210"/>
                  </a:lnTo>
                  <a:lnTo>
                    <a:pt x="591032" y="264210"/>
                  </a:lnTo>
                  <a:lnTo>
                    <a:pt x="662647" y="183857"/>
                  </a:lnTo>
                  <a:lnTo>
                    <a:pt x="708266" y="132676"/>
                  </a:lnTo>
                  <a:lnTo>
                    <a:pt x="708266" y="264210"/>
                  </a:lnTo>
                  <a:lnTo>
                    <a:pt x="778598" y="264210"/>
                  </a:lnTo>
                  <a:lnTo>
                    <a:pt x="778598" y="132676"/>
                  </a:lnTo>
                  <a:lnTo>
                    <a:pt x="778598" y="52616"/>
                  </a:lnTo>
                  <a:close/>
                </a:path>
                <a:path w="1895475" h="270510">
                  <a:moveTo>
                    <a:pt x="1073404" y="138112"/>
                  </a:moveTo>
                  <a:lnTo>
                    <a:pt x="1057478" y="100876"/>
                  </a:lnTo>
                  <a:lnTo>
                    <a:pt x="1028217" y="72059"/>
                  </a:lnTo>
                  <a:lnTo>
                    <a:pt x="987475" y="53530"/>
                  </a:lnTo>
                  <a:lnTo>
                    <a:pt x="938161" y="47180"/>
                  </a:lnTo>
                  <a:lnTo>
                    <a:pt x="918857" y="48094"/>
                  </a:lnTo>
                  <a:lnTo>
                    <a:pt x="866241" y="61620"/>
                  </a:lnTo>
                  <a:lnTo>
                    <a:pt x="825271" y="89484"/>
                  </a:lnTo>
                  <a:lnTo>
                    <a:pt x="801001" y="128536"/>
                  </a:lnTo>
                  <a:lnTo>
                    <a:pt x="796328" y="158686"/>
                  </a:lnTo>
                  <a:lnTo>
                    <a:pt x="797496" y="173926"/>
                  </a:lnTo>
                  <a:lnTo>
                    <a:pt x="815200" y="215315"/>
                  </a:lnTo>
                  <a:lnTo>
                    <a:pt x="851141" y="247383"/>
                  </a:lnTo>
                  <a:lnTo>
                    <a:pt x="900658" y="266280"/>
                  </a:lnTo>
                  <a:lnTo>
                    <a:pt x="938161" y="269925"/>
                  </a:lnTo>
                  <a:lnTo>
                    <a:pt x="955433" y="269240"/>
                  </a:lnTo>
                  <a:lnTo>
                    <a:pt x="1001915" y="258775"/>
                  </a:lnTo>
                  <a:lnTo>
                    <a:pt x="1038745" y="236829"/>
                  </a:lnTo>
                  <a:lnTo>
                    <a:pt x="1063815" y="205054"/>
                  </a:lnTo>
                  <a:lnTo>
                    <a:pt x="999629" y="179565"/>
                  </a:lnTo>
                  <a:lnTo>
                    <a:pt x="995083" y="187794"/>
                  </a:lnTo>
                  <a:lnTo>
                    <a:pt x="989444" y="195021"/>
                  </a:lnTo>
                  <a:lnTo>
                    <a:pt x="948118" y="215303"/>
                  </a:lnTo>
                  <a:lnTo>
                    <a:pt x="938441" y="215887"/>
                  </a:lnTo>
                  <a:lnTo>
                    <a:pt x="929703" y="215468"/>
                  </a:lnTo>
                  <a:lnTo>
                    <a:pt x="891006" y="200875"/>
                  </a:lnTo>
                  <a:lnTo>
                    <a:pt x="870699" y="167259"/>
                  </a:lnTo>
                  <a:lnTo>
                    <a:pt x="870102" y="158686"/>
                  </a:lnTo>
                  <a:lnTo>
                    <a:pt x="870712" y="150126"/>
                  </a:lnTo>
                  <a:lnTo>
                    <a:pt x="891324" y="116484"/>
                  </a:lnTo>
                  <a:lnTo>
                    <a:pt x="930059" y="101650"/>
                  </a:lnTo>
                  <a:lnTo>
                    <a:pt x="938441" y="101219"/>
                  </a:lnTo>
                  <a:lnTo>
                    <a:pt x="946454" y="101219"/>
                  </a:lnTo>
                  <a:lnTo>
                    <a:pt x="985761" y="118237"/>
                  </a:lnTo>
                  <a:lnTo>
                    <a:pt x="1000201" y="138112"/>
                  </a:lnTo>
                  <a:lnTo>
                    <a:pt x="1073404" y="138112"/>
                  </a:lnTo>
                  <a:close/>
                </a:path>
                <a:path w="1895475" h="270510">
                  <a:moveTo>
                    <a:pt x="1350479" y="194144"/>
                  </a:moveTo>
                  <a:lnTo>
                    <a:pt x="1349883" y="184708"/>
                  </a:lnTo>
                  <a:lnTo>
                    <a:pt x="1349781" y="183210"/>
                  </a:lnTo>
                  <a:lnTo>
                    <a:pt x="1347812" y="173710"/>
                  </a:lnTo>
                  <a:lnTo>
                    <a:pt x="1347724" y="173278"/>
                  </a:lnTo>
                  <a:lnTo>
                    <a:pt x="1346415" y="169887"/>
                  </a:lnTo>
                  <a:lnTo>
                    <a:pt x="1346327" y="169646"/>
                  </a:lnTo>
                  <a:lnTo>
                    <a:pt x="1344282" y="164338"/>
                  </a:lnTo>
                  <a:lnTo>
                    <a:pt x="1314907" y="138214"/>
                  </a:lnTo>
                  <a:lnTo>
                    <a:pt x="1278712" y="129044"/>
                  </a:lnTo>
                  <a:lnTo>
                    <a:pt x="1278712" y="184708"/>
                  </a:lnTo>
                  <a:lnTo>
                    <a:pt x="1278712" y="200533"/>
                  </a:lnTo>
                  <a:lnTo>
                    <a:pt x="1244066" y="214490"/>
                  </a:lnTo>
                  <a:lnTo>
                    <a:pt x="1242872" y="214490"/>
                  </a:lnTo>
                  <a:lnTo>
                    <a:pt x="1233246" y="214731"/>
                  </a:lnTo>
                  <a:lnTo>
                    <a:pt x="1226096" y="214731"/>
                  </a:lnTo>
                  <a:lnTo>
                    <a:pt x="1216228" y="214490"/>
                  </a:lnTo>
                  <a:lnTo>
                    <a:pt x="1201496" y="214312"/>
                  </a:lnTo>
                  <a:lnTo>
                    <a:pt x="1157478" y="214312"/>
                  </a:lnTo>
                  <a:lnTo>
                    <a:pt x="1157478" y="169646"/>
                  </a:lnTo>
                  <a:lnTo>
                    <a:pt x="1241209" y="169646"/>
                  </a:lnTo>
                  <a:lnTo>
                    <a:pt x="1248219" y="169887"/>
                  </a:lnTo>
                  <a:lnTo>
                    <a:pt x="1278712" y="184708"/>
                  </a:lnTo>
                  <a:lnTo>
                    <a:pt x="1278712" y="129044"/>
                  </a:lnTo>
                  <a:lnTo>
                    <a:pt x="1273657" y="128282"/>
                  </a:lnTo>
                  <a:lnTo>
                    <a:pt x="1255788" y="126860"/>
                  </a:lnTo>
                  <a:lnTo>
                    <a:pt x="1235824" y="126377"/>
                  </a:lnTo>
                  <a:lnTo>
                    <a:pt x="1157478" y="126377"/>
                  </a:lnTo>
                  <a:lnTo>
                    <a:pt x="1157478" y="99504"/>
                  </a:lnTo>
                  <a:lnTo>
                    <a:pt x="1334465" y="99504"/>
                  </a:lnTo>
                  <a:lnTo>
                    <a:pt x="1334465" y="52895"/>
                  </a:lnTo>
                  <a:lnTo>
                    <a:pt x="1091133" y="52895"/>
                  </a:lnTo>
                  <a:lnTo>
                    <a:pt x="1091133" y="264490"/>
                  </a:lnTo>
                  <a:lnTo>
                    <a:pt x="1244688" y="264490"/>
                  </a:lnTo>
                  <a:lnTo>
                    <a:pt x="1292745" y="259499"/>
                  </a:lnTo>
                  <a:lnTo>
                    <a:pt x="1336395" y="234746"/>
                  </a:lnTo>
                  <a:lnTo>
                    <a:pt x="1347127" y="214731"/>
                  </a:lnTo>
                  <a:lnTo>
                    <a:pt x="1348803" y="210019"/>
                  </a:lnTo>
                  <a:lnTo>
                    <a:pt x="1348905" y="209727"/>
                  </a:lnTo>
                  <a:lnTo>
                    <a:pt x="1350479" y="195008"/>
                  </a:lnTo>
                  <a:lnTo>
                    <a:pt x="1350479" y="194144"/>
                  </a:lnTo>
                  <a:close/>
                </a:path>
                <a:path w="1895475" h="270510">
                  <a:moveTo>
                    <a:pt x="1636420" y="159258"/>
                  </a:moveTo>
                  <a:lnTo>
                    <a:pt x="1635302" y="143916"/>
                  </a:lnTo>
                  <a:lnTo>
                    <a:pt x="1635099" y="142938"/>
                  </a:lnTo>
                  <a:lnTo>
                    <a:pt x="1631988" y="129324"/>
                  </a:lnTo>
                  <a:lnTo>
                    <a:pt x="1631950" y="129146"/>
                  </a:lnTo>
                  <a:lnTo>
                    <a:pt x="1626438" y="115468"/>
                  </a:lnTo>
                  <a:lnTo>
                    <a:pt x="1626362" y="115277"/>
                  </a:lnTo>
                  <a:lnTo>
                    <a:pt x="1618703" y="102514"/>
                  </a:lnTo>
                  <a:lnTo>
                    <a:pt x="1618615" y="102362"/>
                  </a:lnTo>
                  <a:lnTo>
                    <a:pt x="1618538" y="102222"/>
                  </a:lnTo>
                  <a:lnTo>
                    <a:pt x="1618424" y="102082"/>
                  </a:lnTo>
                  <a:lnTo>
                    <a:pt x="1584020" y="70383"/>
                  </a:lnTo>
                  <a:lnTo>
                    <a:pt x="1562354" y="59867"/>
                  </a:lnTo>
                  <a:lnTo>
                    <a:pt x="1562354" y="159258"/>
                  </a:lnTo>
                  <a:lnTo>
                    <a:pt x="1561782" y="167830"/>
                  </a:lnTo>
                  <a:lnTo>
                    <a:pt x="1542656" y="201231"/>
                  </a:lnTo>
                  <a:lnTo>
                    <a:pt x="1506512" y="216039"/>
                  </a:lnTo>
                  <a:lnTo>
                    <a:pt x="1498587" y="216458"/>
                  </a:lnTo>
                  <a:lnTo>
                    <a:pt x="1490535" y="216039"/>
                  </a:lnTo>
                  <a:lnTo>
                    <a:pt x="1454238" y="201231"/>
                  </a:lnTo>
                  <a:lnTo>
                    <a:pt x="1435112" y="167830"/>
                  </a:lnTo>
                  <a:lnTo>
                    <a:pt x="1434541" y="159258"/>
                  </a:lnTo>
                  <a:lnTo>
                    <a:pt x="1435100" y="150825"/>
                  </a:lnTo>
                  <a:lnTo>
                    <a:pt x="1453946" y="117348"/>
                  </a:lnTo>
                  <a:lnTo>
                    <a:pt x="1489976" y="102514"/>
                  </a:lnTo>
                  <a:lnTo>
                    <a:pt x="1498028" y="102082"/>
                  </a:lnTo>
                  <a:lnTo>
                    <a:pt x="1506004" y="102514"/>
                  </a:lnTo>
                  <a:lnTo>
                    <a:pt x="1542376" y="117094"/>
                  </a:lnTo>
                  <a:lnTo>
                    <a:pt x="1561769" y="150825"/>
                  </a:lnTo>
                  <a:lnTo>
                    <a:pt x="1562354" y="159258"/>
                  </a:lnTo>
                  <a:lnTo>
                    <a:pt x="1562354" y="59867"/>
                  </a:lnTo>
                  <a:lnTo>
                    <a:pt x="1552803" y="56159"/>
                  </a:lnTo>
                  <a:lnTo>
                    <a:pt x="1535582" y="51650"/>
                  </a:lnTo>
                  <a:lnTo>
                    <a:pt x="1517408" y="48945"/>
                  </a:lnTo>
                  <a:lnTo>
                    <a:pt x="1498307" y="48031"/>
                  </a:lnTo>
                  <a:lnTo>
                    <a:pt x="1479791" y="48945"/>
                  </a:lnTo>
                  <a:lnTo>
                    <a:pt x="1428686" y="62471"/>
                  </a:lnTo>
                  <a:lnTo>
                    <a:pt x="1388249" y="90335"/>
                  </a:lnTo>
                  <a:lnTo>
                    <a:pt x="1378191" y="102222"/>
                  </a:lnTo>
                  <a:lnTo>
                    <a:pt x="1378077" y="102362"/>
                  </a:lnTo>
                  <a:lnTo>
                    <a:pt x="1369987" y="115277"/>
                  </a:lnTo>
                  <a:lnTo>
                    <a:pt x="1369872" y="115468"/>
                  </a:lnTo>
                  <a:lnTo>
                    <a:pt x="1364094" y="129146"/>
                  </a:lnTo>
                  <a:lnTo>
                    <a:pt x="1364018" y="129324"/>
                  </a:lnTo>
                  <a:lnTo>
                    <a:pt x="1360512" y="143916"/>
                  </a:lnTo>
                  <a:lnTo>
                    <a:pt x="1359344" y="159258"/>
                  </a:lnTo>
                  <a:lnTo>
                    <a:pt x="1360538" y="174599"/>
                  </a:lnTo>
                  <a:lnTo>
                    <a:pt x="1378077" y="215734"/>
                  </a:lnTo>
                  <a:lnTo>
                    <a:pt x="1413662" y="247599"/>
                  </a:lnTo>
                  <a:lnTo>
                    <a:pt x="1462278" y="266319"/>
                  </a:lnTo>
                  <a:lnTo>
                    <a:pt x="1498587" y="269925"/>
                  </a:lnTo>
                  <a:lnTo>
                    <a:pt x="1517688" y="269024"/>
                  </a:lnTo>
                  <a:lnTo>
                    <a:pt x="1569224" y="255485"/>
                  </a:lnTo>
                  <a:lnTo>
                    <a:pt x="1608747" y="227799"/>
                  </a:lnTo>
                  <a:lnTo>
                    <a:pt x="1618411" y="216039"/>
                  </a:lnTo>
                  <a:lnTo>
                    <a:pt x="1618538" y="215887"/>
                  </a:lnTo>
                  <a:lnTo>
                    <a:pt x="1626362" y="202920"/>
                  </a:lnTo>
                  <a:lnTo>
                    <a:pt x="1631950" y="189153"/>
                  </a:lnTo>
                  <a:lnTo>
                    <a:pt x="1635302" y="174599"/>
                  </a:lnTo>
                  <a:lnTo>
                    <a:pt x="1636420" y="159258"/>
                  </a:lnTo>
                  <a:close/>
                </a:path>
                <a:path w="1895475" h="270510">
                  <a:moveTo>
                    <a:pt x="1894903" y="52616"/>
                  </a:moveTo>
                  <a:lnTo>
                    <a:pt x="1690166" y="52616"/>
                  </a:lnTo>
                  <a:lnTo>
                    <a:pt x="1686750" y="88811"/>
                  </a:lnTo>
                  <a:lnTo>
                    <a:pt x="1681657" y="123317"/>
                  </a:lnTo>
                  <a:lnTo>
                    <a:pt x="1666443" y="187286"/>
                  </a:lnTo>
                  <a:lnTo>
                    <a:pt x="1644421" y="207302"/>
                  </a:lnTo>
                  <a:lnTo>
                    <a:pt x="1635277" y="207302"/>
                  </a:lnTo>
                  <a:lnTo>
                    <a:pt x="1635277" y="264210"/>
                  </a:lnTo>
                  <a:lnTo>
                    <a:pt x="1675142" y="260388"/>
                  </a:lnTo>
                  <a:lnTo>
                    <a:pt x="1714842" y="235089"/>
                  </a:lnTo>
                  <a:lnTo>
                    <a:pt x="1733067" y="194195"/>
                  </a:lnTo>
                  <a:lnTo>
                    <a:pt x="1744751" y="152806"/>
                  </a:lnTo>
                  <a:lnTo>
                    <a:pt x="1754505" y="102654"/>
                  </a:lnTo>
                  <a:lnTo>
                    <a:pt x="1824278" y="102654"/>
                  </a:lnTo>
                  <a:lnTo>
                    <a:pt x="1824278" y="264210"/>
                  </a:lnTo>
                  <a:lnTo>
                    <a:pt x="1894903" y="264210"/>
                  </a:lnTo>
                  <a:lnTo>
                    <a:pt x="1894903" y="52616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0583" y="3449244"/>
              <a:ext cx="243052" cy="21159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566193" y="3449244"/>
              <a:ext cx="302260" cy="212090"/>
            </a:xfrm>
            <a:custGeom>
              <a:avLst/>
              <a:gdLst/>
              <a:ahLst/>
              <a:cxnLst/>
              <a:rect l="l" t="t" r="r" b="b"/>
              <a:pathLst>
                <a:path w="302260" h="212089">
                  <a:moveTo>
                    <a:pt x="187007" y="0"/>
                  </a:moveTo>
                  <a:lnTo>
                    <a:pt x="114668" y="0"/>
                  </a:lnTo>
                  <a:lnTo>
                    <a:pt x="0" y="211594"/>
                  </a:lnTo>
                  <a:lnTo>
                    <a:pt x="71196" y="211594"/>
                  </a:lnTo>
                  <a:lnTo>
                    <a:pt x="90931" y="175272"/>
                  </a:lnTo>
                  <a:lnTo>
                    <a:pt x="281981" y="175272"/>
                  </a:lnTo>
                  <a:lnTo>
                    <a:pt x="256106" y="127520"/>
                  </a:lnTo>
                  <a:lnTo>
                    <a:pt x="116662" y="127520"/>
                  </a:lnTo>
                  <a:lnTo>
                    <a:pt x="150977" y="64617"/>
                  </a:lnTo>
                  <a:lnTo>
                    <a:pt x="222021" y="64617"/>
                  </a:lnTo>
                  <a:lnTo>
                    <a:pt x="187007" y="0"/>
                  </a:lnTo>
                  <a:close/>
                </a:path>
                <a:path w="302260" h="212089">
                  <a:moveTo>
                    <a:pt x="281981" y="175272"/>
                  </a:moveTo>
                  <a:lnTo>
                    <a:pt x="210743" y="175272"/>
                  </a:lnTo>
                  <a:lnTo>
                    <a:pt x="230466" y="211594"/>
                  </a:lnTo>
                  <a:lnTo>
                    <a:pt x="301663" y="211594"/>
                  </a:lnTo>
                  <a:lnTo>
                    <a:pt x="281981" y="175272"/>
                  </a:lnTo>
                  <a:close/>
                </a:path>
                <a:path w="302260" h="212089">
                  <a:moveTo>
                    <a:pt x="222021" y="64617"/>
                  </a:moveTo>
                  <a:lnTo>
                    <a:pt x="150977" y="64617"/>
                  </a:lnTo>
                  <a:lnTo>
                    <a:pt x="185000" y="127520"/>
                  </a:lnTo>
                  <a:lnTo>
                    <a:pt x="256106" y="127520"/>
                  </a:lnTo>
                  <a:lnTo>
                    <a:pt x="222021" y="64617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5025923" y="956272"/>
            <a:ext cx="517525" cy="123189"/>
          </a:xfrm>
          <a:custGeom>
            <a:avLst/>
            <a:gdLst/>
            <a:ahLst/>
            <a:cxnLst/>
            <a:rect l="l" t="t" r="r" b="b"/>
            <a:pathLst>
              <a:path w="517525" h="123190">
                <a:moveTo>
                  <a:pt x="175221" y="122897"/>
                </a:moveTo>
                <a:lnTo>
                  <a:pt x="133857" y="122897"/>
                </a:lnTo>
                <a:lnTo>
                  <a:pt x="122402" y="101803"/>
                </a:lnTo>
                <a:lnTo>
                  <a:pt x="52819" y="101803"/>
                </a:lnTo>
                <a:lnTo>
                  <a:pt x="41351" y="122897"/>
                </a:lnTo>
                <a:lnTo>
                  <a:pt x="0" y="122897"/>
                </a:lnTo>
                <a:lnTo>
                  <a:pt x="66598" y="0"/>
                </a:lnTo>
                <a:lnTo>
                  <a:pt x="108610" y="0"/>
                </a:lnTo>
                <a:lnTo>
                  <a:pt x="175221" y="122897"/>
                </a:lnTo>
                <a:close/>
              </a:path>
              <a:path w="517525" h="123190">
                <a:moveTo>
                  <a:pt x="87693" y="37528"/>
                </a:moveTo>
                <a:lnTo>
                  <a:pt x="67767" y="74066"/>
                </a:lnTo>
                <a:lnTo>
                  <a:pt x="107454" y="74066"/>
                </a:lnTo>
                <a:lnTo>
                  <a:pt x="87693" y="37528"/>
                </a:lnTo>
                <a:close/>
              </a:path>
              <a:path w="517525" h="123190">
                <a:moveTo>
                  <a:pt x="271703" y="0"/>
                </a:moveTo>
                <a:lnTo>
                  <a:pt x="313093" y="13360"/>
                </a:lnTo>
                <a:lnTo>
                  <a:pt x="317461" y="19507"/>
                </a:lnTo>
                <a:lnTo>
                  <a:pt x="321830" y="25654"/>
                </a:lnTo>
                <a:lnTo>
                  <a:pt x="324027" y="32766"/>
                </a:lnTo>
                <a:lnTo>
                  <a:pt x="324027" y="40843"/>
                </a:lnTo>
                <a:lnTo>
                  <a:pt x="324027" y="41516"/>
                </a:lnTo>
                <a:lnTo>
                  <a:pt x="302968" y="77084"/>
                </a:lnTo>
                <a:lnTo>
                  <a:pt x="273202" y="83197"/>
                </a:lnTo>
                <a:lnTo>
                  <a:pt x="219887" y="83197"/>
                </a:lnTo>
                <a:lnTo>
                  <a:pt x="219887" y="122897"/>
                </a:lnTo>
                <a:lnTo>
                  <a:pt x="178866" y="122897"/>
                </a:lnTo>
                <a:lnTo>
                  <a:pt x="178866" y="0"/>
                </a:lnTo>
                <a:lnTo>
                  <a:pt x="271703" y="0"/>
                </a:lnTo>
                <a:close/>
              </a:path>
              <a:path w="517525" h="123190">
                <a:moveTo>
                  <a:pt x="264401" y="54140"/>
                </a:moveTo>
                <a:lnTo>
                  <a:pt x="270154" y="54140"/>
                </a:lnTo>
                <a:lnTo>
                  <a:pt x="274446" y="53975"/>
                </a:lnTo>
                <a:lnTo>
                  <a:pt x="277266" y="53644"/>
                </a:lnTo>
                <a:lnTo>
                  <a:pt x="280098" y="53301"/>
                </a:lnTo>
                <a:lnTo>
                  <a:pt x="282448" y="52247"/>
                </a:lnTo>
                <a:lnTo>
                  <a:pt x="284327" y="50482"/>
                </a:lnTo>
                <a:lnTo>
                  <a:pt x="286207" y="48717"/>
                </a:lnTo>
                <a:lnTo>
                  <a:pt x="287146" y="45783"/>
                </a:lnTo>
                <a:lnTo>
                  <a:pt x="287146" y="41681"/>
                </a:lnTo>
                <a:lnTo>
                  <a:pt x="287146" y="37465"/>
                </a:lnTo>
                <a:lnTo>
                  <a:pt x="286207" y="34429"/>
                </a:lnTo>
                <a:lnTo>
                  <a:pt x="284327" y="32550"/>
                </a:lnTo>
                <a:lnTo>
                  <a:pt x="282448" y="30670"/>
                </a:lnTo>
                <a:lnTo>
                  <a:pt x="280009" y="29502"/>
                </a:lnTo>
                <a:lnTo>
                  <a:pt x="277025" y="29057"/>
                </a:lnTo>
                <a:lnTo>
                  <a:pt x="274027" y="28613"/>
                </a:lnTo>
                <a:lnTo>
                  <a:pt x="269824" y="28397"/>
                </a:lnTo>
                <a:lnTo>
                  <a:pt x="264401" y="28397"/>
                </a:lnTo>
                <a:lnTo>
                  <a:pt x="258914" y="28397"/>
                </a:lnTo>
                <a:lnTo>
                  <a:pt x="256705" y="28397"/>
                </a:lnTo>
                <a:lnTo>
                  <a:pt x="252831" y="28422"/>
                </a:lnTo>
                <a:lnTo>
                  <a:pt x="247294" y="28473"/>
                </a:lnTo>
                <a:lnTo>
                  <a:pt x="242467" y="28514"/>
                </a:lnTo>
                <a:lnTo>
                  <a:pt x="236291" y="28541"/>
                </a:lnTo>
                <a:lnTo>
                  <a:pt x="228765" y="28557"/>
                </a:lnTo>
                <a:lnTo>
                  <a:pt x="219887" y="28562"/>
                </a:lnTo>
                <a:lnTo>
                  <a:pt x="219887" y="54140"/>
                </a:lnTo>
                <a:lnTo>
                  <a:pt x="264236" y="54140"/>
                </a:lnTo>
                <a:lnTo>
                  <a:pt x="264401" y="54140"/>
                </a:lnTo>
                <a:close/>
              </a:path>
              <a:path w="517525" h="123190">
                <a:moveTo>
                  <a:pt x="331825" y="0"/>
                </a:moveTo>
                <a:lnTo>
                  <a:pt x="476973" y="0"/>
                </a:lnTo>
              </a:path>
              <a:path w="517525" h="123190">
                <a:moveTo>
                  <a:pt x="476973" y="0"/>
                </a:moveTo>
                <a:lnTo>
                  <a:pt x="476973" y="33375"/>
                </a:lnTo>
                <a:lnTo>
                  <a:pt x="425157" y="33375"/>
                </a:lnTo>
                <a:lnTo>
                  <a:pt x="425157" y="122897"/>
                </a:lnTo>
                <a:lnTo>
                  <a:pt x="384301" y="122897"/>
                </a:lnTo>
                <a:lnTo>
                  <a:pt x="384301" y="33375"/>
                </a:lnTo>
                <a:lnTo>
                  <a:pt x="331825" y="33375"/>
                </a:lnTo>
                <a:lnTo>
                  <a:pt x="331825" y="0"/>
                </a:lnTo>
                <a:lnTo>
                  <a:pt x="476973" y="0"/>
                </a:lnTo>
                <a:close/>
              </a:path>
              <a:path w="517525" h="123190">
                <a:moveTo>
                  <a:pt x="481291" y="92163"/>
                </a:moveTo>
                <a:lnTo>
                  <a:pt x="481291" y="122897"/>
                </a:lnTo>
                <a:lnTo>
                  <a:pt x="517334" y="122897"/>
                </a:lnTo>
                <a:lnTo>
                  <a:pt x="517334" y="92163"/>
                </a:lnTo>
                <a:lnTo>
                  <a:pt x="481291" y="92163"/>
                </a:lnTo>
                <a:close/>
              </a:path>
            </a:pathLst>
          </a:custGeom>
          <a:ln w="3175">
            <a:solidFill>
              <a:srgbClr val="37343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2338" y="953236"/>
            <a:ext cx="367957" cy="129628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4760760" y="3749065"/>
            <a:ext cx="517525" cy="123189"/>
          </a:xfrm>
          <a:custGeom>
            <a:avLst/>
            <a:gdLst/>
            <a:ahLst/>
            <a:cxnLst/>
            <a:rect l="l" t="t" r="r" b="b"/>
            <a:pathLst>
              <a:path w="517525" h="123189">
                <a:moveTo>
                  <a:pt x="175209" y="122897"/>
                </a:moveTo>
                <a:lnTo>
                  <a:pt x="133858" y="122897"/>
                </a:lnTo>
                <a:lnTo>
                  <a:pt x="122402" y="101803"/>
                </a:lnTo>
                <a:lnTo>
                  <a:pt x="52806" y="101803"/>
                </a:lnTo>
                <a:lnTo>
                  <a:pt x="41351" y="122897"/>
                </a:lnTo>
                <a:lnTo>
                  <a:pt x="0" y="122897"/>
                </a:lnTo>
                <a:lnTo>
                  <a:pt x="66598" y="0"/>
                </a:lnTo>
                <a:lnTo>
                  <a:pt x="108610" y="0"/>
                </a:lnTo>
                <a:lnTo>
                  <a:pt x="175209" y="122897"/>
                </a:lnTo>
                <a:close/>
              </a:path>
              <a:path w="517525" h="123189">
                <a:moveTo>
                  <a:pt x="87680" y="37528"/>
                </a:moveTo>
                <a:lnTo>
                  <a:pt x="67754" y="74066"/>
                </a:lnTo>
                <a:lnTo>
                  <a:pt x="107454" y="74066"/>
                </a:lnTo>
                <a:lnTo>
                  <a:pt x="87680" y="37528"/>
                </a:lnTo>
                <a:close/>
              </a:path>
              <a:path w="517525" h="123189">
                <a:moveTo>
                  <a:pt x="271703" y="0"/>
                </a:moveTo>
                <a:lnTo>
                  <a:pt x="313080" y="13373"/>
                </a:lnTo>
                <a:lnTo>
                  <a:pt x="324027" y="32778"/>
                </a:lnTo>
                <a:lnTo>
                  <a:pt x="324027" y="40855"/>
                </a:lnTo>
                <a:lnTo>
                  <a:pt x="324027" y="41516"/>
                </a:lnTo>
                <a:lnTo>
                  <a:pt x="302968" y="77086"/>
                </a:lnTo>
                <a:lnTo>
                  <a:pt x="273202" y="83210"/>
                </a:lnTo>
                <a:lnTo>
                  <a:pt x="219887" y="83210"/>
                </a:lnTo>
                <a:lnTo>
                  <a:pt x="219887" y="122897"/>
                </a:lnTo>
                <a:lnTo>
                  <a:pt x="178866" y="122897"/>
                </a:lnTo>
                <a:lnTo>
                  <a:pt x="178866" y="0"/>
                </a:lnTo>
                <a:lnTo>
                  <a:pt x="271703" y="0"/>
                </a:lnTo>
                <a:close/>
              </a:path>
              <a:path w="517525" h="123189">
                <a:moveTo>
                  <a:pt x="264401" y="54140"/>
                </a:moveTo>
                <a:lnTo>
                  <a:pt x="270154" y="54140"/>
                </a:lnTo>
                <a:lnTo>
                  <a:pt x="274447" y="53975"/>
                </a:lnTo>
                <a:lnTo>
                  <a:pt x="277266" y="53644"/>
                </a:lnTo>
                <a:lnTo>
                  <a:pt x="280098" y="53314"/>
                </a:lnTo>
                <a:lnTo>
                  <a:pt x="282448" y="52260"/>
                </a:lnTo>
                <a:lnTo>
                  <a:pt x="284327" y="50495"/>
                </a:lnTo>
                <a:lnTo>
                  <a:pt x="286207" y="48717"/>
                </a:lnTo>
                <a:lnTo>
                  <a:pt x="287147" y="45783"/>
                </a:lnTo>
                <a:lnTo>
                  <a:pt x="287147" y="41681"/>
                </a:lnTo>
                <a:lnTo>
                  <a:pt x="287147" y="37477"/>
                </a:lnTo>
                <a:lnTo>
                  <a:pt x="286207" y="34429"/>
                </a:lnTo>
                <a:lnTo>
                  <a:pt x="284327" y="32550"/>
                </a:lnTo>
                <a:lnTo>
                  <a:pt x="282448" y="30670"/>
                </a:lnTo>
                <a:lnTo>
                  <a:pt x="280009" y="29502"/>
                </a:lnTo>
                <a:lnTo>
                  <a:pt x="277025" y="29057"/>
                </a:lnTo>
                <a:lnTo>
                  <a:pt x="274027" y="28613"/>
                </a:lnTo>
                <a:lnTo>
                  <a:pt x="269824" y="28397"/>
                </a:lnTo>
                <a:lnTo>
                  <a:pt x="264401" y="28397"/>
                </a:lnTo>
                <a:lnTo>
                  <a:pt x="258914" y="28397"/>
                </a:lnTo>
                <a:lnTo>
                  <a:pt x="256705" y="28397"/>
                </a:lnTo>
                <a:lnTo>
                  <a:pt x="252831" y="28422"/>
                </a:lnTo>
                <a:lnTo>
                  <a:pt x="247294" y="28486"/>
                </a:lnTo>
                <a:lnTo>
                  <a:pt x="242467" y="28519"/>
                </a:lnTo>
                <a:lnTo>
                  <a:pt x="236291" y="28543"/>
                </a:lnTo>
                <a:lnTo>
                  <a:pt x="228765" y="28557"/>
                </a:lnTo>
                <a:lnTo>
                  <a:pt x="219887" y="28562"/>
                </a:lnTo>
                <a:lnTo>
                  <a:pt x="219887" y="54140"/>
                </a:lnTo>
                <a:lnTo>
                  <a:pt x="264236" y="54140"/>
                </a:lnTo>
                <a:lnTo>
                  <a:pt x="264401" y="54140"/>
                </a:lnTo>
                <a:close/>
              </a:path>
              <a:path w="517525" h="123189">
                <a:moveTo>
                  <a:pt x="331825" y="0"/>
                </a:moveTo>
                <a:lnTo>
                  <a:pt x="476986" y="0"/>
                </a:lnTo>
              </a:path>
              <a:path w="517525" h="123189">
                <a:moveTo>
                  <a:pt x="476986" y="0"/>
                </a:moveTo>
                <a:lnTo>
                  <a:pt x="476986" y="33388"/>
                </a:lnTo>
                <a:lnTo>
                  <a:pt x="425170" y="33388"/>
                </a:lnTo>
                <a:lnTo>
                  <a:pt x="425170" y="122897"/>
                </a:lnTo>
                <a:lnTo>
                  <a:pt x="384314" y="122897"/>
                </a:lnTo>
                <a:lnTo>
                  <a:pt x="384314" y="33388"/>
                </a:lnTo>
                <a:lnTo>
                  <a:pt x="331825" y="33388"/>
                </a:lnTo>
                <a:lnTo>
                  <a:pt x="331825" y="0"/>
                </a:lnTo>
                <a:lnTo>
                  <a:pt x="476986" y="0"/>
                </a:lnTo>
                <a:close/>
              </a:path>
              <a:path w="517525" h="123189">
                <a:moveTo>
                  <a:pt x="481304" y="92176"/>
                </a:moveTo>
                <a:lnTo>
                  <a:pt x="481304" y="122897"/>
                </a:lnTo>
                <a:lnTo>
                  <a:pt x="517334" y="122897"/>
                </a:lnTo>
                <a:lnTo>
                  <a:pt x="517334" y="92176"/>
                </a:lnTo>
                <a:lnTo>
                  <a:pt x="481304" y="92176"/>
                </a:lnTo>
                <a:close/>
              </a:path>
            </a:pathLst>
          </a:custGeom>
          <a:ln w="3175">
            <a:solidFill>
              <a:srgbClr val="3734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338559" y="3747401"/>
            <a:ext cx="529590" cy="128270"/>
          </a:xfrm>
          <a:custGeom>
            <a:avLst/>
            <a:gdLst/>
            <a:ahLst/>
            <a:cxnLst/>
            <a:rect l="l" t="t" r="r" b="b"/>
            <a:pathLst>
              <a:path w="529589" h="128270">
                <a:moveTo>
                  <a:pt x="66268" y="1663"/>
                </a:moveTo>
                <a:lnTo>
                  <a:pt x="66268" y="124561"/>
                </a:lnTo>
                <a:lnTo>
                  <a:pt x="27736" y="124561"/>
                </a:lnTo>
                <a:lnTo>
                  <a:pt x="27736" y="44843"/>
                </a:lnTo>
                <a:lnTo>
                  <a:pt x="0" y="44843"/>
                </a:lnTo>
                <a:lnTo>
                  <a:pt x="0" y="22593"/>
                </a:lnTo>
                <a:lnTo>
                  <a:pt x="10960" y="22593"/>
                </a:lnTo>
                <a:lnTo>
                  <a:pt x="19126" y="21310"/>
                </a:lnTo>
                <a:lnTo>
                  <a:pt x="24498" y="18770"/>
                </a:lnTo>
                <a:lnTo>
                  <a:pt x="29870" y="16217"/>
                </a:lnTo>
                <a:lnTo>
                  <a:pt x="33159" y="13487"/>
                </a:lnTo>
                <a:lnTo>
                  <a:pt x="34378" y="10540"/>
                </a:lnTo>
                <a:lnTo>
                  <a:pt x="35598" y="7619"/>
                </a:lnTo>
                <a:lnTo>
                  <a:pt x="36207" y="4648"/>
                </a:lnTo>
                <a:lnTo>
                  <a:pt x="36207" y="1663"/>
                </a:lnTo>
                <a:lnTo>
                  <a:pt x="66268" y="1663"/>
                </a:lnTo>
                <a:close/>
              </a:path>
              <a:path w="529589" h="128270">
                <a:moveTo>
                  <a:pt x="155448" y="0"/>
                </a:moveTo>
                <a:lnTo>
                  <a:pt x="189161" y="3791"/>
                </a:lnTo>
                <a:lnTo>
                  <a:pt x="213244" y="15489"/>
                </a:lnTo>
                <a:lnTo>
                  <a:pt x="227694" y="35095"/>
                </a:lnTo>
                <a:lnTo>
                  <a:pt x="232511" y="62610"/>
                </a:lnTo>
                <a:lnTo>
                  <a:pt x="231542" y="74610"/>
                </a:lnTo>
                <a:lnTo>
                  <a:pt x="207311" y="115720"/>
                </a:lnTo>
                <a:lnTo>
                  <a:pt x="155448" y="126885"/>
                </a:lnTo>
                <a:lnTo>
                  <a:pt x="140169" y="126211"/>
                </a:lnTo>
                <a:lnTo>
                  <a:pt x="97151" y="110468"/>
                </a:lnTo>
                <a:lnTo>
                  <a:pt x="77328" y="76566"/>
                </a:lnTo>
                <a:lnTo>
                  <a:pt x="76225" y="62610"/>
                </a:lnTo>
                <a:lnTo>
                  <a:pt x="77253" y="50940"/>
                </a:lnTo>
                <a:lnTo>
                  <a:pt x="102761" y="10887"/>
                </a:lnTo>
                <a:lnTo>
                  <a:pt x="155448" y="0"/>
                </a:lnTo>
                <a:close/>
              </a:path>
              <a:path w="529589" h="128270">
                <a:moveTo>
                  <a:pt x="155613" y="96824"/>
                </a:moveTo>
                <a:lnTo>
                  <a:pt x="165252" y="96824"/>
                </a:lnTo>
                <a:lnTo>
                  <a:pt x="173075" y="95199"/>
                </a:lnTo>
                <a:lnTo>
                  <a:pt x="179120" y="91922"/>
                </a:lnTo>
                <a:lnTo>
                  <a:pt x="185153" y="88658"/>
                </a:lnTo>
                <a:lnTo>
                  <a:pt x="189445" y="84454"/>
                </a:lnTo>
                <a:lnTo>
                  <a:pt x="191985" y="79298"/>
                </a:lnTo>
                <a:lnTo>
                  <a:pt x="194525" y="74155"/>
                </a:lnTo>
                <a:lnTo>
                  <a:pt x="195694" y="68541"/>
                </a:lnTo>
                <a:lnTo>
                  <a:pt x="195478" y="62445"/>
                </a:lnTo>
                <a:lnTo>
                  <a:pt x="195694" y="56692"/>
                </a:lnTo>
                <a:lnTo>
                  <a:pt x="194525" y="51371"/>
                </a:lnTo>
                <a:lnTo>
                  <a:pt x="191985" y="46507"/>
                </a:lnTo>
                <a:lnTo>
                  <a:pt x="189445" y="41630"/>
                </a:lnTo>
                <a:lnTo>
                  <a:pt x="185153" y="37642"/>
                </a:lnTo>
                <a:lnTo>
                  <a:pt x="179120" y="34543"/>
                </a:lnTo>
                <a:lnTo>
                  <a:pt x="173075" y="31445"/>
                </a:lnTo>
                <a:lnTo>
                  <a:pt x="165252" y="29895"/>
                </a:lnTo>
                <a:lnTo>
                  <a:pt x="155613" y="29895"/>
                </a:lnTo>
                <a:lnTo>
                  <a:pt x="146088" y="29895"/>
                </a:lnTo>
                <a:lnTo>
                  <a:pt x="115862" y="56692"/>
                </a:lnTo>
                <a:lnTo>
                  <a:pt x="116090" y="62445"/>
                </a:lnTo>
                <a:lnTo>
                  <a:pt x="115862" y="68541"/>
                </a:lnTo>
                <a:lnTo>
                  <a:pt x="132359" y="91922"/>
                </a:lnTo>
                <a:lnTo>
                  <a:pt x="138341" y="95199"/>
                </a:lnTo>
                <a:lnTo>
                  <a:pt x="146088" y="96824"/>
                </a:lnTo>
                <a:lnTo>
                  <a:pt x="155613" y="96824"/>
                </a:lnTo>
                <a:close/>
              </a:path>
              <a:path w="529589" h="128270">
                <a:moveTo>
                  <a:pt x="365213" y="1663"/>
                </a:moveTo>
                <a:lnTo>
                  <a:pt x="365213" y="75564"/>
                </a:lnTo>
                <a:lnTo>
                  <a:pt x="365213" y="83540"/>
                </a:lnTo>
                <a:lnTo>
                  <a:pt x="363410" y="91185"/>
                </a:lnTo>
                <a:lnTo>
                  <a:pt x="332466" y="120312"/>
                </a:lnTo>
                <a:lnTo>
                  <a:pt x="301434" y="124561"/>
                </a:lnTo>
                <a:lnTo>
                  <a:pt x="290387" y="123980"/>
                </a:lnTo>
                <a:lnTo>
                  <a:pt x="252375" y="105217"/>
                </a:lnTo>
                <a:lnTo>
                  <a:pt x="239153" y="78003"/>
                </a:lnTo>
                <a:lnTo>
                  <a:pt x="239153" y="71246"/>
                </a:lnTo>
                <a:lnTo>
                  <a:pt x="277685" y="71246"/>
                </a:lnTo>
                <a:lnTo>
                  <a:pt x="277685" y="78003"/>
                </a:lnTo>
                <a:lnTo>
                  <a:pt x="279844" y="83819"/>
                </a:lnTo>
                <a:lnTo>
                  <a:pt x="284162" y="88684"/>
                </a:lnTo>
                <a:lnTo>
                  <a:pt x="288480" y="93560"/>
                </a:lnTo>
                <a:lnTo>
                  <a:pt x="294843" y="95999"/>
                </a:lnTo>
                <a:lnTo>
                  <a:pt x="303263" y="95999"/>
                </a:lnTo>
                <a:lnTo>
                  <a:pt x="309676" y="95999"/>
                </a:lnTo>
                <a:lnTo>
                  <a:pt x="314998" y="94145"/>
                </a:lnTo>
                <a:lnTo>
                  <a:pt x="319201" y="90436"/>
                </a:lnTo>
                <a:lnTo>
                  <a:pt x="323418" y="86728"/>
                </a:lnTo>
                <a:lnTo>
                  <a:pt x="325513" y="81775"/>
                </a:lnTo>
                <a:lnTo>
                  <a:pt x="325513" y="75564"/>
                </a:lnTo>
                <a:lnTo>
                  <a:pt x="325513" y="1663"/>
                </a:lnTo>
                <a:lnTo>
                  <a:pt x="365213" y="1663"/>
                </a:lnTo>
                <a:close/>
              </a:path>
              <a:path w="529589" h="128270">
                <a:moveTo>
                  <a:pt x="487451" y="1663"/>
                </a:moveTo>
                <a:lnTo>
                  <a:pt x="529297" y="1663"/>
                </a:lnTo>
                <a:lnTo>
                  <a:pt x="529297" y="64604"/>
                </a:lnTo>
                <a:lnTo>
                  <a:pt x="513916" y="103828"/>
                </a:lnTo>
                <a:lnTo>
                  <a:pt x="474703" y="125831"/>
                </a:lnTo>
                <a:lnTo>
                  <a:pt x="455396" y="127888"/>
                </a:lnTo>
                <a:lnTo>
                  <a:pt x="444847" y="127379"/>
                </a:lnTo>
                <a:lnTo>
                  <a:pt x="407857" y="115290"/>
                </a:lnTo>
                <a:lnTo>
                  <a:pt x="380676" y="81984"/>
                </a:lnTo>
                <a:lnTo>
                  <a:pt x="378002" y="64935"/>
                </a:lnTo>
                <a:lnTo>
                  <a:pt x="378002" y="1663"/>
                </a:lnTo>
                <a:lnTo>
                  <a:pt x="420509" y="1663"/>
                </a:lnTo>
                <a:lnTo>
                  <a:pt x="420509" y="64935"/>
                </a:lnTo>
                <a:lnTo>
                  <a:pt x="420509" y="75018"/>
                </a:lnTo>
                <a:lnTo>
                  <a:pt x="455561" y="94335"/>
                </a:lnTo>
                <a:lnTo>
                  <a:pt x="460540" y="94335"/>
                </a:lnTo>
                <a:lnTo>
                  <a:pt x="465467" y="93370"/>
                </a:lnTo>
                <a:lnTo>
                  <a:pt x="470344" y="91427"/>
                </a:lnTo>
                <a:lnTo>
                  <a:pt x="475208" y="89496"/>
                </a:lnTo>
                <a:lnTo>
                  <a:pt x="479285" y="86309"/>
                </a:lnTo>
                <a:lnTo>
                  <a:pt x="482549" y="81876"/>
                </a:lnTo>
                <a:lnTo>
                  <a:pt x="485813" y="77444"/>
                </a:lnTo>
                <a:lnTo>
                  <a:pt x="487451" y="71805"/>
                </a:lnTo>
                <a:lnTo>
                  <a:pt x="487451" y="64935"/>
                </a:lnTo>
                <a:lnTo>
                  <a:pt x="487451" y="1663"/>
                </a:lnTo>
                <a:close/>
              </a:path>
            </a:pathLst>
          </a:custGeom>
          <a:ln w="3175">
            <a:solidFill>
              <a:srgbClr val="3734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8976499" y="1341717"/>
            <a:ext cx="97155" cy="12065"/>
          </a:xfrm>
          <a:custGeom>
            <a:avLst/>
            <a:gdLst/>
            <a:ahLst/>
            <a:cxnLst/>
            <a:rect l="l" t="t" r="r" b="b"/>
            <a:pathLst>
              <a:path w="97154" h="12065">
                <a:moveTo>
                  <a:pt x="96621" y="0"/>
                </a:moveTo>
                <a:lnTo>
                  <a:pt x="0" y="0"/>
                </a:lnTo>
                <a:lnTo>
                  <a:pt x="0" y="11582"/>
                </a:lnTo>
                <a:lnTo>
                  <a:pt x="96621" y="11582"/>
                </a:lnTo>
                <a:lnTo>
                  <a:pt x="96621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28899" y="1279842"/>
            <a:ext cx="156819" cy="10728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31968" y="1276794"/>
            <a:ext cx="3922585" cy="322173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33268" y="1310322"/>
            <a:ext cx="257555" cy="76809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829127" y="4119740"/>
            <a:ext cx="4264660" cy="143510"/>
            <a:chOff x="829127" y="4119740"/>
            <a:chExt cx="4264660" cy="143510"/>
          </a:xfrm>
        </p:grpSpPr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9127" y="4119740"/>
              <a:ext cx="4233308" cy="143103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5077523" y="422901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2344" y="0"/>
                  </a:moveTo>
                  <a:lnTo>
                    <a:pt x="3810" y="0"/>
                  </a:lnTo>
                  <a:lnTo>
                    <a:pt x="0" y="2590"/>
                  </a:lnTo>
                  <a:lnTo>
                    <a:pt x="0" y="12801"/>
                  </a:lnTo>
                  <a:lnTo>
                    <a:pt x="3810" y="15392"/>
                  </a:lnTo>
                  <a:lnTo>
                    <a:pt x="12344" y="15392"/>
                  </a:lnTo>
                  <a:lnTo>
                    <a:pt x="16001" y="12801"/>
                  </a:lnTo>
                  <a:lnTo>
                    <a:pt x="16001" y="7619"/>
                  </a:lnTo>
                  <a:lnTo>
                    <a:pt x="16001" y="2590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5153888" y="4136352"/>
            <a:ext cx="702945" cy="140335"/>
          </a:xfrm>
          <a:custGeom>
            <a:avLst/>
            <a:gdLst/>
            <a:ahLst/>
            <a:cxnLst/>
            <a:rect l="l" t="t" r="r" b="b"/>
            <a:pathLst>
              <a:path w="702945" h="140335">
                <a:moveTo>
                  <a:pt x="110020" y="0"/>
                </a:moveTo>
                <a:lnTo>
                  <a:pt x="99047" y="0"/>
                </a:lnTo>
                <a:lnTo>
                  <a:pt x="55003" y="65836"/>
                </a:lnTo>
                <a:lnTo>
                  <a:pt x="10960" y="0"/>
                </a:lnTo>
                <a:lnTo>
                  <a:pt x="0" y="0"/>
                </a:lnTo>
                <a:lnTo>
                  <a:pt x="0" y="106680"/>
                </a:lnTo>
                <a:lnTo>
                  <a:pt x="12788" y="106680"/>
                </a:lnTo>
                <a:lnTo>
                  <a:pt x="12788" y="24231"/>
                </a:lnTo>
                <a:lnTo>
                  <a:pt x="51041" y="81534"/>
                </a:lnTo>
                <a:lnTo>
                  <a:pt x="58966" y="81534"/>
                </a:lnTo>
                <a:lnTo>
                  <a:pt x="97218" y="24231"/>
                </a:lnTo>
                <a:lnTo>
                  <a:pt x="97218" y="106680"/>
                </a:lnTo>
                <a:lnTo>
                  <a:pt x="110020" y="106680"/>
                </a:lnTo>
                <a:lnTo>
                  <a:pt x="110020" y="0"/>
                </a:lnTo>
                <a:close/>
              </a:path>
              <a:path w="702945" h="140335">
                <a:moveTo>
                  <a:pt x="204812" y="96012"/>
                </a:moveTo>
                <a:lnTo>
                  <a:pt x="202984" y="96621"/>
                </a:lnTo>
                <a:lnTo>
                  <a:pt x="201002" y="97078"/>
                </a:lnTo>
                <a:lnTo>
                  <a:pt x="195973" y="97078"/>
                </a:lnTo>
                <a:lnTo>
                  <a:pt x="193535" y="95859"/>
                </a:lnTo>
                <a:lnTo>
                  <a:pt x="193535" y="71780"/>
                </a:lnTo>
                <a:lnTo>
                  <a:pt x="193535" y="63855"/>
                </a:lnTo>
                <a:lnTo>
                  <a:pt x="193484" y="62484"/>
                </a:lnTo>
                <a:lnTo>
                  <a:pt x="191300" y="49326"/>
                </a:lnTo>
                <a:lnTo>
                  <a:pt x="187134" y="42976"/>
                </a:lnTo>
                <a:lnTo>
                  <a:pt x="184912" y="39585"/>
                </a:lnTo>
                <a:lnTo>
                  <a:pt x="174879" y="33693"/>
                </a:lnTo>
                <a:lnTo>
                  <a:pt x="161683" y="31699"/>
                </a:lnTo>
                <a:lnTo>
                  <a:pt x="153060" y="32194"/>
                </a:lnTo>
                <a:lnTo>
                  <a:pt x="145389" y="33401"/>
                </a:lnTo>
                <a:lnTo>
                  <a:pt x="138899" y="34988"/>
                </a:lnTo>
                <a:lnTo>
                  <a:pt x="133794" y="36576"/>
                </a:lnTo>
                <a:lnTo>
                  <a:pt x="133794" y="48463"/>
                </a:lnTo>
                <a:lnTo>
                  <a:pt x="139065" y="46456"/>
                </a:lnTo>
                <a:lnTo>
                  <a:pt x="145300" y="44691"/>
                </a:lnTo>
                <a:lnTo>
                  <a:pt x="152438" y="43459"/>
                </a:lnTo>
                <a:lnTo>
                  <a:pt x="160464" y="42976"/>
                </a:lnTo>
                <a:lnTo>
                  <a:pt x="169379" y="44297"/>
                </a:lnTo>
                <a:lnTo>
                  <a:pt x="175933" y="48006"/>
                </a:lnTo>
                <a:lnTo>
                  <a:pt x="179959" y="53784"/>
                </a:lnTo>
                <a:lnTo>
                  <a:pt x="181343" y="61264"/>
                </a:lnTo>
                <a:lnTo>
                  <a:pt x="181343" y="63855"/>
                </a:lnTo>
                <a:lnTo>
                  <a:pt x="181343" y="73914"/>
                </a:lnTo>
                <a:lnTo>
                  <a:pt x="181343" y="87325"/>
                </a:lnTo>
                <a:lnTo>
                  <a:pt x="176034" y="91897"/>
                </a:lnTo>
                <a:lnTo>
                  <a:pt x="169926" y="95237"/>
                </a:lnTo>
                <a:lnTo>
                  <a:pt x="163271" y="97294"/>
                </a:lnTo>
                <a:lnTo>
                  <a:pt x="156349" y="97993"/>
                </a:lnTo>
                <a:lnTo>
                  <a:pt x="148272" y="97993"/>
                </a:lnTo>
                <a:lnTo>
                  <a:pt x="140500" y="94183"/>
                </a:lnTo>
                <a:lnTo>
                  <a:pt x="140500" y="85648"/>
                </a:lnTo>
                <a:lnTo>
                  <a:pt x="142468" y="78981"/>
                </a:lnTo>
                <a:lnTo>
                  <a:pt x="147612" y="74726"/>
                </a:lnTo>
                <a:lnTo>
                  <a:pt x="154762" y="72453"/>
                </a:lnTo>
                <a:lnTo>
                  <a:pt x="162750" y="71780"/>
                </a:lnTo>
                <a:lnTo>
                  <a:pt x="168694" y="71780"/>
                </a:lnTo>
                <a:lnTo>
                  <a:pt x="176161" y="72847"/>
                </a:lnTo>
                <a:lnTo>
                  <a:pt x="181343" y="73914"/>
                </a:lnTo>
                <a:lnTo>
                  <a:pt x="181343" y="63855"/>
                </a:lnTo>
                <a:lnTo>
                  <a:pt x="175247" y="62484"/>
                </a:lnTo>
                <a:lnTo>
                  <a:pt x="167474" y="61569"/>
                </a:lnTo>
                <a:lnTo>
                  <a:pt x="161074" y="61569"/>
                </a:lnTo>
                <a:lnTo>
                  <a:pt x="149085" y="62788"/>
                </a:lnTo>
                <a:lnTo>
                  <a:pt x="149225" y="62788"/>
                </a:lnTo>
                <a:lnTo>
                  <a:pt x="138645" y="66840"/>
                </a:lnTo>
                <a:lnTo>
                  <a:pt x="130962" y="74434"/>
                </a:lnTo>
                <a:lnTo>
                  <a:pt x="128003" y="86258"/>
                </a:lnTo>
                <a:lnTo>
                  <a:pt x="130124" y="95859"/>
                </a:lnTo>
                <a:lnTo>
                  <a:pt x="130200" y="96240"/>
                </a:lnTo>
                <a:lnTo>
                  <a:pt x="136017" y="103162"/>
                </a:lnTo>
                <a:lnTo>
                  <a:pt x="144259" y="107200"/>
                </a:lnTo>
                <a:lnTo>
                  <a:pt x="153758" y="108508"/>
                </a:lnTo>
                <a:lnTo>
                  <a:pt x="162191" y="107848"/>
                </a:lnTo>
                <a:lnTo>
                  <a:pt x="169710" y="105918"/>
                </a:lnTo>
                <a:lnTo>
                  <a:pt x="176377" y="102857"/>
                </a:lnTo>
                <a:lnTo>
                  <a:pt x="182257" y="98755"/>
                </a:lnTo>
                <a:lnTo>
                  <a:pt x="184391" y="105156"/>
                </a:lnTo>
                <a:lnTo>
                  <a:pt x="189725" y="107594"/>
                </a:lnTo>
                <a:lnTo>
                  <a:pt x="198716" y="107594"/>
                </a:lnTo>
                <a:lnTo>
                  <a:pt x="201917" y="106984"/>
                </a:lnTo>
                <a:lnTo>
                  <a:pt x="204812" y="105918"/>
                </a:lnTo>
                <a:lnTo>
                  <a:pt x="204812" y="98755"/>
                </a:lnTo>
                <a:lnTo>
                  <a:pt x="204812" y="97993"/>
                </a:lnTo>
                <a:lnTo>
                  <a:pt x="204812" y="97078"/>
                </a:lnTo>
                <a:lnTo>
                  <a:pt x="204812" y="96012"/>
                </a:lnTo>
                <a:close/>
              </a:path>
              <a:path w="702945" h="140335">
                <a:moveTo>
                  <a:pt x="271868" y="33528"/>
                </a:moveTo>
                <a:lnTo>
                  <a:pt x="205879" y="33528"/>
                </a:lnTo>
                <a:lnTo>
                  <a:pt x="205879" y="44805"/>
                </a:lnTo>
                <a:lnTo>
                  <a:pt x="232854" y="44805"/>
                </a:lnTo>
                <a:lnTo>
                  <a:pt x="232854" y="106680"/>
                </a:lnTo>
                <a:lnTo>
                  <a:pt x="245046" y="106680"/>
                </a:lnTo>
                <a:lnTo>
                  <a:pt x="245046" y="44805"/>
                </a:lnTo>
                <a:lnTo>
                  <a:pt x="271868" y="44805"/>
                </a:lnTo>
                <a:lnTo>
                  <a:pt x="271868" y="33528"/>
                </a:lnTo>
                <a:close/>
              </a:path>
              <a:path w="702945" h="140335">
                <a:moveTo>
                  <a:pt x="349250" y="59867"/>
                </a:moveTo>
                <a:lnTo>
                  <a:pt x="343966" y="45796"/>
                </a:lnTo>
                <a:lnTo>
                  <a:pt x="340804" y="42976"/>
                </a:lnTo>
                <a:lnTo>
                  <a:pt x="337858" y="40360"/>
                </a:lnTo>
                <a:lnTo>
                  <a:pt x="337858" y="64770"/>
                </a:lnTo>
                <a:lnTo>
                  <a:pt x="290461" y="64770"/>
                </a:lnTo>
                <a:lnTo>
                  <a:pt x="292989" y="55321"/>
                </a:lnTo>
                <a:lnTo>
                  <a:pt x="298615" y="48501"/>
                </a:lnTo>
                <a:lnTo>
                  <a:pt x="306400" y="44373"/>
                </a:lnTo>
                <a:lnTo>
                  <a:pt x="315455" y="42976"/>
                </a:lnTo>
                <a:lnTo>
                  <a:pt x="326948" y="45300"/>
                </a:lnTo>
                <a:lnTo>
                  <a:pt x="334022" y="50965"/>
                </a:lnTo>
                <a:lnTo>
                  <a:pt x="337413" y="58089"/>
                </a:lnTo>
                <a:lnTo>
                  <a:pt x="337858" y="64770"/>
                </a:lnTo>
                <a:lnTo>
                  <a:pt x="337858" y="40360"/>
                </a:lnTo>
                <a:lnTo>
                  <a:pt x="332536" y="35623"/>
                </a:lnTo>
                <a:lnTo>
                  <a:pt x="314693" y="31699"/>
                </a:lnTo>
                <a:lnTo>
                  <a:pt x="301663" y="34099"/>
                </a:lnTo>
                <a:lnTo>
                  <a:pt x="289966" y="41300"/>
                </a:lnTo>
                <a:lnTo>
                  <a:pt x="281508" y="53301"/>
                </a:lnTo>
                <a:lnTo>
                  <a:pt x="278269" y="70104"/>
                </a:lnTo>
                <a:lnTo>
                  <a:pt x="281559" y="87109"/>
                </a:lnTo>
                <a:lnTo>
                  <a:pt x="290423" y="99085"/>
                </a:lnTo>
                <a:lnTo>
                  <a:pt x="303339" y="106184"/>
                </a:lnTo>
                <a:lnTo>
                  <a:pt x="318808" y="108508"/>
                </a:lnTo>
                <a:lnTo>
                  <a:pt x="325958" y="108178"/>
                </a:lnTo>
                <a:lnTo>
                  <a:pt x="332841" y="107162"/>
                </a:lnTo>
                <a:lnTo>
                  <a:pt x="339178" y="105498"/>
                </a:lnTo>
                <a:lnTo>
                  <a:pt x="344716" y="103174"/>
                </a:lnTo>
                <a:lnTo>
                  <a:pt x="344716" y="97231"/>
                </a:lnTo>
                <a:lnTo>
                  <a:pt x="344716" y="91287"/>
                </a:lnTo>
                <a:lnTo>
                  <a:pt x="338467" y="94792"/>
                </a:lnTo>
                <a:lnTo>
                  <a:pt x="329628" y="97231"/>
                </a:lnTo>
                <a:lnTo>
                  <a:pt x="320636" y="97231"/>
                </a:lnTo>
                <a:lnTo>
                  <a:pt x="309892" y="95999"/>
                </a:lnTo>
                <a:lnTo>
                  <a:pt x="300570" y="92113"/>
                </a:lnTo>
                <a:lnTo>
                  <a:pt x="293738" y="85344"/>
                </a:lnTo>
                <a:lnTo>
                  <a:pt x="290461" y="75438"/>
                </a:lnTo>
                <a:lnTo>
                  <a:pt x="348678" y="75438"/>
                </a:lnTo>
                <a:lnTo>
                  <a:pt x="349072" y="64770"/>
                </a:lnTo>
                <a:lnTo>
                  <a:pt x="349250" y="59867"/>
                </a:lnTo>
                <a:close/>
              </a:path>
              <a:path w="702945" h="140335">
                <a:moveTo>
                  <a:pt x="443623" y="70104"/>
                </a:moveTo>
                <a:lnTo>
                  <a:pt x="440842" y="54851"/>
                </a:lnTo>
                <a:lnTo>
                  <a:pt x="433349" y="42976"/>
                </a:lnTo>
                <a:lnTo>
                  <a:pt x="433158" y="42672"/>
                </a:lnTo>
                <a:lnTo>
                  <a:pt x="431431" y="41478"/>
                </a:lnTo>
                <a:lnTo>
                  <a:pt x="431431" y="70104"/>
                </a:lnTo>
                <a:lnTo>
                  <a:pt x="429399" y="81419"/>
                </a:lnTo>
                <a:lnTo>
                  <a:pt x="423862" y="89954"/>
                </a:lnTo>
                <a:lnTo>
                  <a:pt x="415671" y="95351"/>
                </a:lnTo>
                <a:lnTo>
                  <a:pt x="405676" y="97231"/>
                </a:lnTo>
                <a:lnTo>
                  <a:pt x="396506" y="95758"/>
                </a:lnTo>
                <a:lnTo>
                  <a:pt x="388810" y="91782"/>
                </a:lnTo>
                <a:lnTo>
                  <a:pt x="382803" y="86055"/>
                </a:lnTo>
                <a:lnTo>
                  <a:pt x="378701" y="79248"/>
                </a:lnTo>
                <a:lnTo>
                  <a:pt x="378701" y="60960"/>
                </a:lnTo>
                <a:lnTo>
                  <a:pt x="405676" y="42976"/>
                </a:lnTo>
                <a:lnTo>
                  <a:pt x="415671" y="44869"/>
                </a:lnTo>
                <a:lnTo>
                  <a:pt x="423862" y="50253"/>
                </a:lnTo>
                <a:lnTo>
                  <a:pt x="429399" y="58801"/>
                </a:lnTo>
                <a:lnTo>
                  <a:pt x="431431" y="70104"/>
                </a:lnTo>
                <a:lnTo>
                  <a:pt x="431431" y="41478"/>
                </a:lnTo>
                <a:lnTo>
                  <a:pt x="421563" y="34620"/>
                </a:lnTo>
                <a:lnTo>
                  <a:pt x="407047" y="31699"/>
                </a:lnTo>
                <a:lnTo>
                  <a:pt x="397433" y="32842"/>
                </a:lnTo>
                <a:lnTo>
                  <a:pt x="389458" y="35915"/>
                </a:lnTo>
                <a:lnTo>
                  <a:pt x="382892" y="40386"/>
                </a:lnTo>
                <a:lnTo>
                  <a:pt x="377482" y="45720"/>
                </a:lnTo>
                <a:lnTo>
                  <a:pt x="377482" y="33528"/>
                </a:lnTo>
                <a:lnTo>
                  <a:pt x="366509" y="33528"/>
                </a:lnTo>
                <a:lnTo>
                  <a:pt x="366509" y="140208"/>
                </a:lnTo>
                <a:lnTo>
                  <a:pt x="378701" y="140208"/>
                </a:lnTo>
                <a:lnTo>
                  <a:pt x="378701" y="95758"/>
                </a:lnTo>
                <a:lnTo>
                  <a:pt x="383400" y="100355"/>
                </a:lnTo>
                <a:lnTo>
                  <a:pt x="389610" y="104457"/>
                </a:lnTo>
                <a:lnTo>
                  <a:pt x="397446" y="107391"/>
                </a:lnTo>
                <a:lnTo>
                  <a:pt x="407047" y="108508"/>
                </a:lnTo>
                <a:lnTo>
                  <a:pt x="421563" y="105600"/>
                </a:lnTo>
                <a:lnTo>
                  <a:pt x="433158" y="97536"/>
                </a:lnTo>
                <a:lnTo>
                  <a:pt x="433349" y="97231"/>
                </a:lnTo>
                <a:lnTo>
                  <a:pt x="440842" y="85369"/>
                </a:lnTo>
                <a:lnTo>
                  <a:pt x="443623" y="70104"/>
                </a:lnTo>
                <a:close/>
              </a:path>
              <a:path w="702945" h="140335">
                <a:moveTo>
                  <a:pt x="528510" y="33528"/>
                </a:moveTo>
                <a:lnTo>
                  <a:pt x="518147" y="33528"/>
                </a:lnTo>
                <a:lnTo>
                  <a:pt x="473341" y="87020"/>
                </a:lnTo>
                <a:lnTo>
                  <a:pt x="473341" y="33528"/>
                </a:lnTo>
                <a:lnTo>
                  <a:pt x="461149" y="33528"/>
                </a:lnTo>
                <a:lnTo>
                  <a:pt x="461149" y="106680"/>
                </a:lnTo>
                <a:lnTo>
                  <a:pt x="471512" y="106680"/>
                </a:lnTo>
                <a:lnTo>
                  <a:pt x="516318" y="53187"/>
                </a:lnTo>
                <a:lnTo>
                  <a:pt x="516318" y="106680"/>
                </a:lnTo>
                <a:lnTo>
                  <a:pt x="528510" y="106680"/>
                </a:lnTo>
                <a:lnTo>
                  <a:pt x="528510" y="33528"/>
                </a:lnTo>
                <a:close/>
              </a:path>
              <a:path w="702945" h="140335">
                <a:moveTo>
                  <a:pt x="621779" y="96012"/>
                </a:moveTo>
                <a:lnTo>
                  <a:pt x="619950" y="96621"/>
                </a:lnTo>
                <a:lnTo>
                  <a:pt x="617969" y="97078"/>
                </a:lnTo>
                <a:lnTo>
                  <a:pt x="612940" y="97078"/>
                </a:lnTo>
                <a:lnTo>
                  <a:pt x="610501" y="95859"/>
                </a:lnTo>
                <a:lnTo>
                  <a:pt x="610501" y="71780"/>
                </a:lnTo>
                <a:lnTo>
                  <a:pt x="610501" y="63855"/>
                </a:lnTo>
                <a:lnTo>
                  <a:pt x="610450" y="62484"/>
                </a:lnTo>
                <a:lnTo>
                  <a:pt x="608266" y="49326"/>
                </a:lnTo>
                <a:lnTo>
                  <a:pt x="604100" y="42976"/>
                </a:lnTo>
                <a:lnTo>
                  <a:pt x="601878" y="39585"/>
                </a:lnTo>
                <a:lnTo>
                  <a:pt x="591845" y="33693"/>
                </a:lnTo>
                <a:lnTo>
                  <a:pt x="578650" y="31699"/>
                </a:lnTo>
                <a:lnTo>
                  <a:pt x="570026" y="32194"/>
                </a:lnTo>
                <a:lnTo>
                  <a:pt x="562356" y="33401"/>
                </a:lnTo>
                <a:lnTo>
                  <a:pt x="555866" y="34988"/>
                </a:lnTo>
                <a:lnTo>
                  <a:pt x="550760" y="36576"/>
                </a:lnTo>
                <a:lnTo>
                  <a:pt x="550760" y="48463"/>
                </a:lnTo>
                <a:lnTo>
                  <a:pt x="556031" y="46456"/>
                </a:lnTo>
                <a:lnTo>
                  <a:pt x="562267" y="44691"/>
                </a:lnTo>
                <a:lnTo>
                  <a:pt x="569404" y="43459"/>
                </a:lnTo>
                <a:lnTo>
                  <a:pt x="577430" y="42976"/>
                </a:lnTo>
                <a:lnTo>
                  <a:pt x="586346" y="44297"/>
                </a:lnTo>
                <a:lnTo>
                  <a:pt x="592899" y="48006"/>
                </a:lnTo>
                <a:lnTo>
                  <a:pt x="596925" y="53784"/>
                </a:lnTo>
                <a:lnTo>
                  <a:pt x="598309" y="61264"/>
                </a:lnTo>
                <a:lnTo>
                  <a:pt x="598309" y="63855"/>
                </a:lnTo>
                <a:lnTo>
                  <a:pt x="598309" y="73914"/>
                </a:lnTo>
                <a:lnTo>
                  <a:pt x="598309" y="87325"/>
                </a:lnTo>
                <a:lnTo>
                  <a:pt x="593001" y="91897"/>
                </a:lnTo>
                <a:lnTo>
                  <a:pt x="586892" y="95237"/>
                </a:lnTo>
                <a:lnTo>
                  <a:pt x="580237" y="97294"/>
                </a:lnTo>
                <a:lnTo>
                  <a:pt x="573316" y="97993"/>
                </a:lnTo>
                <a:lnTo>
                  <a:pt x="565238" y="97993"/>
                </a:lnTo>
                <a:lnTo>
                  <a:pt x="557466" y="94183"/>
                </a:lnTo>
                <a:lnTo>
                  <a:pt x="557466" y="85648"/>
                </a:lnTo>
                <a:lnTo>
                  <a:pt x="559435" y="78981"/>
                </a:lnTo>
                <a:lnTo>
                  <a:pt x="564591" y="74726"/>
                </a:lnTo>
                <a:lnTo>
                  <a:pt x="571728" y="72453"/>
                </a:lnTo>
                <a:lnTo>
                  <a:pt x="579716" y="71780"/>
                </a:lnTo>
                <a:lnTo>
                  <a:pt x="585660" y="71780"/>
                </a:lnTo>
                <a:lnTo>
                  <a:pt x="593128" y="72847"/>
                </a:lnTo>
                <a:lnTo>
                  <a:pt x="598309" y="73914"/>
                </a:lnTo>
                <a:lnTo>
                  <a:pt x="598309" y="63855"/>
                </a:lnTo>
                <a:lnTo>
                  <a:pt x="592213" y="62484"/>
                </a:lnTo>
                <a:lnTo>
                  <a:pt x="584441" y="61569"/>
                </a:lnTo>
                <a:lnTo>
                  <a:pt x="578040" y="61569"/>
                </a:lnTo>
                <a:lnTo>
                  <a:pt x="566051" y="62788"/>
                </a:lnTo>
                <a:lnTo>
                  <a:pt x="566191" y="62788"/>
                </a:lnTo>
                <a:lnTo>
                  <a:pt x="555612" y="66840"/>
                </a:lnTo>
                <a:lnTo>
                  <a:pt x="547928" y="74434"/>
                </a:lnTo>
                <a:lnTo>
                  <a:pt x="544969" y="86258"/>
                </a:lnTo>
                <a:lnTo>
                  <a:pt x="547090" y="95859"/>
                </a:lnTo>
                <a:lnTo>
                  <a:pt x="547166" y="96240"/>
                </a:lnTo>
                <a:lnTo>
                  <a:pt x="552983" y="103162"/>
                </a:lnTo>
                <a:lnTo>
                  <a:pt x="561225" y="107200"/>
                </a:lnTo>
                <a:lnTo>
                  <a:pt x="570725" y="108508"/>
                </a:lnTo>
                <a:lnTo>
                  <a:pt x="579158" y="107848"/>
                </a:lnTo>
                <a:lnTo>
                  <a:pt x="586676" y="105918"/>
                </a:lnTo>
                <a:lnTo>
                  <a:pt x="593344" y="102857"/>
                </a:lnTo>
                <a:lnTo>
                  <a:pt x="599224" y="98755"/>
                </a:lnTo>
                <a:lnTo>
                  <a:pt x="601357" y="105156"/>
                </a:lnTo>
                <a:lnTo>
                  <a:pt x="606691" y="107594"/>
                </a:lnTo>
                <a:lnTo>
                  <a:pt x="615683" y="107594"/>
                </a:lnTo>
                <a:lnTo>
                  <a:pt x="618883" y="106984"/>
                </a:lnTo>
                <a:lnTo>
                  <a:pt x="621779" y="105918"/>
                </a:lnTo>
                <a:lnTo>
                  <a:pt x="621779" y="98755"/>
                </a:lnTo>
                <a:lnTo>
                  <a:pt x="621779" y="97993"/>
                </a:lnTo>
                <a:lnTo>
                  <a:pt x="621779" y="97078"/>
                </a:lnTo>
                <a:lnTo>
                  <a:pt x="621779" y="96012"/>
                </a:lnTo>
                <a:close/>
              </a:path>
              <a:path w="702945" h="140335">
                <a:moveTo>
                  <a:pt x="702703" y="33528"/>
                </a:moveTo>
                <a:lnTo>
                  <a:pt x="648906" y="33528"/>
                </a:lnTo>
                <a:lnTo>
                  <a:pt x="647242" y="60121"/>
                </a:lnTo>
                <a:lnTo>
                  <a:pt x="643953" y="80276"/>
                </a:lnTo>
                <a:lnTo>
                  <a:pt x="638479" y="93065"/>
                </a:lnTo>
                <a:lnTo>
                  <a:pt x="630313" y="97536"/>
                </a:lnTo>
                <a:lnTo>
                  <a:pt x="628789" y="97536"/>
                </a:lnTo>
                <a:lnTo>
                  <a:pt x="627113" y="97231"/>
                </a:lnTo>
                <a:lnTo>
                  <a:pt x="625436" y="96621"/>
                </a:lnTo>
                <a:lnTo>
                  <a:pt x="625436" y="106222"/>
                </a:lnTo>
                <a:lnTo>
                  <a:pt x="628637" y="107442"/>
                </a:lnTo>
                <a:lnTo>
                  <a:pt x="631532" y="107899"/>
                </a:lnTo>
                <a:lnTo>
                  <a:pt x="634276" y="107899"/>
                </a:lnTo>
                <a:lnTo>
                  <a:pt x="646049" y="103314"/>
                </a:lnTo>
                <a:lnTo>
                  <a:pt x="653707" y="90424"/>
                </a:lnTo>
                <a:lnTo>
                  <a:pt x="658279" y="70485"/>
                </a:lnTo>
                <a:lnTo>
                  <a:pt x="660793" y="44805"/>
                </a:lnTo>
                <a:lnTo>
                  <a:pt x="690511" y="44805"/>
                </a:lnTo>
                <a:lnTo>
                  <a:pt x="690511" y="106680"/>
                </a:lnTo>
                <a:lnTo>
                  <a:pt x="702703" y="106680"/>
                </a:lnTo>
                <a:lnTo>
                  <a:pt x="702703" y="33528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2425" y="4346359"/>
            <a:ext cx="4927062" cy="255117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5052225" y="1740192"/>
            <a:ext cx="894080" cy="109220"/>
          </a:xfrm>
          <a:custGeom>
            <a:avLst/>
            <a:gdLst/>
            <a:ahLst/>
            <a:cxnLst/>
            <a:rect l="l" t="t" r="r" b="b"/>
            <a:pathLst>
              <a:path w="894079" h="109219">
                <a:moveTo>
                  <a:pt x="115366" y="0"/>
                </a:moveTo>
                <a:lnTo>
                  <a:pt x="94183" y="0"/>
                </a:lnTo>
                <a:lnTo>
                  <a:pt x="57759" y="55460"/>
                </a:lnTo>
                <a:lnTo>
                  <a:pt x="21183" y="0"/>
                </a:lnTo>
                <a:lnTo>
                  <a:pt x="0" y="0"/>
                </a:lnTo>
                <a:lnTo>
                  <a:pt x="0" y="106667"/>
                </a:lnTo>
                <a:lnTo>
                  <a:pt x="22860" y="106667"/>
                </a:lnTo>
                <a:lnTo>
                  <a:pt x="22860" y="40830"/>
                </a:lnTo>
                <a:lnTo>
                  <a:pt x="51054" y="83807"/>
                </a:lnTo>
                <a:lnTo>
                  <a:pt x="64312" y="83807"/>
                </a:lnTo>
                <a:lnTo>
                  <a:pt x="92506" y="40982"/>
                </a:lnTo>
                <a:lnTo>
                  <a:pt x="92506" y="106667"/>
                </a:lnTo>
                <a:lnTo>
                  <a:pt x="115366" y="106667"/>
                </a:lnTo>
                <a:lnTo>
                  <a:pt x="115366" y="0"/>
                </a:lnTo>
                <a:close/>
              </a:path>
              <a:path w="894079" h="109219">
                <a:moveTo>
                  <a:pt x="238963" y="106667"/>
                </a:moveTo>
                <a:lnTo>
                  <a:pt x="230822" y="86702"/>
                </a:lnTo>
                <a:lnTo>
                  <a:pt x="223126" y="67805"/>
                </a:lnTo>
                <a:lnTo>
                  <a:pt x="204139" y="21170"/>
                </a:lnTo>
                <a:lnTo>
                  <a:pt x="200406" y="12001"/>
                </a:lnTo>
                <a:lnTo>
                  <a:pt x="200406" y="67805"/>
                </a:lnTo>
                <a:lnTo>
                  <a:pt x="165963" y="67805"/>
                </a:lnTo>
                <a:lnTo>
                  <a:pt x="180746" y="29565"/>
                </a:lnTo>
                <a:lnTo>
                  <a:pt x="181660" y="27432"/>
                </a:lnTo>
                <a:lnTo>
                  <a:pt x="182422" y="25285"/>
                </a:lnTo>
                <a:lnTo>
                  <a:pt x="183184" y="21170"/>
                </a:lnTo>
                <a:lnTo>
                  <a:pt x="183946" y="25285"/>
                </a:lnTo>
                <a:lnTo>
                  <a:pt x="185470" y="29565"/>
                </a:lnTo>
                <a:lnTo>
                  <a:pt x="200406" y="67805"/>
                </a:lnTo>
                <a:lnTo>
                  <a:pt x="200406" y="12001"/>
                </a:lnTo>
                <a:lnTo>
                  <a:pt x="195529" y="0"/>
                </a:lnTo>
                <a:lnTo>
                  <a:pt x="170840" y="0"/>
                </a:lnTo>
                <a:lnTo>
                  <a:pt x="127254" y="106667"/>
                </a:lnTo>
                <a:lnTo>
                  <a:pt x="150876" y="106667"/>
                </a:lnTo>
                <a:lnTo>
                  <a:pt x="158800" y="86702"/>
                </a:lnTo>
                <a:lnTo>
                  <a:pt x="207568" y="86702"/>
                </a:lnTo>
                <a:lnTo>
                  <a:pt x="215341" y="106667"/>
                </a:lnTo>
                <a:lnTo>
                  <a:pt x="238963" y="106667"/>
                </a:lnTo>
                <a:close/>
              </a:path>
              <a:path w="894079" h="109219">
                <a:moveTo>
                  <a:pt x="317601" y="0"/>
                </a:moveTo>
                <a:lnTo>
                  <a:pt x="229362" y="0"/>
                </a:lnTo>
                <a:lnTo>
                  <a:pt x="229362" y="20574"/>
                </a:lnTo>
                <a:lnTo>
                  <a:pt x="262128" y="20574"/>
                </a:lnTo>
                <a:lnTo>
                  <a:pt x="262128" y="106667"/>
                </a:lnTo>
                <a:lnTo>
                  <a:pt x="284835" y="106667"/>
                </a:lnTo>
                <a:lnTo>
                  <a:pt x="284835" y="20574"/>
                </a:lnTo>
                <a:lnTo>
                  <a:pt x="317601" y="20574"/>
                </a:lnTo>
                <a:lnTo>
                  <a:pt x="317601" y="0"/>
                </a:lnTo>
                <a:close/>
              </a:path>
              <a:path w="894079" h="109219">
                <a:moveTo>
                  <a:pt x="407060" y="86550"/>
                </a:moveTo>
                <a:lnTo>
                  <a:pt x="353872" y="86550"/>
                </a:lnTo>
                <a:lnTo>
                  <a:pt x="353872" y="62776"/>
                </a:lnTo>
                <a:lnTo>
                  <a:pt x="401574" y="62776"/>
                </a:lnTo>
                <a:lnTo>
                  <a:pt x="401574" y="42811"/>
                </a:lnTo>
                <a:lnTo>
                  <a:pt x="353872" y="42811"/>
                </a:lnTo>
                <a:lnTo>
                  <a:pt x="353872" y="20116"/>
                </a:lnTo>
                <a:lnTo>
                  <a:pt x="406146" y="20116"/>
                </a:lnTo>
                <a:lnTo>
                  <a:pt x="406146" y="0"/>
                </a:lnTo>
                <a:lnTo>
                  <a:pt x="331012" y="0"/>
                </a:lnTo>
                <a:lnTo>
                  <a:pt x="331012" y="106667"/>
                </a:lnTo>
                <a:lnTo>
                  <a:pt x="407060" y="106667"/>
                </a:lnTo>
                <a:lnTo>
                  <a:pt x="407060" y="86550"/>
                </a:lnTo>
                <a:close/>
              </a:path>
              <a:path w="894079" h="109219">
                <a:moveTo>
                  <a:pt x="511289" y="35801"/>
                </a:moveTo>
                <a:lnTo>
                  <a:pt x="508038" y="20116"/>
                </a:lnTo>
                <a:lnTo>
                  <a:pt x="507707" y="18580"/>
                </a:lnTo>
                <a:lnTo>
                  <a:pt x="497928" y="7569"/>
                </a:lnTo>
                <a:lnTo>
                  <a:pt x="487984" y="3594"/>
                </a:lnTo>
                <a:lnTo>
                  <a:pt x="487984" y="35801"/>
                </a:lnTo>
                <a:lnTo>
                  <a:pt x="486244" y="43535"/>
                </a:lnTo>
                <a:lnTo>
                  <a:pt x="481558" y="48336"/>
                </a:lnTo>
                <a:lnTo>
                  <a:pt x="474662" y="50812"/>
                </a:lnTo>
                <a:lnTo>
                  <a:pt x="466331" y="51498"/>
                </a:lnTo>
                <a:lnTo>
                  <a:pt x="447903" y="51498"/>
                </a:lnTo>
                <a:lnTo>
                  <a:pt x="447903" y="20116"/>
                </a:lnTo>
                <a:lnTo>
                  <a:pt x="466331" y="20116"/>
                </a:lnTo>
                <a:lnTo>
                  <a:pt x="474662" y="20802"/>
                </a:lnTo>
                <a:lnTo>
                  <a:pt x="481558" y="23228"/>
                </a:lnTo>
                <a:lnTo>
                  <a:pt x="486244" y="28028"/>
                </a:lnTo>
                <a:lnTo>
                  <a:pt x="487984" y="35801"/>
                </a:lnTo>
                <a:lnTo>
                  <a:pt x="487984" y="3594"/>
                </a:lnTo>
                <a:lnTo>
                  <a:pt x="483323" y="1727"/>
                </a:lnTo>
                <a:lnTo>
                  <a:pt x="465277" y="0"/>
                </a:lnTo>
                <a:lnTo>
                  <a:pt x="425043" y="0"/>
                </a:lnTo>
                <a:lnTo>
                  <a:pt x="425043" y="106667"/>
                </a:lnTo>
                <a:lnTo>
                  <a:pt x="447903" y="106667"/>
                </a:lnTo>
                <a:lnTo>
                  <a:pt x="447903" y="71615"/>
                </a:lnTo>
                <a:lnTo>
                  <a:pt x="465277" y="71615"/>
                </a:lnTo>
                <a:lnTo>
                  <a:pt x="483323" y="69900"/>
                </a:lnTo>
                <a:lnTo>
                  <a:pt x="497928" y="64058"/>
                </a:lnTo>
                <a:lnTo>
                  <a:pt x="507707" y="53035"/>
                </a:lnTo>
                <a:lnTo>
                  <a:pt x="508038" y="51498"/>
                </a:lnTo>
                <a:lnTo>
                  <a:pt x="511289" y="35801"/>
                </a:lnTo>
                <a:close/>
              </a:path>
              <a:path w="894079" h="109219">
                <a:moveTo>
                  <a:pt x="620255" y="0"/>
                </a:moveTo>
                <a:lnTo>
                  <a:pt x="598766" y="0"/>
                </a:lnTo>
                <a:lnTo>
                  <a:pt x="549084" y="69634"/>
                </a:lnTo>
                <a:lnTo>
                  <a:pt x="549402" y="65214"/>
                </a:lnTo>
                <a:lnTo>
                  <a:pt x="549541" y="55003"/>
                </a:lnTo>
                <a:lnTo>
                  <a:pt x="549541" y="0"/>
                </a:lnTo>
                <a:lnTo>
                  <a:pt x="526681" y="0"/>
                </a:lnTo>
                <a:lnTo>
                  <a:pt x="526681" y="106667"/>
                </a:lnTo>
                <a:lnTo>
                  <a:pt x="548170" y="106667"/>
                </a:lnTo>
                <a:lnTo>
                  <a:pt x="597852" y="37033"/>
                </a:lnTo>
                <a:lnTo>
                  <a:pt x="597395" y="46774"/>
                </a:lnTo>
                <a:lnTo>
                  <a:pt x="597395" y="106667"/>
                </a:lnTo>
                <a:lnTo>
                  <a:pt x="620255" y="106667"/>
                </a:lnTo>
                <a:lnTo>
                  <a:pt x="620255" y="0"/>
                </a:lnTo>
                <a:close/>
              </a:path>
              <a:path w="894079" h="109219">
                <a:moveTo>
                  <a:pt x="743851" y="106667"/>
                </a:moveTo>
                <a:lnTo>
                  <a:pt x="735711" y="86702"/>
                </a:lnTo>
                <a:lnTo>
                  <a:pt x="728014" y="67805"/>
                </a:lnTo>
                <a:lnTo>
                  <a:pt x="709028" y="21170"/>
                </a:lnTo>
                <a:lnTo>
                  <a:pt x="705294" y="12001"/>
                </a:lnTo>
                <a:lnTo>
                  <a:pt x="705294" y="67805"/>
                </a:lnTo>
                <a:lnTo>
                  <a:pt x="670852" y="67805"/>
                </a:lnTo>
                <a:lnTo>
                  <a:pt x="685634" y="29565"/>
                </a:lnTo>
                <a:lnTo>
                  <a:pt x="686549" y="27432"/>
                </a:lnTo>
                <a:lnTo>
                  <a:pt x="687311" y="25285"/>
                </a:lnTo>
                <a:lnTo>
                  <a:pt x="688073" y="21170"/>
                </a:lnTo>
                <a:lnTo>
                  <a:pt x="688835" y="25285"/>
                </a:lnTo>
                <a:lnTo>
                  <a:pt x="690359" y="29565"/>
                </a:lnTo>
                <a:lnTo>
                  <a:pt x="705294" y="67805"/>
                </a:lnTo>
                <a:lnTo>
                  <a:pt x="705294" y="12001"/>
                </a:lnTo>
                <a:lnTo>
                  <a:pt x="700417" y="0"/>
                </a:lnTo>
                <a:lnTo>
                  <a:pt x="675728" y="0"/>
                </a:lnTo>
                <a:lnTo>
                  <a:pt x="632142" y="106667"/>
                </a:lnTo>
                <a:lnTo>
                  <a:pt x="655764" y="106667"/>
                </a:lnTo>
                <a:lnTo>
                  <a:pt x="663689" y="86702"/>
                </a:lnTo>
                <a:lnTo>
                  <a:pt x="712457" y="86702"/>
                </a:lnTo>
                <a:lnTo>
                  <a:pt x="720229" y="106667"/>
                </a:lnTo>
                <a:lnTo>
                  <a:pt x="743851" y="106667"/>
                </a:lnTo>
                <a:close/>
              </a:path>
              <a:path w="894079" h="109219">
                <a:moveTo>
                  <a:pt x="847788" y="0"/>
                </a:moveTo>
                <a:lnTo>
                  <a:pt x="774636" y="0"/>
                </a:lnTo>
                <a:lnTo>
                  <a:pt x="772617" y="29197"/>
                </a:lnTo>
                <a:lnTo>
                  <a:pt x="769531" y="56959"/>
                </a:lnTo>
                <a:lnTo>
                  <a:pt x="763574" y="77927"/>
                </a:lnTo>
                <a:lnTo>
                  <a:pt x="752995" y="86702"/>
                </a:lnTo>
                <a:lnTo>
                  <a:pt x="749947" y="86868"/>
                </a:lnTo>
                <a:lnTo>
                  <a:pt x="747661" y="86550"/>
                </a:lnTo>
                <a:lnTo>
                  <a:pt x="745680" y="85953"/>
                </a:lnTo>
                <a:lnTo>
                  <a:pt x="745680" y="106070"/>
                </a:lnTo>
                <a:lnTo>
                  <a:pt x="749947" y="107581"/>
                </a:lnTo>
                <a:lnTo>
                  <a:pt x="753910" y="108038"/>
                </a:lnTo>
                <a:lnTo>
                  <a:pt x="757567" y="108038"/>
                </a:lnTo>
                <a:lnTo>
                  <a:pt x="775474" y="100698"/>
                </a:lnTo>
                <a:lnTo>
                  <a:pt x="786333" y="81280"/>
                </a:lnTo>
                <a:lnTo>
                  <a:pt x="792327" y="53378"/>
                </a:lnTo>
                <a:lnTo>
                  <a:pt x="795667" y="20574"/>
                </a:lnTo>
                <a:lnTo>
                  <a:pt x="824928" y="20574"/>
                </a:lnTo>
                <a:lnTo>
                  <a:pt x="824928" y="106667"/>
                </a:lnTo>
                <a:lnTo>
                  <a:pt x="847788" y="106667"/>
                </a:lnTo>
                <a:lnTo>
                  <a:pt x="847788" y="0"/>
                </a:lnTo>
                <a:close/>
              </a:path>
              <a:path w="894079" h="109219">
                <a:moveTo>
                  <a:pt x="893508" y="87617"/>
                </a:moveTo>
                <a:lnTo>
                  <a:pt x="887564" y="83667"/>
                </a:lnTo>
                <a:lnTo>
                  <a:pt x="873848" y="83667"/>
                </a:lnTo>
                <a:lnTo>
                  <a:pt x="867752" y="87617"/>
                </a:lnTo>
                <a:lnTo>
                  <a:pt x="867752" y="104698"/>
                </a:lnTo>
                <a:lnTo>
                  <a:pt x="873848" y="108648"/>
                </a:lnTo>
                <a:lnTo>
                  <a:pt x="887564" y="108648"/>
                </a:lnTo>
                <a:lnTo>
                  <a:pt x="893508" y="104698"/>
                </a:lnTo>
                <a:lnTo>
                  <a:pt x="893508" y="87617"/>
                </a:lnTo>
                <a:close/>
              </a:path>
              <a:path w="894079" h="109219">
                <a:moveTo>
                  <a:pt x="893508" y="41287"/>
                </a:moveTo>
                <a:lnTo>
                  <a:pt x="887564" y="37325"/>
                </a:lnTo>
                <a:lnTo>
                  <a:pt x="873848" y="37325"/>
                </a:lnTo>
                <a:lnTo>
                  <a:pt x="867752" y="41287"/>
                </a:lnTo>
                <a:lnTo>
                  <a:pt x="867752" y="58521"/>
                </a:lnTo>
                <a:lnTo>
                  <a:pt x="873848" y="62318"/>
                </a:lnTo>
                <a:lnTo>
                  <a:pt x="887564" y="62318"/>
                </a:lnTo>
                <a:lnTo>
                  <a:pt x="893508" y="58521"/>
                </a:lnTo>
                <a:lnTo>
                  <a:pt x="893508" y="41287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5999530" y="1738046"/>
            <a:ext cx="610235" cy="111125"/>
            <a:chOff x="5999530" y="1738046"/>
            <a:chExt cx="610235" cy="111125"/>
          </a:xfrm>
        </p:grpSpPr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99530" y="1738046"/>
              <a:ext cx="447751" cy="11095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0141" y="1740192"/>
              <a:ext cx="93573" cy="106667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586575" y="1803273"/>
              <a:ext cx="22860" cy="43180"/>
            </a:xfrm>
            <a:custGeom>
              <a:avLst/>
              <a:gdLst/>
              <a:ahLst/>
              <a:cxnLst/>
              <a:rect l="l" t="t" r="r" b="b"/>
              <a:pathLst>
                <a:path w="22859" h="43180">
                  <a:moveTo>
                    <a:pt x="0" y="43180"/>
                  </a:moveTo>
                  <a:lnTo>
                    <a:pt x="22859" y="43180"/>
                  </a:lnTo>
                  <a:lnTo>
                    <a:pt x="22859" y="0"/>
                  </a:lnTo>
                  <a:lnTo>
                    <a:pt x="0" y="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/>
          <p:nvPr/>
        </p:nvSpPr>
        <p:spPr>
          <a:xfrm>
            <a:off x="6586576" y="1739773"/>
            <a:ext cx="93980" cy="106680"/>
          </a:xfrm>
          <a:custGeom>
            <a:avLst/>
            <a:gdLst/>
            <a:ahLst/>
            <a:cxnLst/>
            <a:rect l="l" t="t" r="r" b="b"/>
            <a:pathLst>
              <a:path w="93979" h="106680">
                <a:moveTo>
                  <a:pt x="93573" y="0"/>
                </a:moveTo>
                <a:lnTo>
                  <a:pt x="70713" y="0"/>
                </a:lnTo>
                <a:lnTo>
                  <a:pt x="70713" y="43180"/>
                </a:lnTo>
                <a:lnTo>
                  <a:pt x="22860" y="43180"/>
                </a:lnTo>
                <a:lnTo>
                  <a:pt x="22860" y="0"/>
                </a:lnTo>
                <a:lnTo>
                  <a:pt x="0" y="0"/>
                </a:lnTo>
                <a:lnTo>
                  <a:pt x="0" y="43180"/>
                </a:lnTo>
                <a:lnTo>
                  <a:pt x="0" y="63500"/>
                </a:lnTo>
                <a:lnTo>
                  <a:pt x="70713" y="63500"/>
                </a:lnTo>
                <a:lnTo>
                  <a:pt x="70713" y="106680"/>
                </a:lnTo>
                <a:lnTo>
                  <a:pt x="93573" y="106680"/>
                </a:lnTo>
                <a:lnTo>
                  <a:pt x="93573" y="63500"/>
                </a:lnTo>
                <a:lnTo>
                  <a:pt x="93573" y="43180"/>
                </a:lnTo>
                <a:lnTo>
                  <a:pt x="93573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6172657" y="1939671"/>
            <a:ext cx="77470" cy="106045"/>
          </a:xfrm>
          <a:custGeom>
            <a:avLst/>
            <a:gdLst/>
            <a:ahLst/>
            <a:cxnLst/>
            <a:rect l="l" t="t" r="r" b="b"/>
            <a:pathLst>
              <a:path w="77470" h="106044">
                <a:moveTo>
                  <a:pt x="72542" y="0"/>
                </a:moveTo>
                <a:lnTo>
                  <a:pt x="6705" y="0"/>
                </a:lnTo>
                <a:lnTo>
                  <a:pt x="3048" y="60210"/>
                </a:lnTo>
                <a:lnTo>
                  <a:pt x="9863" y="58167"/>
                </a:lnTo>
                <a:lnTo>
                  <a:pt x="16649" y="56794"/>
                </a:lnTo>
                <a:lnTo>
                  <a:pt x="23150" y="56020"/>
                </a:lnTo>
                <a:lnTo>
                  <a:pt x="29108" y="55778"/>
                </a:lnTo>
                <a:lnTo>
                  <a:pt x="40069" y="56723"/>
                </a:lnTo>
                <a:lnTo>
                  <a:pt x="47986" y="59569"/>
                </a:lnTo>
                <a:lnTo>
                  <a:pt x="52789" y="64329"/>
                </a:lnTo>
                <a:lnTo>
                  <a:pt x="54406" y="71018"/>
                </a:lnTo>
                <a:lnTo>
                  <a:pt x="52623" y="77595"/>
                </a:lnTo>
                <a:lnTo>
                  <a:pt x="47682" y="82257"/>
                </a:lnTo>
                <a:lnTo>
                  <a:pt x="40197" y="85034"/>
                </a:lnTo>
                <a:lnTo>
                  <a:pt x="30784" y="85953"/>
                </a:lnTo>
                <a:lnTo>
                  <a:pt x="22781" y="85419"/>
                </a:lnTo>
                <a:lnTo>
                  <a:pt x="14649" y="83843"/>
                </a:lnTo>
                <a:lnTo>
                  <a:pt x="6888" y="81265"/>
                </a:lnTo>
                <a:lnTo>
                  <a:pt x="0" y="77724"/>
                </a:lnTo>
                <a:lnTo>
                  <a:pt x="0" y="98907"/>
                </a:lnTo>
                <a:lnTo>
                  <a:pt x="7379" y="101869"/>
                </a:lnTo>
                <a:lnTo>
                  <a:pt x="15601" y="104076"/>
                </a:lnTo>
                <a:lnTo>
                  <a:pt x="24367" y="105454"/>
                </a:lnTo>
                <a:lnTo>
                  <a:pt x="33375" y="105930"/>
                </a:lnTo>
                <a:lnTo>
                  <a:pt x="49877" y="103909"/>
                </a:lnTo>
                <a:lnTo>
                  <a:pt x="63893" y="97656"/>
                </a:lnTo>
                <a:lnTo>
                  <a:pt x="73623" y="86889"/>
                </a:lnTo>
                <a:lnTo>
                  <a:pt x="77266" y="71323"/>
                </a:lnTo>
                <a:lnTo>
                  <a:pt x="74252" y="56126"/>
                </a:lnTo>
                <a:lnTo>
                  <a:pt x="66065" y="45872"/>
                </a:lnTo>
                <a:lnTo>
                  <a:pt x="53992" y="40076"/>
                </a:lnTo>
                <a:lnTo>
                  <a:pt x="39319" y="38252"/>
                </a:lnTo>
                <a:lnTo>
                  <a:pt x="35051" y="38252"/>
                </a:lnTo>
                <a:lnTo>
                  <a:pt x="30327" y="38862"/>
                </a:lnTo>
                <a:lnTo>
                  <a:pt x="25908" y="39776"/>
                </a:lnTo>
                <a:lnTo>
                  <a:pt x="27279" y="19519"/>
                </a:lnTo>
                <a:lnTo>
                  <a:pt x="72542" y="19659"/>
                </a:lnTo>
                <a:lnTo>
                  <a:pt x="72542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5052224" y="1956943"/>
            <a:ext cx="22860" cy="86360"/>
          </a:xfrm>
          <a:custGeom>
            <a:avLst/>
            <a:gdLst/>
            <a:ahLst/>
            <a:cxnLst/>
            <a:rect l="l" t="t" r="r" b="b"/>
            <a:pathLst>
              <a:path w="22860" h="86360">
                <a:moveTo>
                  <a:pt x="0" y="86360"/>
                </a:moveTo>
                <a:lnTo>
                  <a:pt x="22860" y="86360"/>
                </a:lnTo>
                <a:lnTo>
                  <a:pt x="2286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5052225" y="1934641"/>
            <a:ext cx="466725" cy="111125"/>
          </a:xfrm>
          <a:custGeom>
            <a:avLst/>
            <a:gdLst/>
            <a:ahLst/>
            <a:cxnLst/>
            <a:rect l="l" t="t" r="r" b="b"/>
            <a:pathLst>
              <a:path w="466725" h="111125">
                <a:moveTo>
                  <a:pt x="92811" y="1981"/>
                </a:moveTo>
                <a:lnTo>
                  <a:pt x="0" y="1981"/>
                </a:lnTo>
                <a:lnTo>
                  <a:pt x="0" y="22301"/>
                </a:lnTo>
                <a:lnTo>
                  <a:pt x="70104" y="22301"/>
                </a:lnTo>
                <a:lnTo>
                  <a:pt x="70104" y="108661"/>
                </a:lnTo>
                <a:lnTo>
                  <a:pt x="92811" y="108661"/>
                </a:lnTo>
                <a:lnTo>
                  <a:pt x="92811" y="22301"/>
                </a:lnTo>
                <a:lnTo>
                  <a:pt x="92811" y="1981"/>
                </a:lnTo>
                <a:close/>
              </a:path>
              <a:path w="466725" h="111125">
                <a:moveTo>
                  <a:pt x="207721" y="2146"/>
                </a:moveTo>
                <a:lnTo>
                  <a:pt x="134569" y="2146"/>
                </a:lnTo>
                <a:lnTo>
                  <a:pt x="132549" y="31343"/>
                </a:lnTo>
                <a:lnTo>
                  <a:pt x="129463" y="59105"/>
                </a:lnTo>
                <a:lnTo>
                  <a:pt x="123507" y="80060"/>
                </a:lnTo>
                <a:lnTo>
                  <a:pt x="112928" y="88849"/>
                </a:lnTo>
                <a:lnTo>
                  <a:pt x="109880" y="89001"/>
                </a:lnTo>
                <a:lnTo>
                  <a:pt x="107594" y="88696"/>
                </a:lnTo>
                <a:lnTo>
                  <a:pt x="105613" y="88099"/>
                </a:lnTo>
                <a:lnTo>
                  <a:pt x="105613" y="108216"/>
                </a:lnTo>
                <a:lnTo>
                  <a:pt x="109880" y="109728"/>
                </a:lnTo>
                <a:lnTo>
                  <a:pt x="113842" y="110185"/>
                </a:lnTo>
                <a:lnTo>
                  <a:pt x="117500" y="110185"/>
                </a:lnTo>
                <a:lnTo>
                  <a:pt x="135407" y="102844"/>
                </a:lnTo>
                <a:lnTo>
                  <a:pt x="146265" y="83426"/>
                </a:lnTo>
                <a:lnTo>
                  <a:pt x="152260" y="55524"/>
                </a:lnTo>
                <a:lnTo>
                  <a:pt x="155600" y="22720"/>
                </a:lnTo>
                <a:lnTo>
                  <a:pt x="184861" y="22720"/>
                </a:lnTo>
                <a:lnTo>
                  <a:pt x="184861" y="108813"/>
                </a:lnTo>
                <a:lnTo>
                  <a:pt x="207721" y="108813"/>
                </a:lnTo>
                <a:lnTo>
                  <a:pt x="207721" y="2146"/>
                </a:lnTo>
                <a:close/>
              </a:path>
              <a:path w="466725" h="111125">
                <a:moveTo>
                  <a:pt x="338023" y="55473"/>
                </a:moveTo>
                <a:lnTo>
                  <a:pt x="334479" y="34594"/>
                </a:lnTo>
                <a:lnTo>
                  <a:pt x="326440" y="21196"/>
                </a:lnTo>
                <a:lnTo>
                  <a:pt x="323850" y="16878"/>
                </a:lnTo>
                <a:lnTo>
                  <a:pt x="314553" y="10439"/>
                </a:lnTo>
                <a:lnTo>
                  <a:pt x="314553" y="55473"/>
                </a:lnTo>
                <a:lnTo>
                  <a:pt x="312458" y="68745"/>
                </a:lnTo>
                <a:lnTo>
                  <a:pt x="306222" y="79654"/>
                </a:lnTo>
                <a:lnTo>
                  <a:pt x="295833" y="87045"/>
                </a:lnTo>
                <a:lnTo>
                  <a:pt x="281330" y="89763"/>
                </a:lnTo>
                <a:lnTo>
                  <a:pt x="266725" y="87045"/>
                </a:lnTo>
                <a:lnTo>
                  <a:pt x="256298" y="79654"/>
                </a:lnTo>
                <a:lnTo>
                  <a:pt x="250037" y="68745"/>
                </a:lnTo>
                <a:lnTo>
                  <a:pt x="247954" y="55473"/>
                </a:lnTo>
                <a:lnTo>
                  <a:pt x="250037" y="42214"/>
                </a:lnTo>
                <a:lnTo>
                  <a:pt x="256286" y="31318"/>
                </a:lnTo>
                <a:lnTo>
                  <a:pt x="266725" y="23926"/>
                </a:lnTo>
                <a:lnTo>
                  <a:pt x="281330" y="21196"/>
                </a:lnTo>
                <a:lnTo>
                  <a:pt x="295833" y="23926"/>
                </a:lnTo>
                <a:lnTo>
                  <a:pt x="306222" y="31318"/>
                </a:lnTo>
                <a:lnTo>
                  <a:pt x="312458" y="42214"/>
                </a:lnTo>
                <a:lnTo>
                  <a:pt x="314553" y="55473"/>
                </a:lnTo>
                <a:lnTo>
                  <a:pt x="314553" y="10439"/>
                </a:lnTo>
                <a:lnTo>
                  <a:pt x="306133" y="4597"/>
                </a:lnTo>
                <a:lnTo>
                  <a:pt x="281330" y="0"/>
                </a:lnTo>
                <a:lnTo>
                  <a:pt x="256527" y="4597"/>
                </a:lnTo>
                <a:lnTo>
                  <a:pt x="238810" y="16878"/>
                </a:lnTo>
                <a:lnTo>
                  <a:pt x="228180" y="34594"/>
                </a:lnTo>
                <a:lnTo>
                  <a:pt x="224637" y="55473"/>
                </a:lnTo>
                <a:lnTo>
                  <a:pt x="228180" y="76365"/>
                </a:lnTo>
                <a:lnTo>
                  <a:pt x="238810" y="94081"/>
                </a:lnTo>
                <a:lnTo>
                  <a:pt x="256527" y="106375"/>
                </a:lnTo>
                <a:lnTo>
                  <a:pt x="281330" y="110959"/>
                </a:lnTo>
                <a:lnTo>
                  <a:pt x="306120" y="106375"/>
                </a:lnTo>
                <a:lnTo>
                  <a:pt x="323837" y="94081"/>
                </a:lnTo>
                <a:lnTo>
                  <a:pt x="326428" y="89763"/>
                </a:lnTo>
                <a:lnTo>
                  <a:pt x="334467" y="76365"/>
                </a:lnTo>
                <a:lnTo>
                  <a:pt x="338023" y="55473"/>
                </a:lnTo>
                <a:close/>
              </a:path>
              <a:path w="466725" h="111125">
                <a:moveTo>
                  <a:pt x="430377" y="2146"/>
                </a:moveTo>
                <a:lnTo>
                  <a:pt x="342138" y="2146"/>
                </a:lnTo>
                <a:lnTo>
                  <a:pt x="342138" y="22720"/>
                </a:lnTo>
                <a:lnTo>
                  <a:pt x="374904" y="22720"/>
                </a:lnTo>
                <a:lnTo>
                  <a:pt x="374904" y="108813"/>
                </a:lnTo>
                <a:lnTo>
                  <a:pt x="397611" y="108813"/>
                </a:lnTo>
                <a:lnTo>
                  <a:pt x="397611" y="22720"/>
                </a:lnTo>
                <a:lnTo>
                  <a:pt x="430377" y="22720"/>
                </a:lnTo>
                <a:lnTo>
                  <a:pt x="430377" y="2146"/>
                </a:lnTo>
                <a:close/>
              </a:path>
              <a:path w="466725" h="111125">
                <a:moveTo>
                  <a:pt x="466648" y="65481"/>
                </a:moveTo>
                <a:lnTo>
                  <a:pt x="443788" y="65481"/>
                </a:lnTo>
                <a:lnTo>
                  <a:pt x="443788" y="108661"/>
                </a:lnTo>
                <a:lnTo>
                  <a:pt x="466648" y="108661"/>
                </a:lnTo>
                <a:lnTo>
                  <a:pt x="466648" y="65481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5496014" y="1934641"/>
            <a:ext cx="557530" cy="111125"/>
          </a:xfrm>
          <a:custGeom>
            <a:avLst/>
            <a:gdLst/>
            <a:ahLst/>
            <a:cxnLst/>
            <a:rect l="l" t="t" r="r" b="b"/>
            <a:pathLst>
              <a:path w="557529" h="111125">
                <a:moveTo>
                  <a:pt x="93560" y="1981"/>
                </a:moveTo>
                <a:lnTo>
                  <a:pt x="70700" y="1981"/>
                </a:lnTo>
                <a:lnTo>
                  <a:pt x="70700" y="45161"/>
                </a:lnTo>
                <a:lnTo>
                  <a:pt x="22860" y="45161"/>
                </a:lnTo>
                <a:lnTo>
                  <a:pt x="22860" y="1981"/>
                </a:lnTo>
                <a:lnTo>
                  <a:pt x="0" y="1981"/>
                </a:lnTo>
                <a:lnTo>
                  <a:pt x="0" y="45161"/>
                </a:lnTo>
                <a:lnTo>
                  <a:pt x="0" y="65481"/>
                </a:lnTo>
                <a:lnTo>
                  <a:pt x="70700" y="65481"/>
                </a:lnTo>
                <a:lnTo>
                  <a:pt x="70700" y="108661"/>
                </a:lnTo>
                <a:lnTo>
                  <a:pt x="93560" y="108661"/>
                </a:lnTo>
                <a:lnTo>
                  <a:pt x="93560" y="65481"/>
                </a:lnTo>
                <a:lnTo>
                  <a:pt x="93560" y="45161"/>
                </a:lnTo>
                <a:lnTo>
                  <a:pt x="93560" y="1981"/>
                </a:lnTo>
                <a:close/>
              </a:path>
              <a:path w="557529" h="111125">
                <a:moveTo>
                  <a:pt x="223862" y="55473"/>
                </a:moveTo>
                <a:lnTo>
                  <a:pt x="220319" y="34594"/>
                </a:lnTo>
                <a:lnTo>
                  <a:pt x="212280" y="21196"/>
                </a:lnTo>
                <a:lnTo>
                  <a:pt x="209689" y="16878"/>
                </a:lnTo>
                <a:lnTo>
                  <a:pt x="200393" y="10439"/>
                </a:lnTo>
                <a:lnTo>
                  <a:pt x="200393" y="55473"/>
                </a:lnTo>
                <a:lnTo>
                  <a:pt x="198297" y="68745"/>
                </a:lnTo>
                <a:lnTo>
                  <a:pt x="192062" y="79654"/>
                </a:lnTo>
                <a:lnTo>
                  <a:pt x="181673" y="87045"/>
                </a:lnTo>
                <a:lnTo>
                  <a:pt x="167170" y="89763"/>
                </a:lnTo>
                <a:lnTo>
                  <a:pt x="152565" y="87045"/>
                </a:lnTo>
                <a:lnTo>
                  <a:pt x="142138" y="79654"/>
                </a:lnTo>
                <a:lnTo>
                  <a:pt x="135877" y="68745"/>
                </a:lnTo>
                <a:lnTo>
                  <a:pt x="133794" y="55473"/>
                </a:lnTo>
                <a:lnTo>
                  <a:pt x="135877" y="42214"/>
                </a:lnTo>
                <a:lnTo>
                  <a:pt x="142125" y="31318"/>
                </a:lnTo>
                <a:lnTo>
                  <a:pt x="152565" y="23926"/>
                </a:lnTo>
                <a:lnTo>
                  <a:pt x="167170" y="21196"/>
                </a:lnTo>
                <a:lnTo>
                  <a:pt x="181673" y="23926"/>
                </a:lnTo>
                <a:lnTo>
                  <a:pt x="192062" y="31318"/>
                </a:lnTo>
                <a:lnTo>
                  <a:pt x="198297" y="42214"/>
                </a:lnTo>
                <a:lnTo>
                  <a:pt x="200393" y="55473"/>
                </a:lnTo>
                <a:lnTo>
                  <a:pt x="200393" y="10439"/>
                </a:lnTo>
                <a:lnTo>
                  <a:pt x="191973" y="4597"/>
                </a:lnTo>
                <a:lnTo>
                  <a:pt x="167170" y="0"/>
                </a:lnTo>
                <a:lnTo>
                  <a:pt x="142367" y="4597"/>
                </a:lnTo>
                <a:lnTo>
                  <a:pt x="124650" y="16878"/>
                </a:lnTo>
                <a:lnTo>
                  <a:pt x="114020" y="34594"/>
                </a:lnTo>
                <a:lnTo>
                  <a:pt x="110477" y="55473"/>
                </a:lnTo>
                <a:lnTo>
                  <a:pt x="114020" y="76365"/>
                </a:lnTo>
                <a:lnTo>
                  <a:pt x="124650" y="94081"/>
                </a:lnTo>
                <a:lnTo>
                  <a:pt x="142367" y="106375"/>
                </a:lnTo>
                <a:lnTo>
                  <a:pt x="167170" y="110959"/>
                </a:lnTo>
                <a:lnTo>
                  <a:pt x="191973" y="106375"/>
                </a:lnTo>
                <a:lnTo>
                  <a:pt x="209689" y="94081"/>
                </a:lnTo>
                <a:lnTo>
                  <a:pt x="212267" y="89763"/>
                </a:lnTo>
                <a:lnTo>
                  <a:pt x="220306" y="76365"/>
                </a:lnTo>
                <a:lnTo>
                  <a:pt x="223862" y="55473"/>
                </a:lnTo>
                <a:close/>
              </a:path>
              <a:path w="557529" h="111125">
                <a:moveTo>
                  <a:pt x="323380" y="81699"/>
                </a:moveTo>
                <a:lnTo>
                  <a:pt x="317931" y="85521"/>
                </a:lnTo>
                <a:lnTo>
                  <a:pt x="311378" y="88290"/>
                </a:lnTo>
                <a:lnTo>
                  <a:pt x="303961" y="89966"/>
                </a:lnTo>
                <a:lnTo>
                  <a:pt x="295948" y="90525"/>
                </a:lnTo>
                <a:lnTo>
                  <a:pt x="282194" y="88544"/>
                </a:lnTo>
                <a:lnTo>
                  <a:pt x="270090" y="82410"/>
                </a:lnTo>
                <a:lnTo>
                  <a:pt x="261505" y="71882"/>
                </a:lnTo>
                <a:lnTo>
                  <a:pt x="258305" y="56692"/>
                </a:lnTo>
                <a:lnTo>
                  <a:pt x="261543" y="40144"/>
                </a:lnTo>
                <a:lnTo>
                  <a:pt x="270090" y="28841"/>
                </a:lnTo>
                <a:lnTo>
                  <a:pt x="282155" y="22352"/>
                </a:lnTo>
                <a:lnTo>
                  <a:pt x="295948" y="20281"/>
                </a:lnTo>
                <a:lnTo>
                  <a:pt x="303326" y="20840"/>
                </a:lnTo>
                <a:lnTo>
                  <a:pt x="310426" y="22479"/>
                </a:lnTo>
                <a:lnTo>
                  <a:pt x="316941" y="25107"/>
                </a:lnTo>
                <a:lnTo>
                  <a:pt x="322618" y="28663"/>
                </a:lnTo>
                <a:lnTo>
                  <a:pt x="322618" y="6858"/>
                </a:lnTo>
                <a:lnTo>
                  <a:pt x="315493" y="3860"/>
                </a:lnTo>
                <a:lnTo>
                  <a:pt x="307949" y="1714"/>
                </a:lnTo>
                <a:lnTo>
                  <a:pt x="300113" y="431"/>
                </a:lnTo>
                <a:lnTo>
                  <a:pt x="292138" y="0"/>
                </a:lnTo>
                <a:lnTo>
                  <a:pt x="271183" y="3378"/>
                </a:lnTo>
                <a:lnTo>
                  <a:pt x="252857" y="13728"/>
                </a:lnTo>
                <a:lnTo>
                  <a:pt x="239839" y="31381"/>
                </a:lnTo>
                <a:lnTo>
                  <a:pt x="234835" y="56692"/>
                </a:lnTo>
                <a:lnTo>
                  <a:pt x="239826" y="80860"/>
                </a:lnTo>
                <a:lnTo>
                  <a:pt x="252945" y="97777"/>
                </a:lnTo>
                <a:lnTo>
                  <a:pt x="271411" y="107721"/>
                </a:lnTo>
                <a:lnTo>
                  <a:pt x="292442" y="110959"/>
                </a:lnTo>
                <a:lnTo>
                  <a:pt x="300748" y="110515"/>
                </a:lnTo>
                <a:lnTo>
                  <a:pt x="308711" y="109181"/>
                </a:lnTo>
                <a:lnTo>
                  <a:pt x="316268" y="107035"/>
                </a:lnTo>
                <a:lnTo>
                  <a:pt x="323380" y="104089"/>
                </a:lnTo>
                <a:lnTo>
                  <a:pt x="323380" y="81699"/>
                </a:lnTo>
                <a:close/>
              </a:path>
              <a:path w="557529" h="111125">
                <a:moveTo>
                  <a:pt x="419239" y="2146"/>
                </a:moveTo>
                <a:lnTo>
                  <a:pt x="331000" y="2146"/>
                </a:lnTo>
                <a:lnTo>
                  <a:pt x="331000" y="22720"/>
                </a:lnTo>
                <a:lnTo>
                  <a:pt x="363766" y="22720"/>
                </a:lnTo>
                <a:lnTo>
                  <a:pt x="363766" y="108813"/>
                </a:lnTo>
                <a:lnTo>
                  <a:pt x="386473" y="108813"/>
                </a:lnTo>
                <a:lnTo>
                  <a:pt x="386473" y="22720"/>
                </a:lnTo>
                <a:lnTo>
                  <a:pt x="419239" y="22720"/>
                </a:lnTo>
                <a:lnTo>
                  <a:pt x="419239" y="2146"/>
                </a:lnTo>
                <a:close/>
              </a:path>
              <a:path w="557529" h="111125">
                <a:moveTo>
                  <a:pt x="518909" y="72999"/>
                </a:moveTo>
                <a:lnTo>
                  <a:pt x="515645" y="57302"/>
                </a:lnTo>
                <a:lnTo>
                  <a:pt x="515327" y="55791"/>
                </a:lnTo>
                <a:lnTo>
                  <a:pt x="505548" y="44818"/>
                </a:lnTo>
                <a:lnTo>
                  <a:pt x="495592" y="40843"/>
                </a:lnTo>
                <a:lnTo>
                  <a:pt x="495592" y="72999"/>
                </a:lnTo>
                <a:lnTo>
                  <a:pt x="493852" y="80733"/>
                </a:lnTo>
                <a:lnTo>
                  <a:pt x="489165" y="85547"/>
                </a:lnTo>
                <a:lnTo>
                  <a:pt x="482282" y="88011"/>
                </a:lnTo>
                <a:lnTo>
                  <a:pt x="473951" y="88696"/>
                </a:lnTo>
                <a:lnTo>
                  <a:pt x="455510" y="88696"/>
                </a:lnTo>
                <a:lnTo>
                  <a:pt x="455510" y="57302"/>
                </a:lnTo>
                <a:lnTo>
                  <a:pt x="473951" y="57302"/>
                </a:lnTo>
                <a:lnTo>
                  <a:pt x="482282" y="58000"/>
                </a:lnTo>
                <a:lnTo>
                  <a:pt x="489165" y="60477"/>
                </a:lnTo>
                <a:lnTo>
                  <a:pt x="493852" y="65278"/>
                </a:lnTo>
                <a:lnTo>
                  <a:pt x="495592" y="72999"/>
                </a:lnTo>
                <a:lnTo>
                  <a:pt x="495592" y="40843"/>
                </a:lnTo>
                <a:lnTo>
                  <a:pt x="490931" y="38976"/>
                </a:lnTo>
                <a:lnTo>
                  <a:pt x="472884" y="37185"/>
                </a:lnTo>
                <a:lnTo>
                  <a:pt x="455510" y="37185"/>
                </a:lnTo>
                <a:lnTo>
                  <a:pt x="455510" y="2146"/>
                </a:lnTo>
                <a:lnTo>
                  <a:pt x="432650" y="2146"/>
                </a:lnTo>
                <a:lnTo>
                  <a:pt x="432650" y="108813"/>
                </a:lnTo>
                <a:lnTo>
                  <a:pt x="472884" y="108813"/>
                </a:lnTo>
                <a:lnTo>
                  <a:pt x="490931" y="107099"/>
                </a:lnTo>
                <a:lnTo>
                  <a:pt x="505548" y="101257"/>
                </a:lnTo>
                <a:lnTo>
                  <a:pt x="515327" y="90233"/>
                </a:lnTo>
                <a:lnTo>
                  <a:pt x="515645" y="88696"/>
                </a:lnTo>
                <a:lnTo>
                  <a:pt x="518909" y="72999"/>
                </a:lnTo>
                <a:close/>
              </a:path>
              <a:path w="557529" h="111125">
                <a:moveTo>
                  <a:pt x="557161" y="89763"/>
                </a:moveTo>
                <a:lnTo>
                  <a:pt x="551218" y="85813"/>
                </a:lnTo>
                <a:lnTo>
                  <a:pt x="537502" y="85813"/>
                </a:lnTo>
                <a:lnTo>
                  <a:pt x="531406" y="89763"/>
                </a:lnTo>
                <a:lnTo>
                  <a:pt x="531406" y="106832"/>
                </a:lnTo>
                <a:lnTo>
                  <a:pt x="537502" y="110794"/>
                </a:lnTo>
                <a:lnTo>
                  <a:pt x="551218" y="110794"/>
                </a:lnTo>
                <a:lnTo>
                  <a:pt x="557161" y="106832"/>
                </a:lnTo>
                <a:lnTo>
                  <a:pt x="557161" y="89763"/>
                </a:lnTo>
                <a:close/>
              </a:path>
              <a:path w="557529" h="111125">
                <a:moveTo>
                  <a:pt x="557161" y="43434"/>
                </a:moveTo>
                <a:lnTo>
                  <a:pt x="551218" y="39471"/>
                </a:lnTo>
                <a:lnTo>
                  <a:pt x="537502" y="39471"/>
                </a:lnTo>
                <a:lnTo>
                  <a:pt x="531406" y="43434"/>
                </a:lnTo>
                <a:lnTo>
                  <a:pt x="531406" y="60667"/>
                </a:lnTo>
                <a:lnTo>
                  <a:pt x="537502" y="64465"/>
                </a:lnTo>
                <a:lnTo>
                  <a:pt x="551218" y="64465"/>
                </a:lnTo>
                <a:lnTo>
                  <a:pt x="557161" y="60667"/>
                </a:lnTo>
                <a:lnTo>
                  <a:pt x="557161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6103315" y="1939836"/>
            <a:ext cx="59690" cy="104139"/>
          </a:xfrm>
          <a:custGeom>
            <a:avLst/>
            <a:gdLst/>
            <a:ahLst/>
            <a:cxnLst/>
            <a:rect l="l" t="t" r="r" b="b"/>
            <a:pathLst>
              <a:path w="59689" h="104139">
                <a:moveTo>
                  <a:pt x="41757" y="0"/>
                </a:moveTo>
                <a:lnTo>
                  <a:pt x="25145" y="0"/>
                </a:lnTo>
                <a:lnTo>
                  <a:pt x="0" y="9601"/>
                </a:lnTo>
                <a:lnTo>
                  <a:pt x="0" y="30162"/>
                </a:lnTo>
                <a:lnTo>
                  <a:pt x="19507" y="22860"/>
                </a:lnTo>
                <a:lnTo>
                  <a:pt x="19507" y="83959"/>
                </a:lnTo>
                <a:lnTo>
                  <a:pt x="0" y="83959"/>
                </a:lnTo>
                <a:lnTo>
                  <a:pt x="0" y="103619"/>
                </a:lnTo>
                <a:lnTo>
                  <a:pt x="59131" y="103619"/>
                </a:lnTo>
                <a:lnTo>
                  <a:pt x="59131" y="83959"/>
                </a:lnTo>
                <a:lnTo>
                  <a:pt x="41757" y="83959"/>
                </a:lnTo>
                <a:lnTo>
                  <a:pt x="41757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6262115" y="1937702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47244" y="0"/>
                </a:moveTo>
                <a:lnTo>
                  <a:pt x="25910" y="4229"/>
                </a:lnTo>
                <a:lnTo>
                  <a:pt x="11220" y="15773"/>
                </a:lnTo>
                <a:lnTo>
                  <a:pt x="2731" y="32918"/>
                </a:lnTo>
                <a:lnTo>
                  <a:pt x="0" y="53949"/>
                </a:lnTo>
                <a:lnTo>
                  <a:pt x="2731" y="74975"/>
                </a:lnTo>
                <a:lnTo>
                  <a:pt x="11220" y="92121"/>
                </a:lnTo>
                <a:lnTo>
                  <a:pt x="25910" y="103668"/>
                </a:lnTo>
                <a:lnTo>
                  <a:pt x="47244" y="107899"/>
                </a:lnTo>
                <a:lnTo>
                  <a:pt x="68577" y="103668"/>
                </a:lnTo>
                <a:lnTo>
                  <a:pt x="83267" y="92121"/>
                </a:lnTo>
                <a:lnTo>
                  <a:pt x="85415" y="87782"/>
                </a:lnTo>
                <a:lnTo>
                  <a:pt x="47244" y="87782"/>
                </a:lnTo>
                <a:lnTo>
                  <a:pt x="36361" y="85601"/>
                </a:lnTo>
                <a:lnTo>
                  <a:pt x="28765" y="79147"/>
                </a:lnTo>
                <a:lnTo>
                  <a:pt x="24312" y="68553"/>
                </a:lnTo>
                <a:lnTo>
                  <a:pt x="22860" y="53949"/>
                </a:lnTo>
                <a:lnTo>
                  <a:pt x="24312" y="39335"/>
                </a:lnTo>
                <a:lnTo>
                  <a:pt x="28765" y="28741"/>
                </a:lnTo>
                <a:lnTo>
                  <a:pt x="36361" y="22293"/>
                </a:lnTo>
                <a:lnTo>
                  <a:pt x="47244" y="20116"/>
                </a:lnTo>
                <a:lnTo>
                  <a:pt x="85418" y="20116"/>
                </a:lnTo>
                <a:lnTo>
                  <a:pt x="83267" y="15773"/>
                </a:lnTo>
                <a:lnTo>
                  <a:pt x="68577" y="4229"/>
                </a:lnTo>
                <a:lnTo>
                  <a:pt x="47244" y="0"/>
                </a:lnTo>
                <a:close/>
              </a:path>
              <a:path w="94614" h="107950">
                <a:moveTo>
                  <a:pt x="85418" y="20116"/>
                </a:moveTo>
                <a:lnTo>
                  <a:pt x="47244" y="20116"/>
                </a:lnTo>
                <a:lnTo>
                  <a:pt x="58126" y="22293"/>
                </a:lnTo>
                <a:lnTo>
                  <a:pt x="65722" y="28741"/>
                </a:lnTo>
                <a:lnTo>
                  <a:pt x="70175" y="39335"/>
                </a:lnTo>
                <a:lnTo>
                  <a:pt x="71628" y="53949"/>
                </a:lnTo>
                <a:lnTo>
                  <a:pt x="70175" y="68553"/>
                </a:lnTo>
                <a:lnTo>
                  <a:pt x="65722" y="79147"/>
                </a:lnTo>
                <a:lnTo>
                  <a:pt x="58126" y="85601"/>
                </a:lnTo>
                <a:lnTo>
                  <a:pt x="47244" y="87782"/>
                </a:lnTo>
                <a:lnTo>
                  <a:pt x="85415" y="87782"/>
                </a:lnTo>
                <a:lnTo>
                  <a:pt x="91756" y="74975"/>
                </a:lnTo>
                <a:lnTo>
                  <a:pt x="94487" y="53949"/>
                </a:lnTo>
                <a:lnTo>
                  <a:pt x="91756" y="32918"/>
                </a:lnTo>
                <a:lnTo>
                  <a:pt x="85418" y="20116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object 3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08420" y="1927784"/>
            <a:ext cx="462076" cy="124675"/>
          </a:xfrm>
          <a:prstGeom prst="rect">
            <a:avLst/>
          </a:prstGeom>
        </p:spPr>
      </p:pic>
      <p:sp>
        <p:nvSpPr>
          <p:cNvPr id="37" name="object 37" descr=""/>
          <p:cNvSpPr/>
          <p:nvPr/>
        </p:nvSpPr>
        <p:spPr>
          <a:xfrm>
            <a:off x="5046281" y="2131237"/>
            <a:ext cx="648970" cy="111125"/>
          </a:xfrm>
          <a:custGeom>
            <a:avLst/>
            <a:gdLst/>
            <a:ahLst/>
            <a:cxnLst/>
            <a:rect l="l" t="t" r="r" b="b"/>
            <a:pathLst>
              <a:path w="648970" h="111125">
                <a:moveTo>
                  <a:pt x="88544" y="81699"/>
                </a:moveTo>
                <a:lnTo>
                  <a:pt x="83096" y="85521"/>
                </a:lnTo>
                <a:lnTo>
                  <a:pt x="76542" y="88290"/>
                </a:lnTo>
                <a:lnTo>
                  <a:pt x="69126" y="89966"/>
                </a:lnTo>
                <a:lnTo>
                  <a:pt x="61112" y="90525"/>
                </a:lnTo>
                <a:lnTo>
                  <a:pt x="47358" y="88544"/>
                </a:lnTo>
                <a:lnTo>
                  <a:pt x="35255" y="82410"/>
                </a:lnTo>
                <a:lnTo>
                  <a:pt x="26670" y="71882"/>
                </a:lnTo>
                <a:lnTo>
                  <a:pt x="23469" y="56692"/>
                </a:lnTo>
                <a:lnTo>
                  <a:pt x="26708" y="40144"/>
                </a:lnTo>
                <a:lnTo>
                  <a:pt x="35255" y="28841"/>
                </a:lnTo>
                <a:lnTo>
                  <a:pt x="47320" y="22352"/>
                </a:lnTo>
                <a:lnTo>
                  <a:pt x="61112" y="20281"/>
                </a:lnTo>
                <a:lnTo>
                  <a:pt x="68491" y="20840"/>
                </a:lnTo>
                <a:lnTo>
                  <a:pt x="75577" y="22479"/>
                </a:lnTo>
                <a:lnTo>
                  <a:pt x="82105" y="25107"/>
                </a:lnTo>
                <a:lnTo>
                  <a:pt x="87782" y="28663"/>
                </a:lnTo>
                <a:lnTo>
                  <a:pt x="87782" y="6858"/>
                </a:lnTo>
                <a:lnTo>
                  <a:pt x="80657" y="3860"/>
                </a:lnTo>
                <a:lnTo>
                  <a:pt x="73113" y="1714"/>
                </a:lnTo>
                <a:lnTo>
                  <a:pt x="65278" y="431"/>
                </a:lnTo>
                <a:lnTo>
                  <a:pt x="57302" y="0"/>
                </a:lnTo>
                <a:lnTo>
                  <a:pt x="36347" y="3378"/>
                </a:lnTo>
                <a:lnTo>
                  <a:pt x="18021" y="13728"/>
                </a:lnTo>
                <a:lnTo>
                  <a:pt x="5003" y="31381"/>
                </a:lnTo>
                <a:lnTo>
                  <a:pt x="0" y="56692"/>
                </a:lnTo>
                <a:lnTo>
                  <a:pt x="4991" y="80860"/>
                </a:lnTo>
                <a:lnTo>
                  <a:pt x="18110" y="97777"/>
                </a:lnTo>
                <a:lnTo>
                  <a:pt x="36576" y="107721"/>
                </a:lnTo>
                <a:lnTo>
                  <a:pt x="57607" y="110959"/>
                </a:lnTo>
                <a:lnTo>
                  <a:pt x="65900" y="110515"/>
                </a:lnTo>
                <a:lnTo>
                  <a:pt x="73875" y="109194"/>
                </a:lnTo>
                <a:lnTo>
                  <a:pt x="81432" y="107035"/>
                </a:lnTo>
                <a:lnTo>
                  <a:pt x="88544" y="104101"/>
                </a:lnTo>
                <a:lnTo>
                  <a:pt x="88544" y="81699"/>
                </a:lnTo>
                <a:close/>
              </a:path>
              <a:path w="648970" h="111125">
                <a:moveTo>
                  <a:pt x="211836" y="55473"/>
                </a:moveTo>
                <a:lnTo>
                  <a:pt x="208292" y="34594"/>
                </a:lnTo>
                <a:lnTo>
                  <a:pt x="200253" y="21196"/>
                </a:lnTo>
                <a:lnTo>
                  <a:pt x="197662" y="16878"/>
                </a:lnTo>
                <a:lnTo>
                  <a:pt x="188366" y="10439"/>
                </a:lnTo>
                <a:lnTo>
                  <a:pt x="188366" y="55473"/>
                </a:lnTo>
                <a:lnTo>
                  <a:pt x="186270" y="68745"/>
                </a:lnTo>
                <a:lnTo>
                  <a:pt x="180035" y="79654"/>
                </a:lnTo>
                <a:lnTo>
                  <a:pt x="169646" y="87045"/>
                </a:lnTo>
                <a:lnTo>
                  <a:pt x="155143" y="89763"/>
                </a:lnTo>
                <a:lnTo>
                  <a:pt x="140538" y="87045"/>
                </a:lnTo>
                <a:lnTo>
                  <a:pt x="130111" y="79654"/>
                </a:lnTo>
                <a:lnTo>
                  <a:pt x="123850" y="68745"/>
                </a:lnTo>
                <a:lnTo>
                  <a:pt x="121767" y="55473"/>
                </a:lnTo>
                <a:lnTo>
                  <a:pt x="123850" y="42214"/>
                </a:lnTo>
                <a:lnTo>
                  <a:pt x="130111" y="31305"/>
                </a:lnTo>
                <a:lnTo>
                  <a:pt x="140538" y="23926"/>
                </a:lnTo>
                <a:lnTo>
                  <a:pt x="155143" y="21196"/>
                </a:lnTo>
                <a:lnTo>
                  <a:pt x="169646" y="23926"/>
                </a:lnTo>
                <a:lnTo>
                  <a:pt x="180035" y="31305"/>
                </a:lnTo>
                <a:lnTo>
                  <a:pt x="186270" y="42214"/>
                </a:lnTo>
                <a:lnTo>
                  <a:pt x="188366" y="55473"/>
                </a:lnTo>
                <a:lnTo>
                  <a:pt x="188366" y="10439"/>
                </a:lnTo>
                <a:lnTo>
                  <a:pt x="179946" y="4597"/>
                </a:lnTo>
                <a:lnTo>
                  <a:pt x="155143" y="0"/>
                </a:lnTo>
                <a:lnTo>
                  <a:pt x="130340" y="4597"/>
                </a:lnTo>
                <a:lnTo>
                  <a:pt x="112623" y="16878"/>
                </a:lnTo>
                <a:lnTo>
                  <a:pt x="101993" y="34594"/>
                </a:lnTo>
                <a:lnTo>
                  <a:pt x="98450" y="55473"/>
                </a:lnTo>
                <a:lnTo>
                  <a:pt x="101993" y="76365"/>
                </a:lnTo>
                <a:lnTo>
                  <a:pt x="112610" y="94081"/>
                </a:lnTo>
                <a:lnTo>
                  <a:pt x="130327" y="106375"/>
                </a:lnTo>
                <a:lnTo>
                  <a:pt x="155143" y="110959"/>
                </a:lnTo>
                <a:lnTo>
                  <a:pt x="179933" y="106375"/>
                </a:lnTo>
                <a:lnTo>
                  <a:pt x="197650" y="94081"/>
                </a:lnTo>
                <a:lnTo>
                  <a:pt x="200240" y="89763"/>
                </a:lnTo>
                <a:lnTo>
                  <a:pt x="208280" y="76365"/>
                </a:lnTo>
                <a:lnTo>
                  <a:pt x="211836" y="55473"/>
                </a:lnTo>
                <a:close/>
              </a:path>
              <a:path w="648970" h="111125">
                <a:moveTo>
                  <a:pt x="311353" y="81699"/>
                </a:moveTo>
                <a:lnTo>
                  <a:pt x="305904" y="85521"/>
                </a:lnTo>
                <a:lnTo>
                  <a:pt x="299351" y="88290"/>
                </a:lnTo>
                <a:lnTo>
                  <a:pt x="291934" y="89966"/>
                </a:lnTo>
                <a:lnTo>
                  <a:pt x="283921" y="90525"/>
                </a:lnTo>
                <a:lnTo>
                  <a:pt x="270167" y="88544"/>
                </a:lnTo>
                <a:lnTo>
                  <a:pt x="258064" y="82410"/>
                </a:lnTo>
                <a:lnTo>
                  <a:pt x="249478" y="71882"/>
                </a:lnTo>
                <a:lnTo>
                  <a:pt x="246278" y="56692"/>
                </a:lnTo>
                <a:lnTo>
                  <a:pt x="249516" y="40144"/>
                </a:lnTo>
                <a:lnTo>
                  <a:pt x="258064" y="28841"/>
                </a:lnTo>
                <a:lnTo>
                  <a:pt x="270129" y="22352"/>
                </a:lnTo>
                <a:lnTo>
                  <a:pt x="283921" y="20281"/>
                </a:lnTo>
                <a:lnTo>
                  <a:pt x="291299" y="20840"/>
                </a:lnTo>
                <a:lnTo>
                  <a:pt x="298399" y="22479"/>
                </a:lnTo>
                <a:lnTo>
                  <a:pt x="304914" y="25107"/>
                </a:lnTo>
                <a:lnTo>
                  <a:pt x="310591" y="28663"/>
                </a:lnTo>
                <a:lnTo>
                  <a:pt x="310591" y="6858"/>
                </a:lnTo>
                <a:lnTo>
                  <a:pt x="303466" y="3860"/>
                </a:lnTo>
                <a:lnTo>
                  <a:pt x="295910" y="1714"/>
                </a:lnTo>
                <a:lnTo>
                  <a:pt x="288086" y="431"/>
                </a:lnTo>
                <a:lnTo>
                  <a:pt x="280111" y="0"/>
                </a:lnTo>
                <a:lnTo>
                  <a:pt x="259156" y="3378"/>
                </a:lnTo>
                <a:lnTo>
                  <a:pt x="240830" y="13728"/>
                </a:lnTo>
                <a:lnTo>
                  <a:pt x="227812" y="31381"/>
                </a:lnTo>
                <a:lnTo>
                  <a:pt x="222808" y="56692"/>
                </a:lnTo>
                <a:lnTo>
                  <a:pt x="227799" y="80860"/>
                </a:lnTo>
                <a:lnTo>
                  <a:pt x="240919" y="97777"/>
                </a:lnTo>
                <a:lnTo>
                  <a:pt x="259384" y="107721"/>
                </a:lnTo>
                <a:lnTo>
                  <a:pt x="280416" y="110959"/>
                </a:lnTo>
                <a:lnTo>
                  <a:pt x="288721" y="110515"/>
                </a:lnTo>
                <a:lnTo>
                  <a:pt x="296684" y="109194"/>
                </a:lnTo>
                <a:lnTo>
                  <a:pt x="304241" y="107035"/>
                </a:lnTo>
                <a:lnTo>
                  <a:pt x="311353" y="104101"/>
                </a:lnTo>
                <a:lnTo>
                  <a:pt x="311353" y="81699"/>
                </a:lnTo>
                <a:close/>
              </a:path>
              <a:path w="648970" h="111125">
                <a:moveTo>
                  <a:pt x="407212" y="2146"/>
                </a:moveTo>
                <a:lnTo>
                  <a:pt x="318973" y="2146"/>
                </a:lnTo>
                <a:lnTo>
                  <a:pt x="318973" y="22720"/>
                </a:lnTo>
                <a:lnTo>
                  <a:pt x="351739" y="22720"/>
                </a:lnTo>
                <a:lnTo>
                  <a:pt x="351739" y="108813"/>
                </a:lnTo>
                <a:lnTo>
                  <a:pt x="374446" y="108813"/>
                </a:lnTo>
                <a:lnTo>
                  <a:pt x="374446" y="22720"/>
                </a:lnTo>
                <a:lnTo>
                  <a:pt x="407212" y="22720"/>
                </a:lnTo>
                <a:lnTo>
                  <a:pt x="407212" y="2146"/>
                </a:lnTo>
                <a:close/>
              </a:path>
              <a:path w="648970" h="111125">
                <a:moveTo>
                  <a:pt x="509320" y="108813"/>
                </a:moveTo>
                <a:lnTo>
                  <a:pt x="501180" y="88849"/>
                </a:lnTo>
                <a:lnTo>
                  <a:pt x="493483" y="69951"/>
                </a:lnTo>
                <a:lnTo>
                  <a:pt x="474497" y="23317"/>
                </a:lnTo>
                <a:lnTo>
                  <a:pt x="470763" y="14147"/>
                </a:lnTo>
                <a:lnTo>
                  <a:pt x="470763" y="69951"/>
                </a:lnTo>
                <a:lnTo>
                  <a:pt x="436321" y="69951"/>
                </a:lnTo>
                <a:lnTo>
                  <a:pt x="451104" y="31711"/>
                </a:lnTo>
                <a:lnTo>
                  <a:pt x="452018" y="29565"/>
                </a:lnTo>
                <a:lnTo>
                  <a:pt x="452780" y="27432"/>
                </a:lnTo>
                <a:lnTo>
                  <a:pt x="453542" y="23317"/>
                </a:lnTo>
                <a:lnTo>
                  <a:pt x="454304" y="27432"/>
                </a:lnTo>
                <a:lnTo>
                  <a:pt x="455828" y="31711"/>
                </a:lnTo>
                <a:lnTo>
                  <a:pt x="470763" y="69951"/>
                </a:lnTo>
                <a:lnTo>
                  <a:pt x="470763" y="14147"/>
                </a:lnTo>
                <a:lnTo>
                  <a:pt x="465886" y="2146"/>
                </a:lnTo>
                <a:lnTo>
                  <a:pt x="441198" y="2146"/>
                </a:lnTo>
                <a:lnTo>
                  <a:pt x="397611" y="108813"/>
                </a:lnTo>
                <a:lnTo>
                  <a:pt x="421233" y="108813"/>
                </a:lnTo>
                <a:lnTo>
                  <a:pt x="429158" y="88849"/>
                </a:lnTo>
                <a:lnTo>
                  <a:pt x="477926" y="88849"/>
                </a:lnTo>
                <a:lnTo>
                  <a:pt x="485698" y="108813"/>
                </a:lnTo>
                <a:lnTo>
                  <a:pt x="509320" y="108813"/>
                </a:lnTo>
                <a:close/>
              </a:path>
              <a:path w="648970" h="111125">
                <a:moveTo>
                  <a:pt x="608990" y="78943"/>
                </a:moveTo>
                <a:lnTo>
                  <a:pt x="607275" y="68618"/>
                </a:lnTo>
                <a:lnTo>
                  <a:pt x="603808" y="62788"/>
                </a:lnTo>
                <a:lnTo>
                  <a:pt x="602716" y="60947"/>
                </a:lnTo>
                <a:lnTo>
                  <a:pt x="596188" y="55664"/>
                </a:lnTo>
                <a:lnTo>
                  <a:pt x="588568" y="52438"/>
                </a:lnTo>
                <a:lnTo>
                  <a:pt x="595071" y="49212"/>
                </a:lnTo>
                <a:lnTo>
                  <a:pt x="599147" y="45262"/>
                </a:lnTo>
                <a:lnTo>
                  <a:pt x="600189" y="44272"/>
                </a:lnTo>
                <a:lnTo>
                  <a:pt x="603516" y="37592"/>
                </a:lnTo>
                <a:lnTo>
                  <a:pt x="586130" y="5067"/>
                </a:lnTo>
                <a:lnTo>
                  <a:pt x="586130" y="65239"/>
                </a:lnTo>
                <a:lnTo>
                  <a:pt x="586130" y="88099"/>
                </a:lnTo>
                <a:lnTo>
                  <a:pt x="576986" y="90220"/>
                </a:lnTo>
                <a:lnTo>
                  <a:pt x="543915" y="90220"/>
                </a:lnTo>
                <a:lnTo>
                  <a:pt x="543915" y="62788"/>
                </a:lnTo>
                <a:lnTo>
                  <a:pt x="577138" y="62788"/>
                </a:lnTo>
                <a:lnTo>
                  <a:pt x="586130" y="65239"/>
                </a:lnTo>
                <a:lnTo>
                  <a:pt x="586130" y="5067"/>
                </a:lnTo>
                <a:lnTo>
                  <a:pt x="583184" y="3797"/>
                </a:lnTo>
                <a:lnTo>
                  <a:pt x="582015" y="3683"/>
                </a:lnTo>
                <a:lnTo>
                  <a:pt x="582015" y="24688"/>
                </a:lnTo>
                <a:lnTo>
                  <a:pt x="582015" y="41300"/>
                </a:lnTo>
                <a:lnTo>
                  <a:pt x="575767" y="45262"/>
                </a:lnTo>
                <a:lnTo>
                  <a:pt x="544068" y="45262"/>
                </a:lnTo>
                <a:lnTo>
                  <a:pt x="544068" y="20891"/>
                </a:lnTo>
                <a:lnTo>
                  <a:pt x="575919" y="20891"/>
                </a:lnTo>
                <a:lnTo>
                  <a:pt x="582015" y="24688"/>
                </a:lnTo>
                <a:lnTo>
                  <a:pt x="582015" y="3683"/>
                </a:lnTo>
                <a:lnTo>
                  <a:pt x="567842" y="2146"/>
                </a:lnTo>
                <a:lnTo>
                  <a:pt x="521208" y="2146"/>
                </a:lnTo>
                <a:lnTo>
                  <a:pt x="521208" y="108813"/>
                </a:lnTo>
                <a:lnTo>
                  <a:pt x="567080" y="108813"/>
                </a:lnTo>
                <a:lnTo>
                  <a:pt x="581469" y="107556"/>
                </a:lnTo>
                <a:lnTo>
                  <a:pt x="594995" y="102971"/>
                </a:lnTo>
                <a:lnTo>
                  <a:pt x="605053" y="93840"/>
                </a:lnTo>
                <a:lnTo>
                  <a:pt x="606005" y="90220"/>
                </a:lnTo>
                <a:lnTo>
                  <a:pt x="608990" y="78943"/>
                </a:lnTo>
                <a:close/>
              </a:path>
              <a:path w="648970" h="111125">
                <a:moveTo>
                  <a:pt x="648766" y="89763"/>
                </a:moveTo>
                <a:lnTo>
                  <a:pt x="642823" y="85813"/>
                </a:lnTo>
                <a:lnTo>
                  <a:pt x="629107" y="85813"/>
                </a:lnTo>
                <a:lnTo>
                  <a:pt x="623011" y="89763"/>
                </a:lnTo>
                <a:lnTo>
                  <a:pt x="623011" y="106845"/>
                </a:lnTo>
                <a:lnTo>
                  <a:pt x="629107" y="110794"/>
                </a:lnTo>
                <a:lnTo>
                  <a:pt x="642823" y="110794"/>
                </a:lnTo>
                <a:lnTo>
                  <a:pt x="648766" y="106845"/>
                </a:lnTo>
                <a:lnTo>
                  <a:pt x="648766" y="89763"/>
                </a:lnTo>
                <a:close/>
              </a:path>
              <a:path w="648970" h="111125">
                <a:moveTo>
                  <a:pt x="648766" y="43434"/>
                </a:moveTo>
                <a:lnTo>
                  <a:pt x="642823" y="39471"/>
                </a:lnTo>
                <a:lnTo>
                  <a:pt x="629107" y="39471"/>
                </a:lnTo>
                <a:lnTo>
                  <a:pt x="623011" y="43434"/>
                </a:lnTo>
                <a:lnTo>
                  <a:pt x="623011" y="60667"/>
                </a:lnTo>
                <a:lnTo>
                  <a:pt x="629107" y="64465"/>
                </a:lnTo>
                <a:lnTo>
                  <a:pt x="642823" y="64465"/>
                </a:lnTo>
                <a:lnTo>
                  <a:pt x="648766" y="60667"/>
                </a:lnTo>
                <a:lnTo>
                  <a:pt x="648766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6027280" y="2124240"/>
            <a:ext cx="548640" cy="125095"/>
          </a:xfrm>
          <a:custGeom>
            <a:avLst/>
            <a:gdLst/>
            <a:ahLst/>
            <a:cxnLst/>
            <a:rect l="l" t="t" r="r" b="b"/>
            <a:pathLst>
              <a:path w="548640" h="125094">
                <a:moveTo>
                  <a:pt x="55168" y="33223"/>
                </a:moveTo>
                <a:lnTo>
                  <a:pt x="53098" y="22707"/>
                </a:lnTo>
                <a:lnTo>
                  <a:pt x="52933" y="21856"/>
                </a:lnTo>
                <a:lnTo>
                  <a:pt x="46939" y="13652"/>
                </a:lnTo>
                <a:lnTo>
                  <a:pt x="38188" y="8674"/>
                </a:lnTo>
                <a:lnTo>
                  <a:pt x="38100" y="27736"/>
                </a:lnTo>
                <a:lnTo>
                  <a:pt x="38100" y="38709"/>
                </a:lnTo>
                <a:lnTo>
                  <a:pt x="34899" y="43726"/>
                </a:lnTo>
                <a:lnTo>
                  <a:pt x="20269" y="43726"/>
                </a:lnTo>
                <a:lnTo>
                  <a:pt x="17068" y="38709"/>
                </a:lnTo>
                <a:lnTo>
                  <a:pt x="17068" y="27736"/>
                </a:lnTo>
                <a:lnTo>
                  <a:pt x="20269" y="22707"/>
                </a:lnTo>
                <a:lnTo>
                  <a:pt x="34899" y="22707"/>
                </a:lnTo>
                <a:lnTo>
                  <a:pt x="38100" y="27736"/>
                </a:lnTo>
                <a:lnTo>
                  <a:pt x="38100" y="8661"/>
                </a:lnTo>
                <a:lnTo>
                  <a:pt x="2247" y="21856"/>
                </a:lnTo>
                <a:lnTo>
                  <a:pt x="0" y="33223"/>
                </a:lnTo>
                <a:lnTo>
                  <a:pt x="2247" y="44589"/>
                </a:lnTo>
                <a:lnTo>
                  <a:pt x="8318" y="52793"/>
                </a:lnTo>
                <a:lnTo>
                  <a:pt x="17157" y="57772"/>
                </a:lnTo>
                <a:lnTo>
                  <a:pt x="27736" y="59436"/>
                </a:lnTo>
                <a:lnTo>
                  <a:pt x="38188" y="57772"/>
                </a:lnTo>
                <a:lnTo>
                  <a:pt x="46926" y="52793"/>
                </a:lnTo>
                <a:lnTo>
                  <a:pt x="52933" y="44589"/>
                </a:lnTo>
                <a:lnTo>
                  <a:pt x="53098" y="43726"/>
                </a:lnTo>
                <a:lnTo>
                  <a:pt x="55168" y="33223"/>
                </a:lnTo>
                <a:close/>
              </a:path>
              <a:path w="548640" h="125094">
                <a:moveTo>
                  <a:pt x="104851" y="0"/>
                </a:moveTo>
                <a:lnTo>
                  <a:pt x="89611" y="0"/>
                </a:lnTo>
                <a:lnTo>
                  <a:pt x="27279" y="124955"/>
                </a:lnTo>
                <a:lnTo>
                  <a:pt x="42519" y="124955"/>
                </a:lnTo>
                <a:lnTo>
                  <a:pt x="104851" y="0"/>
                </a:lnTo>
                <a:close/>
              </a:path>
              <a:path w="548640" h="125094">
                <a:moveTo>
                  <a:pt x="131521" y="91732"/>
                </a:moveTo>
                <a:lnTo>
                  <a:pt x="114452" y="67183"/>
                </a:lnTo>
                <a:lnTo>
                  <a:pt x="114452" y="86245"/>
                </a:lnTo>
                <a:lnTo>
                  <a:pt x="114452" y="97218"/>
                </a:lnTo>
                <a:lnTo>
                  <a:pt x="111252" y="102247"/>
                </a:lnTo>
                <a:lnTo>
                  <a:pt x="96621" y="102247"/>
                </a:lnTo>
                <a:lnTo>
                  <a:pt x="93421" y="97218"/>
                </a:lnTo>
                <a:lnTo>
                  <a:pt x="93421" y="86245"/>
                </a:lnTo>
                <a:lnTo>
                  <a:pt x="96621" y="81216"/>
                </a:lnTo>
                <a:lnTo>
                  <a:pt x="111252" y="81216"/>
                </a:lnTo>
                <a:lnTo>
                  <a:pt x="114452" y="86245"/>
                </a:lnTo>
                <a:lnTo>
                  <a:pt x="114452" y="67183"/>
                </a:lnTo>
                <a:lnTo>
                  <a:pt x="78600" y="80378"/>
                </a:lnTo>
                <a:lnTo>
                  <a:pt x="76352" y="91732"/>
                </a:lnTo>
                <a:lnTo>
                  <a:pt x="78600" y="103098"/>
                </a:lnTo>
                <a:lnTo>
                  <a:pt x="84670" y="111302"/>
                </a:lnTo>
                <a:lnTo>
                  <a:pt x="93510" y="116293"/>
                </a:lnTo>
                <a:lnTo>
                  <a:pt x="104089" y="117957"/>
                </a:lnTo>
                <a:lnTo>
                  <a:pt x="114541" y="116293"/>
                </a:lnTo>
                <a:lnTo>
                  <a:pt x="123278" y="111302"/>
                </a:lnTo>
                <a:lnTo>
                  <a:pt x="129286" y="103098"/>
                </a:lnTo>
                <a:lnTo>
                  <a:pt x="129451" y="102247"/>
                </a:lnTo>
                <a:lnTo>
                  <a:pt x="131521" y="91732"/>
                </a:lnTo>
                <a:close/>
              </a:path>
              <a:path w="548640" h="125094">
                <a:moveTo>
                  <a:pt x="274015" y="115811"/>
                </a:moveTo>
                <a:lnTo>
                  <a:pt x="235762" y="60490"/>
                </a:lnTo>
                <a:lnTo>
                  <a:pt x="271729" y="9144"/>
                </a:lnTo>
                <a:lnTo>
                  <a:pt x="244906" y="9144"/>
                </a:lnTo>
                <a:lnTo>
                  <a:pt x="221437" y="44183"/>
                </a:lnTo>
                <a:lnTo>
                  <a:pt x="197815" y="9144"/>
                </a:lnTo>
                <a:lnTo>
                  <a:pt x="171145" y="9144"/>
                </a:lnTo>
                <a:lnTo>
                  <a:pt x="207111" y="60490"/>
                </a:lnTo>
                <a:lnTo>
                  <a:pt x="168859" y="115811"/>
                </a:lnTo>
                <a:lnTo>
                  <a:pt x="195529" y="115811"/>
                </a:lnTo>
                <a:lnTo>
                  <a:pt x="221437" y="76949"/>
                </a:lnTo>
                <a:lnTo>
                  <a:pt x="247192" y="115811"/>
                </a:lnTo>
                <a:lnTo>
                  <a:pt x="274015" y="115811"/>
                </a:lnTo>
                <a:close/>
              </a:path>
              <a:path w="548640" h="125094">
                <a:moveTo>
                  <a:pt x="378256" y="9144"/>
                </a:moveTo>
                <a:lnTo>
                  <a:pt x="305104" y="9144"/>
                </a:lnTo>
                <a:lnTo>
                  <a:pt x="303085" y="38341"/>
                </a:lnTo>
                <a:lnTo>
                  <a:pt x="299986" y="66103"/>
                </a:lnTo>
                <a:lnTo>
                  <a:pt x="294030" y="87071"/>
                </a:lnTo>
                <a:lnTo>
                  <a:pt x="283464" y="95846"/>
                </a:lnTo>
                <a:lnTo>
                  <a:pt x="280403" y="96012"/>
                </a:lnTo>
                <a:lnTo>
                  <a:pt x="278117" y="95694"/>
                </a:lnTo>
                <a:lnTo>
                  <a:pt x="276148" y="95097"/>
                </a:lnTo>
                <a:lnTo>
                  <a:pt x="276148" y="115214"/>
                </a:lnTo>
                <a:lnTo>
                  <a:pt x="280403" y="116725"/>
                </a:lnTo>
                <a:lnTo>
                  <a:pt x="284378" y="117182"/>
                </a:lnTo>
                <a:lnTo>
                  <a:pt x="288036" y="117182"/>
                </a:lnTo>
                <a:lnTo>
                  <a:pt x="305943" y="109842"/>
                </a:lnTo>
                <a:lnTo>
                  <a:pt x="316788" y="90424"/>
                </a:lnTo>
                <a:lnTo>
                  <a:pt x="322783" y="62522"/>
                </a:lnTo>
                <a:lnTo>
                  <a:pt x="326123" y="29718"/>
                </a:lnTo>
                <a:lnTo>
                  <a:pt x="355384" y="29718"/>
                </a:lnTo>
                <a:lnTo>
                  <a:pt x="355384" y="115811"/>
                </a:lnTo>
                <a:lnTo>
                  <a:pt x="378256" y="115811"/>
                </a:lnTo>
                <a:lnTo>
                  <a:pt x="378256" y="9144"/>
                </a:lnTo>
                <a:close/>
              </a:path>
              <a:path w="548640" h="125094">
                <a:moveTo>
                  <a:pt x="508533" y="62471"/>
                </a:moveTo>
                <a:lnTo>
                  <a:pt x="504990" y="41592"/>
                </a:lnTo>
                <a:lnTo>
                  <a:pt x="496963" y="28194"/>
                </a:lnTo>
                <a:lnTo>
                  <a:pt x="494360" y="23876"/>
                </a:lnTo>
                <a:lnTo>
                  <a:pt x="485076" y="17437"/>
                </a:lnTo>
                <a:lnTo>
                  <a:pt x="485076" y="62471"/>
                </a:lnTo>
                <a:lnTo>
                  <a:pt x="482981" y="75742"/>
                </a:lnTo>
                <a:lnTo>
                  <a:pt x="476745" y="86652"/>
                </a:lnTo>
                <a:lnTo>
                  <a:pt x="466356" y="94043"/>
                </a:lnTo>
                <a:lnTo>
                  <a:pt x="451853" y="96761"/>
                </a:lnTo>
                <a:lnTo>
                  <a:pt x="437248" y="94043"/>
                </a:lnTo>
                <a:lnTo>
                  <a:pt x="426821" y="86652"/>
                </a:lnTo>
                <a:lnTo>
                  <a:pt x="420560" y="75742"/>
                </a:lnTo>
                <a:lnTo>
                  <a:pt x="418477" y="62471"/>
                </a:lnTo>
                <a:lnTo>
                  <a:pt x="420560" y="49212"/>
                </a:lnTo>
                <a:lnTo>
                  <a:pt x="426821" y="38303"/>
                </a:lnTo>
                <a:lnTo>
                  <a:pt x="437248" y="30924"/>
                </a:lnTo>
                <a:lnTo>
                  <a:pt x="451853" y="28194"/>
                </a:lnTo>
                <a:lnTo>
                  <a:pt x="466356" y="30924"/>
                </a:lnTo>
                <a:lnTo>
                  <a:pt x="476745" y="38303"/>
                </a:lnTo>
                <a:lnTo>
                  <a:pt x="482981" y="49212"/>
                </a:lnTo>
                <a:lnTo>
                  <a:pt x="485076" y="62471"/>
                </a:lnTo>
                <a:lnTo>
                  <a:pt x="485076" y="17437"/>
                </a:lnTo>
                <a:lnTo>
                  <a:pt x="476656" y="11595"/>
                </a:lnTo>
                <a:lnTo>
                  <a:pt x="451853" y="6997"/>
                </a:lnTo>
                <a:lnTo>
                  <a:pt x="427050" y="11595"/>
                </a:lnTo>
                <a:lnTo>
                  <a:pt x="409333" y="23876"/>
                </a:lnTo>
                <a:lnTo>
                  <a:pt x="398703" y="41592"/>
                </a:lnTo>
                <a:lnTo>
                  <a:pt x="395160" y="62471"/>
                </a:lnTo>
                <a:lnTo>
                  <a:pt x="398703" y="83362"/>
                </a:lnTo>
                <a:lnTo>
                  <a:pt x="409333" y="101079"/>
                </a:lnTo>
                <a:lnTo>
                  <a:pt x="427050" y="113372"/>
                </a:lnTo>
                <a:lnTo>
                  <a:pt x="451853" y="117957"/>
                </a:lnTo>
                <a:lnTo>
                  <a:pt x="476643" y="113372"/>
                </a:lnTo>
                <a:lnTo>
                  <a:pt x="494360" y="101079"/>
                </a:lnTo>
                <a:lnTo>
                  <a:pt x="496951" y="96761"/>
                </a:lnTo>
                <a:lnTo>
                  <a:pt x="504990" y="83362"/>
                </a:lnTo>
                <a:lnTo>
                  <a:pt x="508533" y="62471"/>
                </a:lnTo>
                <a:close/>
              </a:path>
              <a:path w="548640" h="125094">
                <a:moveTo>
                  <a:pt x="548322" y="29552"/>
                </a:moveTo>
                <a:lnTo>
                  <a:pt x="525462" y="29552"/>
                </a:lnTo>
                <a:lnTo>
                  <a:pt x="525462" y="115912"/>
                </a:lnTo>
                <a:lnTo>
                  <a:pt x="548322" y="115912"/>
                </a:lnTo>
                <a:lnTo>
                  <a:pt x="548322" y="29552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552743" y="2131237"/>
            <a:ext cx="334645" cy="111125"/>
          </a:xfrm>
          <a:custGeom>
            <a:avLst/>
            <a:gdLst/>
            <a:ahLst/>
            <a:cxnLst/>
            <a:rect l="l" t="t" r="r" b="b"/>
            <a:pathLst>
              <a:path w="334645" h="111125">
                <a:moveTo>
                  <a:pt x="92824" y="2235"/>
                </a:moveTo>
                <a:lnTo>
                  <a:pt x="0" y="2235"/>
                </a:lnTo>
                <a:lnTo>
                  <a:pt x="0" y="22555"/>
                </a:lnTo>
                <a:lnTo>
                  <a:pt x="70104" y="22555"/>
                </a:lnTo>
                <a:lnTo>
                  <a:pt x="70104" y="108915"/>
                </a:lnTo>
                <a:lnTo>
                  <a:pt x="92824" y="108915"/>
                </a:lnTo>
                <a:lnTo>
                  <a:pt x="92824" y="22555"/>
                </a:lnTo>
                <a:lnTo>
                  <a:pt x="92824" y="2235"/>
                </a:lnTo>
                <a:close/>
              </a:path>
              <a:path w="334645" h="111125">
                <a:moveTo>
                  <a:pt x="223113" y="55473"/>
                </a:moveTo>
                <a:lnTo>
                  <a:pt x="219570" y="34594"/>
                </a:lnTo>
                <a:lnTo>
                  <a:pt x="211531" y="21196"/>
                </a:lnTo>
                <a:lnTo>
                  <a:pt x="208940" y="16878"/>
                </a:lnTo>
                <a:lnTo>
                  <a:pt x="199644" y="10439"/>
                </a:lnTo>
                <a:lnTo>
                  <a:pt x="199644" y="55473"/>
                </a:lnTo>
                <a:lnTo>
                  <a:pt x="197548" y="68745"/>
                </a:lnTo>
                <a:lnTo>
                  <a:pt x="191312" y="79654"/>
                </a:lnTo>
                <a:lnTo>
                  <a:pt x="180924" y="87045"/>
                </a:lnTo>
                <a:lnTo>
                  <a:pt x="166420" y="89763"/>
                </a:lnTo>
                <a:lnTo>
                  <a:pt x="151815" y="87045"/>
                </a:lnTo>
                <a:lnTo>
                  <a:pt x="141389" y="79654"/>
                </a:lnTo>
                <a:lnTo>
                  <a:pt x="135128" y="68745"/>
                </a:lnTo>
                <a:lnTo>
                  <a:pt x="133045" y="55473"/>
                </a:lnTo>
                <a:lnTo>
                  <a:pt x="135128" y="42214"/>
                </a:lnTo>
                <a:lnTo>
                  <a:pt x="141389" y="31305"/>
                </a:lnTo>
                <a:lnTo>
                  <a:pt x="151815" y="23926"/>
                </a:lnTo>
                <a:lnTo>
                  <a:pt x="166420" y="21196"/>
                </a:lnTo>
                <a:lnTo>
                  <a:pt x="180924" y="23926"/>
                </a:lnTo>
                <a:lnTo>
                  <a:pt x="191312" y="31305"/>
                </a:lnTo>
                <a:lnTo>
                  <a:pt x="197548" y="42214"/>
                </a:lnTo>
                <a:lnTo>
                  <a:pt x="199644" y="55473"/>
                </a:lnTo>
                <a:lnTo>
                  <a:pt x="199644" y="10439"/>
                </a:lnTo>
                <a:lnTo>
                  <a:pt x="191223" y="4597"/>
                </a:lnTo>
                <a:lnTo>
                  <a:pt x="166420" y="0"/>
                </a:lnTo>
                <a:lnTo>
                  <a:pt x="141617" y="4597"/>
                </a:lnTo>
                <a:lnTo>
                  <a:pt x="123901" y="16878"/>
                </a:lnTo>
                <a:lnTo>
                  <a:pt x="113271" y="34594"/>
                </a:lnTo>
                <a:lnTo>
                  <a:pt x="109740" y="55473"/>
                </a:lnTo>
                <a:lnTo>
                  <a:pt x="113271" y="76365"/>
                </a:lnTo>
                <a:lnTo>
                  <a:pt x="123901" y="94081"/>
                </a:lnTo>
                <a:lnTo>
                  <a:pt x="141617" y="106375"/>
                </a:lnTo>
                <a:lnTo>
                  <a:pt x="166420" y="110959"/>
                </a:lnTo>
                <a:lnTo>
                  <a:pt x="191211" y="106375"/>
                </a:lnTo>
                <a:lnTo>
                  <a:pt x="208927" y="94081"/>
                </a:lnTo>
                <a:lnTo>
                  <a:pt x="211518" y="89763"/>
                </a:lnTo>
                <a:lnTo>
                  <a:pt x="219557" y="76365"/>
                </a:lnTo>
                <a:lnTo>
                  <a:pt x="223113" y="55473"/>
                </a:lnTo>
                <a:close/>
              </a:path>
              <a:path w="334645" h="111125">
                <a:moveTo>
                  <a:pt x="334518" y="108813"/>
                </a:moveTo>
                <a:lnTo>
                  <a:pt x="297954" y="54102"/>
                </a:lnTo>
                <a:lnTo>
                  <a:pt x="332536" y="2146"/>
                </a:lnTo>
                <a:lnTo>
                  <a:pt x="307086" y="2146"/>
                </a:lnTo>
                <a:lnTo>
                  <a:pt x="280123" y="44500"/>
                </a:lnTo>
                <a:lnTo>
                  <a:pt x="262890" y="44500"/>
                </a:lnTo>
                <a:lnTo>
                  <a:pt x="262890" y="2146"/>
                </a:lnTo>
                <a:lnTo>
                  <a:pt x="240030" y="2146"/>
                </a:lnTo>
                <a:lnTo>
                  <a:pt x="240030" y="108813"/>
                </a:lnTo>
                <a:lnTo>
                  <a:pt x="262890" y="108813"/>
                </a:lnTo>
                <a:lnTo>
                  <a:pt x="262890" y="65239"/>
                </a:lnTo>
                <a:lnTo>
                  <a:pt x="280123" y="65239"/>
                </a:lnTo>
                <a:lnTo>
                  <a:pt x="309219" y="108813"/>
                </a:lnTo>
                <a:lnTo>
                  <a:pt x="334518" y="108813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5745188" y="2134298"/>
            <a:ext cx="271145" cy="107950"/>
          </a:xfrm>
          <a:custGeom>
            <a:avLst/>
            <a:gdLst/>
            <a:ahLst/>
            <a:cxnLst/>
            <a:rect l="l" t="t" r="r" b="b"/>
            <a:pathLst>
              <a:path w="271145" h="107950">
                <a:moveTo>
                  <a:pt x="59131" y="86093"/>
                </a:moveTo>
                <a:lnTo>
                  <a:pt x="41757" y="86093"/>
                </a:lnTo>
                <a:lnTo>
                  <a:pt x="41757" y="2133"/>
                </a:lnTo>
                <a:lnTo>
                  <a:pt x="25146" y="2133"/>
                </a:lnTo>
                <a:lnTo>
                  <a:pt x="0" y="11734"/>
                </a:lnTo>
                <a:lnTo>
                  <a:pt x="0" y="32296"/>
                </a:lnTo>
                <a:lnTo>
                  <a:pt x="19507" y="24993"/>
                </a:lnTo>
                <a:lnTo>
                  <a:pt x="19507" y="86093"/>
                </a:lnTo>
                <a:lnTo>
                  <a:pt x="0" y="86093"/>
                </a:lnTo>
                <a:lnTo>
                  <a:pt x="0" y="105752"/>
                </a:lnTo>
                <a:lnTo>
                  <a:pt x="59131" y="105752"/>
                </a:lnTo>
                <a:lnTo>
                  <a:pt x="59131" y="86093"/>
                </a:lnTo>
                <a:close/>
              </a:path>
              <a:path w="271145" h="107950">
                <a:moveTo>
                  <a:pt x="163525" y="53949"/>
                </a:moveTo>
                <a:lnTo>
                  <a:pt x="160782" y="32918"/>
                </a:lnTo>
                <a:lnTo>
                  <a:pt x="154444" y="20116"/>
                </a:lnTo>
                <a:lnTo>
                  <a:pt x="152298" y="15773"/>
                </a:lnTo>
                <a:lnTo>
                  <a:pt x="140665" y="6642"/>
                </a:lnTo>
                <a:lnTo>
                  <a:pt x="140665" y="53949"/>
                </a:lnTo>
                <a:lnTo>
                  <a:pt x="139204" y="68554"/>
                </a:lnTo>
                <a:lnTo>
                  <a:pt x="134759" y="79159"/>
                </a:lnTo>
                <a:lnTo>
                  <a:pt x="127152" y="85610"/>
                </a:lnTo>
                <a:lnTo>
                  <a:pt x="116281" y="87782"/>
                </a:lnTo>
                <a:lnTo>
                  <a:pt x="105397" y="85610"/>
                </a:lnTo>
                <a:lnTo>
                  <a:pt x="97802" y="79159"/>
                </a:lnTo>
                <a:lnTo>
                  <a:pt x="93345" y="68554"/>
                </a:lnTo>
                <a:lnTo>
                  <a:pt x="91897" y="53949"/>
                </a:lnTo>
                <a:lnTo>
                  <a:pt x="93345" y="39344"/>
                </a:lnTo>
                <a:lnTo>
                  <a:pt x="97802" y="28752"/>
                </a:lnTo>
                <a:lnTo>
                  <a:pt x="105397" y="22301"/>
                </a:lnTo>
                <a:lnTo>
                  <a:pt x="116281" y="20116"/>
                </a:lnTo>
                <a:lnTo>
                  <a:pt x="127152" y="22301"/>
                </a:lnTo>
                <a:lnTo>
                  <a:pt x="134759" y="28752"/>
                </a:lnTo>
                <a:lnTo>
                  <a:pt x="139204" y="39344"/>
                </a:lnTo>
                <a:lnTo>
                  <a:pt x="140665" y="53949"/>
                </a:lnTo>
                <a:lnTo>
                  <a:pt x="140665" y="6642"/>
                </a:lnTo>
                <a:lnTo>
                  <a:pt x="137604" y="4229"/>
                </a:lnTo>
                <a:lnTo>
                  <a:pt x="116281" y="0"/>
                </a:lnTo>
                <a:lnTo>
                  <a:pt x="94945" y="4229"/>
                </a:lnTo>
                <a:lnTo>
                  <a:pt x="80251" y="15773"/>
                </a:lnTo>
                <a:lnTo>
                  <a:pt x="71767" y="32918"/>
                </a:lnTo>
                <a:lnTo>
                  <a:pt x="69037" y="53949"/>
                </a:lnTo>
                <a:lnTo>
                  <a:pt x="71767" y="74980"/>
                </a:lnTo>
                <a:lnTo>
                  <a:pt x="80251" y="92125"/>
                </a:lnTo>
                <a:lnTo>
                  <a:pt x="94945" y="103670"/>
                </a:lnTo>
                <a:lnTo>
                  <a:pt x="116281" y="107899"/>
                </a:lnTo>
                <a:lnTo>
                  <a:pt x="137604" y="103670"/>
                </a:lnTo>
                <a:lnTo>
                  <a:pt x="152298" y="92125"/>
                </a:lnTo>
                <a:lnTo>
                  <a:pt x="154444" y="87782"/>
                </a:lnTo>
                <a:lnTo>
                  <a:pt x="160782" y="74980"/>
                </a:lnTo>
                <a:lnTo>
                  <a:pt x="163525" y="53949"/>
                </a:lnTo>
                <a:close/>
              </a:path>
              <a:path w="271145" h="107950">
                <a:moveTo>
                  <a:pt x="271119" y="53949"/>
                </a:moveTo>
                <a:lnTo>
                  <a:pt x="268376" y="32918"/>
                </a:lnTo>
                <a:lnTo>
                  <a:pt x="262039" y="20116"/>
                </a:lnTo>
                <a:lnTo>
                  <a:pt x="259892" y="15773"/>
                </a:lnTo>
                <a:lnTo>
                  <a:pt x="248259" y="6642"/>
                </a:lnTo>
                <a:lnTo>
                  <a:pt x="248259" y="53949"/>
                </a:lnTo>
                <a:lnTo>
                  <a:pt x="246799" y="68554"/>
                </a:lnTo>
                <a:lnTo>
                  <a:pt x="242354" y="79159"/>
                </a:lnTo>
                <a:lnTo>
                  <a:pt x="234746" y="85610"/>
                </a:lnTo>
                <a:lnTo>
                  <a:pt x="223875" y="87782"/>
                </a:lnTo>
                <a:lnTo>
                  <a:pt x="212991" y="85610"/>
                </a:lnTo>
                <a:lnTo>
                  <a:pt x="205397" y="79159"/>
                </a:lnTo>
                <a:lnTo>
                  <a:pt x="200939" y="68554"/>
                </a:lnTo>
                <a:lnTo>
                  <a:pt x="199491" y="53949"/>
                </a:lnTo>
                <a:lnTo>
                  <a:pt x="200939" y="39344"/>
                </a:lnTo>
                <a:lnTo>
                  <a:pt x="205384" y="28752"/>
                </a:lnTo>
                <a:lnTo>
                  <a:pt x="212991" y="22301"/>
                </a:lnTo>
                <a:lnTo>
                  <a:pt x="223875" y="20116"/>
                </a:lnTo>
                <a:lnTo>
                  <a:pt x="234746" y="22301"/>
                </a:lnTo>
                <a:lnTo>
                  <a:pt x="242354" y="28752"/>
                </a:lnTo>
                <a:lnTo>
                  <a:pt x="246799" y="39344"/>
                </a:lnTo>
                <a:lnTo>
                  <a:pt x="248259" y="53949"/>
                </a:lnTo>
                <a:lnTo>
                  <a:pt x="248259" y="6642"/>
                </a:lnTo>
                <a:lnTo>
                  <a:pt x="245198" y="4229"/>
                </a:lnTo>
                <a:lnTo>
                  <a:pt x="223875" y="0"/>
                </a:lnTo>
                <a:lnTo>
                  <a:pt x="202539" y="4229"/>
                </a:lnTo>
                <a:lnTo>
                  <a:pt x="187845" y="15773"/>
                </a:lnTo>
                <a:lnTo>
                  <a:pt x="179362" y="32918"/>
                </a:lnTo>
                <a:lnTo>
                  <a:pt x="176631" y="53949"/>
                </a:lnTo>
                <a:lnTo>
                  <a:pt x="179362" y="74980"/>
                </a:lnTo>
                <a:lnTo>
                  <a:pt x="187845" y="92125"/>
                </a:lnTo>
                <a:lnTo>
                  <a:pt x="202539" y="103670"/>
                </a:lnTo>
                <a:lnTo>
                  <a:pt x="223875" y="107899"/>
                </a:lnTo>
                <a:lnTo>
                  <a:pt x="245198" y="103670"/>
                </a:lnTo>
                <a:lnTo>
                  <a:pt x="259892" y="92125"/>
                </a:lnTo>
                <a:lnTo>
                  <a:pt x="262039" y="87782"/>
                </a:lnTo>
                <a:lnTo>
                  <a:pt x="268376" y="74980"/>
                </a:lnTo>
                <a:lnTo>
                  <a:pt x="271119" y="5394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4227906" y="4785118"/>
            <a:ext cx="894080" cy="109220"/>
          </a:xfrm>
          <a:custGeom>
            <a:avLst/>
            <a:gdLst/>
            <a:ahLst/>
            <a:cxnLst/>
            <a:rect l="l" t="t" r="r" b="b"/>
            <a:pathLst>
              <a:path w="894079" h="109220">
                <a:moveTo>
                  <a:pt x="115366" y="0"/>
                </a:moveTo>
                <a:lnTo>
                  <a:pt x="94183" y="0"/>
                </a:lnTo>
                <a:lnTo>
                  <a:pt x="57759" y="55473"/>
                </a:lnTo>
                <a:lnTo>
                  <a:pt x="21183" y="0"/>
                </a:lnTo>
                <a:lnTo>
                  <a:pt x="0" y="0"/>
                </a:lnTo>
                <a:lnTo>
                  <a:pt x="0" y="106680"/>
                </a:lnTo>
                <a:lnTo>
                  <a:pt x="22860" y="106680"/>
                </a:lnTo>
                <a:lnTo>
                  <a:pt x="22860" y="40843"/>
                </a:lnTo>
                <a:lnTo>
                  <a:pt x="51054" y="83820"/>
                </a:lnTo>
                <a:lnTo>
                  <a:pt x="64312" y="83820"/>
                </a:lnTo>
                <a:lnTo>
                  <a:pt x="92506" y="40995"/>
                </a:lnTo>
                <a:lnTo>
                  <a:pt x="92506" y="106680"/>
                </a:lnTo>
                <a:lnTo>
                  <a:pt x="115366" y="106680"/>
                </a:lnTo>
                <a:lnTo>
                  <a:pt x="115366" y="0"/>
                </a:lnTo>
                <a:close/>
              </a:path>
              <a:path w="894079" h="109220">
                <a:moveTo>
                  <a:pt x="238963" y="106680"/>
                </a:moveTo>
                <a:lnTo>
                  <a:pt x="230822" y="86715"/>
                </a:lnTo>
                <a:lnTo>
                  <a:pt x="223139" y="67818"/>
                </a:lnTo>
                <a:lnTo>
                  <a:pt x="204152" y="21183"/>
                </a:lnTo>
                <a:lnTo>
                  <a:pt x="200406" y="11988"/>
                </a:lnTo>
                <a:lnTo>
                  <a:pt x="200406" y="67818"/>
                </a:lnTo>
                <a:lnTo>
                  <a:pt x="165963" y="67818"/>
                </a:lnTo>
                <a:lnTo>
                  <a:pt x="180746" y="29565"/>
                </a:lnTo>
                <a:lnTo>
                  <a:pt x="181660" y="27432"/>
                </a:lnTo>
                <a:lnTo>
                  <a:pt x="182422" y="25298"/>
                </a:lnTo>
                <a:lnTo>
                  <a:pt x="183184" y="21183"/>
                </a:lnTo>
                <a:lnTo>
                  <a:pt x="183946" y="25298"/>
                </a:lnTo>
                <a:lnTo>
                  <a:pt x="185470" y="29565"/>
                </a:lnTo>
                <a:lnTo>
                  <a:pt x="200406" y="67818"/>
                </a:lnTo>
                <a:lnTo>
                  <a:pt x="200406" y="11988"/>
                </a:lnTo>
                <a:lnTo>
                  <a:pt x="195529" y="0"/>
                </a:lnTo>
                <a:lnTo>
                  <a:pt x="170840" y="0"/>
                </a:lnTo>
                <a:lnTo>
                  <a:pt x="127254" y="106680"/>
                </a:lnTo>
                <a:lnTo>
                  <a:pt x="150876" y="106680"/>
                </a:lnTo>
                <a:lnTo>
                  <a:pt x="158800" y="86715"/>
                </a:lnTo>
                <a:lnTo>
                  <a:pt x="207568" y="86715"/>
                </a:lnTo>
                <a:lnTo>
                  <a:pt x="215341" y="106680"/>
                </a:lnTo>
                <a:lnTo>
                  <a:pt x="238963" y="106680"/>
                </a:lnTo>
                <a:close/>
              </a:path>
              <a:path w="894079" h="109220">
                <a:moveTo>
                  <a:pt x="317601" y="0"/>
                </a:moveTo>
                <a:lnTo>
                  <a:pt x="229362" y="0"/>
                </a:lnTo>
                <a:lnTo>
                  <a:pt x="229362" y="20574"/>
                </a:lnTo>
                <a:lnTo>
                  <a:pt x="262128" y="20574"/>
                </a:lnTo>
                <a:lnTo>
                  <a:pt x="262128" y="106680"/>
                </a:lnTo>
                <a:lnTo>
                  <a:pt x="284835" y="106680"/>
                </a:lnTo>
                <a:lnTo>
                  <a:pt x="284835" y="20574"/>
                </a:lnTo>
                <a:lnTo>
                  <a:pt x="317601" y="20574"/>
                </a:lnTo>
                <a:lnTo>
                  <a:pt x="317601" y="0"/>
                </a:lnTo>
                <a:close/>
              </a:path>
              <a:path w="894079" h="109220">
                <a:moveTo>
                  <a:pt x="407060" y="86563"/>
                </a:moveTo>
                <a:lnTo>
                  <a:pt x="353872" y="86563"/>
                </a:lnTo>
                <a:lnTo>
                  <a:pt x="353872" y="62788"/>
                </a:lnTo>
                <a:lnTo>
                  <a:pt x="401574" y="62788"/>
                </a:lnTo>
                <a:lnTo>
                  <a:pt x="401574" y="42824"/>
                </a:lnTo>
                <a:lnTo>
                  <a:pt x="353872" y="42824"/>
                </a:lnTo>
                <a:lnTo>
                  <a:pt x="353872" y="20116"/>
                </a:lnTo>
                <a:lnTo>
                  <a:pt x="406146" y="20116"/>
                </a:lnTo>
                <a:lnTo>
                  <a:pt x="406146" y="0"/>
                </a:lnTo>
                <a:lnTo>
                  <a:pt x="331012" y="0"/>
                </a:lnTo>
                <a:lnTo>
                  <a:pt x="331012" y="106680"/>
                </a:lnTo>
                <a:lnTo>
                  <a:pt x="407060" y="106680"/>
                </a:lnTo>
                <a:lnTo>
                  <a:pt x="407060" y="86563"/>
                </a:lnTo>
                <a:close/>
              </a:path>
              <a:path w="894079" h="109220">
                <a:moveTo>
                  <a:pt x="511289" y="35814"/>
                </a:moveTo>
                <a:lnTo>
                  <a:pt x="508038" y="20116"/>
                </a:lnTo>
                <a:lnTo>
                  <a:pt x="507720" y="18592"/>
                </a:lnTo>
                <a:lnTo>
                  <a:pt x="497941" y="7569"/>
                </a:lnTo>
                <a:lnTo>
                  <a:pt x="487984" y="3594"/>
                </a:lnTo>
                <a:lnTo>
                  <a:pt x="487984" y="35814"/>
                </a:lnTo>
                <a:lnTo>
                  <a:pt x="486244" y="43548"/>
                </a:lnTo>
                <a:lnTo>
                  <a:pt x="481558" y="48348"/>
                </a:lnTo>
                <a:lnTo>
                  <a:pt x="474675" y="50825"/>
                </a:lnTo>
                <a:lnTo>
                  <a:pt x="466344" y="51511"/>
                </a:lnTo>
                <a:lnTo>
                  <a:pt x="447903" y="51511"/>
                </a:lnTo>
                <a:lnTo>
                  <a:pt x="447903" y="20116"/>
                </a:lnTo>
                <a:lnTo>
                  <a:pt x="466344" y="20116"/>
                </a:lnTo>
                <a:lnTo>
                  <a:pt x="474675" y="20802"/>
                </a:lnTo>
                <a:lnTo>
                  <a:pt x="481558" y="23228"/>
                </a:lnTo>
                <a:lnTo>
                  <a:pt x="486244" y="28028"/>
                </a:lnTo>
                <a:lnTo>
                  <a:pt x="487984" y="35814"/>
                </a:lnTo>
                <a:lnTo>
                  <a:pt x="487984" y="3594"/>
                </a:lnTo>
                <a:lnTo>
                  <a:pt x="483323" y="1727"/>
                </a:lnTo>
                <a:lnTo>
                  <a:pt x="465277" y="0"/>
                </a:lnTo>
                <a:lnTo>
                  <a:pt x="425043" y="0"/>
                </a:lnTo>
                <a:lnTo>
                  <a:pt x="425043" y="106680"/>
                </a:lnTo>
                <a:lnTo>
                  <a:pt x="447903" y="106680"/>
                </a:lnTo>
                <a:lnTo>
                  <a:pt x="447903" y="71628"/>
                </a:lnTo>
                <a:lnTo>
                  <a:pt x="465277" y="71628"/>
                </a:lnTo>
                <a:lnTo>
                  <a:pt x="483323" y="69913"/>
                </a:lnTo>
                <a:lnTo>
                  <a:pt x="497941" y="64071"/>
                </a:lnTo>
                <a:lnTo>
                  <a:pt x="507720" y="53047"/>
                </a:lnTo>
                <a:lnTo>
                  <a:pt x="508038" y="51511"/>
                </a:lnTo>
                <a:lnTo>
                  <a:pt x="511289" y="35814"/>
                </a:lnTo>
                <a:close/>
              </a:path>
              <a:path w="894079" h="109220">
                <a:moveTo>
                  <a:pt x="620255" y="0"/>
                </a:moveTo>
                <a:lnTo>
                  <a:pt x="598766" y="0"/>
                </a:lnTo>
                <a:lnTo>
                  <a:pt x="549097" y="69646"/>
                </a:lnTo>
                <a:lnTo>
                  <a:pt x="549554" y="59893"/>
                </a:lnTo>
                <a:lnTo>
                  <a:pt x="549554" y="0"/>
                </a:lnTo>
                <a:lnTo>
                  <a:pt x="526694" y="0"/>
                </a:lnTo>
                <a:lnTo>
                  <a:pt x="526694" y="106680"/>
                </a:lnTo>
                <a:lnTo>
                  <a:pt x="548182" y="106680"/>
                </a:lnTo>
                <a:lnTo>
                  <a:pt x="597852" y="37033"/>
                </a:lnTo>
                <a:lnTo>
                  <a:pt x="597395" y="46786"/>
                </a:lnTo>
                <a:lnTo>
                  <a:pt x="597395" y="106680"/>
                </a:lnTo>
                <a:lnTo>
                  <a:pt x="620255" y="106680"/>
                </a:lnTo>
                <a:lnTo>
                  <a:pt x="620255" y="0"/>
                </a:lnTo>
                <a:close/>
              </a:path>
              <a:path w="894079" h="109220">
                <a:moveTo>
                  <a:pt x="743851" y="106680"/>
                </a:moveTo>
                <a:lnTo>
                  <a:pt x="735711" y="86715"/>
                </a:lnTo>
                <a:lnTo>
                  <a:pt x="728027" y="67818"/>
                </a:lnTo>
                <a:lnTo>
                  <a:pt x="709041" y="21183"/>
                </a:lnTo>
                <a:lnTo>
                  <a:pt x="705294" y="11988"/>
                </a:lnTo>
                <a:lnTo>
                  <a:pt x="705294" y="67818"/>
                </a:lnTo>
                <a:lnTo>
                  <a:pt x="670852" y="67818"/>
                </a:lnTo>
                <a:lnTo>
                  <a:pt x="685634" y="29565"/>
                </a:lnTo>
                <a:lnTo>
                  <a:pt x="686549" y="27432"/>
                </a:lnTo>
                <a:lnTo>
                  <a:pt x="687311" y="25298"/>
                </a:lnTo>
                <a:lnTo>
                  <a:pt x="688073" y="21183"/>
                </a:lnTo>
                <a:lnTo>
                  <a:pt x="688835" y="25298"/>
                </a:lnTo>
                <a:lnTo>
                  <a:pt x="690359" y="29565"/>
                </a:lnTo>
                <a:lnTo>
                  <a:pt x="705294" y="67818"/>
                </a:lnTo>
                <a:lnTo>
                  <a:pt x="705294" y="11988"/>
                </a:lnTo>
                <a:lnTo>
                  <a:pt x="700417" y="0"/>
                </a:lnTo>
                <a:lnTo>
                  <a:pt x="675728" y="0"/>
                </a:lnTo>
                <a:lnTo>
                  <a:pt x="632142" y="106680"/>
                </a:lnTo>
                <a:lnTo>
                  <a:pt x="655764" y="106680"/>
                </a:lnTo>
                <a:lnTo>
                  <a:pt x="663689" y="86715"/>
                </a:lnTo>
                <a:lnTo>
                  <a:pt x="712457" y="86715"/>
                </a:lnTo>
                <a:lnTo>
                  <a:pt x="720229" y="106680"/>
                </a:lnTo>
                <a:lnTo>
                  <a:pt x="743851" y="106680"/>
                </a:lnTo>
                <a:close/>
              </a:path>
              <a:path w="894079" h="109220">
                <a:moveTo>
                  <a:pt x="847788" y="0"/>
                </a:moveTo>
                <a:lnTo>
                  <a:pt x="774636" y="0"/>
                </a:lnTo>
                <a:lnTo>
                  <a:pt x="772617" y="29197"/>
                </a:lnTo>
                <a:lnTo>
                  <a:pt x="769531" y="56959"/>
                </a:lnTo>
                <a:lnTo>
                  <a:pt x="763574" y="77927"/>
                </a:lnTo>
                <a:lnTo>
                  <a:pt x="752995" y="86715"/>
                </a:lnTo>
                <a:lnTo>
                  <a:pt x="749947" y="86868"/>
                </a:lnTo>
                <a:lnTo>
                  <a:pt x="747661" y="86563"/>
                </a:lnTo>
                <a:lnTo>
                  <a:pt x="745680" y="85953"/>
                </a:lnTo>
                <a:lnTo>
                  <a:pt x="745680" y="106070"/>
                </a:lnTo>
                <a:lnTo>
                  <a:pt x="749947" y="107594"/>
                </a:lnTo>
                <a:lnTo>
                  <a:pt x="753910" y="108051"/>
                </a:lnTo>
                <a:lnTo>
                  <a:pt x="757567" y="108051"/>
                </a:lnTo>
                <a:lnTo>
                  <a:pt x="775474" y="100711"/>
                </a:lnTo>
                <a:lnTo>
                  <a:pt x="786333" y="81292"/>
                </a:lnTo>
                <a:lnTo>
                  <a:pt x="792327" y="53390"/>
                </a:lnTo>
                <a:lnTo>
                  <a:pt x="795667" y="20574"/>
                </a:lnTo>
                <a:lnTo>
                  <a:pt x="824928" y="20574"/>
                </a:lnTo>
                <a:lnTo>
                  <a:pt x="824928" y="106680"/>
                </a:lnTo>
                <a:lnTo>
                  <a:pt x="847788" y="106680"/>
                </a:lnTo>
                <a:lnTo>
                  <a:pt x="847788" y="0"/>
                </a:lnTo>
                <a:close/>
              </a:path>
              <a:path w="894079" h="109220">
                <a:moveTo>
                  <a:pt x="893508" y="87630"/>
                </a:moveTo>
                <a:lnTo>
                  <a:pt x="887564" y="83667"/>
                </a:lnTo>
                <a:lnTo>
                  <a:pt x="873848" y="83667"/>
                </a:lnTo>
                <a:lnTo>
                  <a:pt x="867752" y="87630"/>
                </a:lnTo>
                <a:lnTo>
                  <a:pt x="867752" y="104698"/>
                </a:lnTo>
                <a:lnTo>
                  <a:pt x="873848" y="108661"/>
                </a:lnTo>
                <a:lnTo>
                  <a:pt x="887564" y="108661"/>
                </a:lnTo>
                <a:lnTo>
                  <a:pt x="893508" y="104698"/>
                </a:lnTo>
                <a:lnTo>
                  <a:pt x="893508" y="87630"/>
                </a:lnTo>
                <a:close/>
              </a:path>
              <a:path w="894079" h="109220">
                <a:moveTo>
                  <a:pt x="893508" y="41300"/>
                </a:moveTo>
                <a:lnTo>
                  <a:pt x="887564" y="37338"/>
                </a:lnTo>
                <a:lnTo>
                  <a:pt x="873848" y="37338"/>
                </a:lnTo>
                <a:lnTo>
                  <a:pt x="867752" y="41300"/>
                </a:lnTo>
                <a:lnTo>
                  <a:pt x="867752" y="58521"/>
                </a:lnTo>
                <a:lnTo>
                  <a:pt x="873848" y="62331"/>
                </a:lnTo>
                <a:lnTo>
                  <a:pt x="887564" y="62331"/>
                </a:lnTo>
                <a:lnTo>
                  <a:pt x="893508" y="58521"/>
                </a:lnTo>
                <a:lnTo>
                  <a:pt x="893508" y="4130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2" name="object 42" descr=""/>
          <p:cNvGrpSpPr/>
          <p:nvPr/>
        </p:nvGrpSpPr>
        <p:grpSpPr>
          <a:xfrm>
            <a:off x="5175212" y="4782985"/>
            <a:ext cx="610235" cy="111125"/>
            <a:chOff x="5175212" y="4782985"/>
            <a:chExt cx="610235" cy="111125"/>
          </a:xfrm>
        </p:grpSpPr>
        <p:pic>
          <p:nvPicPr>
            <p:cNvPr id="43" name="object 4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75212" y="4782985"/>
              <a:ext cx="447751" cy="11094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45823" y="4785118"/>
              <a:ext cx="93573" cy="106676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5762256" y="4848733"/>
              <a:ext cx="22860" cy="43180"/>
            </a:xfrm>
            <a:custGeom>
              <a:avLst/>
              <a:gdLst/>
              <a:ahLst/>
              <a:cxnLst/>
              <a:rect l="l" t="t" r="r" b="b"/>
              <a:pathLst>
                <a:path w="22860" h="43179">
                  <a:moveTo>
                    <a:pt x="0" y="43180"/>
                  </a:moveTo>
                  <a:lnTo>
                    <a:pt x="22860" y="43180"/>
                  </a:lnTo>
                  <a:lnTo>
                    <a:pt x="22860" y="0"/>
                  </a:lnTo>
                  <a:lnTo>
                    <a:pt x="0" y="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/>
          <p:nvPr/>
        </p:nvSpPr>
        <p:spPr>
          <a:xfrm>
            <a:off x="5762256" y="4785233"/>
            <a:ext cx="93980" cy="106680"/>
          </a:xfrm>
          <a:custGeom>
            <a:avLst/>
            <a:gdLst/>
            <a:ahLst/>
            <a:cxnLst/>
            <a:rect l="l" t="t" r="r" b="b"/>
            <a:pathLst>
              <a:path w="93979" h="106679">
                <a:moveTo>
                  <a:pt x="93573" y="0"/>
                </a:moveTo>
                <a:lnTo>
                  <a:pt x="70713" y="0"/>
                </a:lnTo>
                <a:lnTo>
                  <a:pt x="70713" y="43180"/>
                </a:lnTo>
                <a:lnTo>
                  <a:pt x="22860" y="43180"/>
                </a:lnTo>
                <a:lnTo>
                  <a:pt x="22860" y="0"/>
                </a:lnTo>
                <a:lnTo>
                  <a:pt x="0" y="0"/>
                </a:lnTo>
                <a:lnTo>
                  <a:pt x="0" y="43180"/>
                </a:lnTo>
                <a:lnTo>
                  <a:pt x="0" y="63500"/>
                </a:lnTo>
                <a:lnTo>
                  <a:pt x="70713" y="63500"/>
                </a:lnTo>
                <a:lnTo>
                  <a:pt x="70713" y="106680"/>
                </a:lnTo>
                <a:lnTo>
                  <a:pt x="93573" y="106680"/>
                </a:lnTo>
                <a:lnTo>
                  <a:pt x="93573" y="63500"/>
                </a:lnTo>
                <a:lnTo>
                  <a:pt x="93573" y="43180"/>
                </a:lnTo>
                <a:lnTo>
                  <a:pt x="93573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5162422" y="4984606"/>
            <a:ext cx="77470" cy="106045"/>
          </a:xfrm>
          <a:custGeom>
            <a:avLst/>
            <a:gdLst/>
            <a:ahLst/>
            <a:cxnLst/>
            <a:rect l="l" t="t" r="r" b="b"/>
            <a:pathLst>
              <a:path w="77470" h="106045">
                <a:moveTo>
                  <a:pt x="72529" y="0"/>
                </a:moveTo>
                <a:lnTo>
                  <a:pt x="6705" y="0"/>
                </a:lnTo>
                <a:lnTo>
                  <a:pt x="3048" y="60199"/>
                </a:lnTo>
                <a:lnTo>
                  <a:pt x="9855" y="58158"/>
                </a:lnTo>
                <a:lnTo>
                  <a:pt x="16640" y="56788"/>
                </a:lnTo>
                <a:lnTo>
                  <a:pt x="23143" y="56019"/>
                </a:lnTo>
                <a:lnTo>
                  <a:pt x="29108" y="55778"/>
                </a:lnTo>
                <a:lnTo>
                  <a:pt x="40069" y="56723"/>
                </a:lnTo>
                <a:lnTo>
                  <a:pt x="47986" y="59569"/>
                </a:lnTo>
                <a:lnTo>
                  <a:pt x="52789" y="64328"/>
                </a:lnTo>
                <a:lnTo>
                  <a:pt x="54406" y="71017"/>
                </a:lnTo>
                <a:lnTo>
                  <a:pt x="52623" y="77594"/>
                </a:lnTo>
                <a:lnTo>
                  <a:pt x="47680" y="82257"/>
                </a:lnTo>
                <a:lnTo>
                  <a:pt x="40192" y="85034"/>
                </a:lnTo>
                <a:lnTo>
                  <a:pt x="30772" y="85953"/>
                </a:lnTo>
                <a:lnTo>
                  <a:pt x="22776" y="85417"/>
                </a:lnTo>
                <a:lnTo>
                  <a:pt x="14647" y="83839"/>
                </a:lnTo>
                <a:lnTo>
                  <a:pt x="6888" y="81260"/>
                </a:lnTo>
                <a:lnTo>
                  <a:pt x="0" y="77723"/>
                </a:lnTo>
                <a:lnTo>
                  <a:pt x="0" y="98906"/>
                </a:lnTo>
                <a:lnTo>
                  <a:pt x="7379" y="101867"/>
                </a:lnTo>
                <a:lnTo>
                  <a:pt x="15601" y="104070"/>
                </a:lnTo>
                <a:lnTo>
                  <a:pt x="24367" y="105445"/>
                </a:lnTo>
                <a:lnTo>
                  <a:pt x="33375" y="105919"/>
                </a:lnTo>
                <a:lnTo>
                  <a:pt x="49877" y="103899"/>
                </a:lnTo>
                <a:lnTo>
                  <a:pt x="63893" y="97651"/>
                </a:lnTo>
                <a:lnTo>
                  <a:pt x="73623" y="86887"/>
                </a:lnTo>
                <a:lnTo>
                  <a:pt x="77266" y="71323"/>
                </a:lnTo>
                <a:lnTo>
                  <a:pt x="74250" y="56126"/>
                </a:lnTo>
                <a:lnTo>
                  <a:pt x="66060" y="45873"/>
                </a:lnTo>
                <a:lnTo>
                  <a:pt x="53987" y="40077"/>
                </a:lnTo>
                <a:lnTo>
                  <a:pt x="39319" y="38253"/>
                </a:lnTo>
                <a:lnTo>
                  <a:pt x="35051" y="38253"/>
                </a:lnTo>
                <a:lnTo>
                  <a:pt x="30314" y="38861"/>
                </a:lnTo>
                <a:lnTo>
                  <a:pt x="25907" y="39776"/>
                </a:lnTo>
                <a:lnTo>
                  <a:pt x="27279" y="19508"/>
                </a:lnTo>
                <a:lnTo>
                  <a:pt x="72529" y="19659"/>
                </a:lnTo>
                <a:lnTo>
                  <a:pt x="72529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4041978" y="5002403"/>
            <a:ext cx="22860" cy="86360"/>
          </a:xfrm>
          <a:custGeom>
            <a:avLst/>
            <a:gdLst/>
            <a:ahLst/>
            <a:cxnLst/>
            <a:rect l="l" t="t" r="r" b="b"/>
            <a:pathLst>
              <a:path w="22860" h="86360">
                <a:moveTo>
                  <a:pt x="0" y="86359"/>
                </a:moveTo>
                <a:lnTo>
                  <a:pt x="22859" y="86359"/>
                </a:lnTo>
                <a:lnTo>
                  <a:pt x="22859" y="0"/>
                </a:lnTo>
                <a:lnTo>
                  <a:pt x="0" y="0"/>
                </a:lnTo>
                <a:lnTo>
                  <a:pt x="0" y="8635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4041978" y="4979581"/>
            <a:ext cx="466725" cy="111125"/>
          </a:xfrm>
          <a:custGeom>
            <a:avLst/>
            <a:gdLst/>
            <a:ahLst/>
            <a:cxnLst/>
            <a:rect l="l" t="t" r="r" b="b"/>
            <a:pathLst>
              <a:path w="466725" h="111125">
                <a:moveTo>
                  <a:pt x="92811" y="2501"/>
                </a:moveTo>
                <a:lnTo>
                  <a:pt x="0" y="2501"/>
                </a:lnTo>
                <a:lnTo>
                  <a:pt x="0" y="22821"/>
                </a:lnTo>
                <a:lnTo>
                  <a:pt x="70104" y="22821"/>
                </a:lnTo>
                <a:lnTo>
                  <a:pt x="70104" y="109181"/>
                </a:lnTo>
                <a:lnTo>
                  <a:pt x="92811" y="109181"/>
                </a:lnTo>
                <a:lnTo>
                  <a:pt x="92811" y="22821"/>
                </a:lnTo>
                <a:lnTo>
                  <a:pt x="92811" y="2501"/>
                </a:lnTo>
                <a:close/>
              </a:path>
              <a:path w="466725" h="111125">
                <a:moveTo>
                  <a:pt x="207721" y="2133"/>
                </a:moveTo>
                <a:lnTo>
                  <a:pt x="134569" y="2133"/>
                </a:lnTo>
                <a:lnTo>
                  <a:pt x="132549" y="31330"/>
                </a:lnTo>
                <a:lnTo>
                  <a:pt x="129463" y="59093"/>
                </a:lnTo>
                <a:lnTo>
                  <a:pt x="123507" y="80060"/>
                </a:lnTo>
                <a:lnTo>
                  <a:pt x="112928" y="88849"/>
                </a:lnTo>
                <a:lnTo>
                  <a:pt x="109880" y="89001"/>
                </a:lnTo>
                <a:lnTo>
                  <a:pt x="107594" y="88696"/>
                </a:lnTo>
                <a:lnTo>
                  <a:pt x="105613" y="88087"/>
                </a:lnTo>
                <a:lnTo>
                  <a:pt x="105613" y="108204"/>
                </a:lnTo>
                <a:lnTo>
                  <a:pt x="109880" y="109728"/>
                </a:lnTo>
                <a:lnTo>
                  <a:pt x="113842" y="110185"/>
                </a:lnTo>
                <a:lnTo>
                  <a:pt x="117500" y="110185"/>
                </a:lnTo>
                <a:lnTo>
                  <a:pt x="135407" y="102844"/>
                </a:lnTo>
                <a:lnTo>
                  <a:pt x="146265" y="83426"/>
                </a:lnTo>
                <a:lnTo>
                  <a:pt x="152260" y="55511"/>
                </a:lnTo>
                <a:lnTo>
                  <a:pt x="155600" y="22707"/>
                </a:lnTo>
                <a:lnTo>
                  <a:pt x="184861" y="22707"/>
                </a:lnTo>
                <a:lnTo>
                  <a:pt x="184861" y="108813"/>
                </a:lnTo>
                <a:lnTo>
                  <a:pt x="207721" y="108813"/>
                </a:lnTo>
                <a:lnTo>
                  <a:pt x="207721" y="2133"/>
                </a:lnTo>
                <a:close/>
              </a:path>
              <a:path w="466725" h="111125">
                <a:moveTo>
                  <a:pt x="338023" y="55473"/>
                </a:moveTo>
                <a:lnTo>
                  <a:pt x="334479" y="34594"/>
                </a:lnTo>
                <a:lnTo>
                  <a:pt x="326428" y="21183"/>
                </a:lnTo>
                <a:lnTo>
                  <a:pt x="323850" y="16878"/>
                </a:lnTo>
                <a:lnTo>
                  <a:pt x="314553" y="10439"/>
                </a:lnTo>
                <a:lnTo>
                  <a:pt x="314553" y="55473"/>
                </a:lnTo>
                <a:lnTo>
                  <a:pt x="312458" y="68745"/>
                </a:lnTo>
                <a:lnTo>
                  <a:pt x="306222" y="79654"/>
                </a:lnTo>
                <a:lnTo>
                  <a:pt x="295833" y="87045"/>
                </a:lnTo>
                <a:lnTo>
                  <a:pt x="281330" y="89763"/>
                </a:lnTo>
                <a:lnTo>
                  <a:pt x="266725" y="87045"/>
                </a:lnTo>
                <a:lnTo>
                  <a:pt x="256298" y="79654"/>
                </a:lnTo>
                <a:lnTo>
                  <a:pt x="250037" y="68745"/>
                </a:lnTo>
                <a:lnTo>
                  <a:pt x="247954" y="55473"/>
                </a:lnTo>
                <a:lnTo>
                  <a:pt x="250037" y="42214"/>
                </a:lnTo>
                <a:lnTo>
                  <a:pt x="256298" y="31305"/>
                </a:lnTo>
                <a:lnTo>
                  <a:pt x="266725" y="23914"/>
                </a:lnTo>
                <a:lnTo>
                  <a:pt x="281330" y="21183"/>
                </a:lnTo>
                <a:lnTo>
                  <a:pt x="295833" y="23914"/>
                </a:lnTo>
                <a:lnTo>
                  <a:pt x="306222" y="31305"/>
                </a:lnTo>
                <a:lnTo>
                  <a:pt x="312458" y="42214"/>
                </a:lnTo>
                <a:lnTo>
                  <a:pt x="314553" y="55473"/>
                </a:lnTo>
                <a:lnTo>
                  <a:pt x="314553" y="10439"/>
                </a:lnTo>
                <a:lnTo>
                  <a:pt x="306133" y="4597"/>
                </a:lnTo>
                <a:lnTo>
                  <a:pt x="281330" y="0"/>
                </a:lnTo>
                <a:lnTo>
                  <a:pt x="256527" y="4597"/>
                </a:lnTo>
                <a:lnTo>
                  <a:pt x="238810" y="16878"/>
                </a:lnTo>
                <a:lnTo>
                  <a:pt x="228180" y="34594"/>
                </a:lnTo>
                <a:lnTo>
                  <a:pt x="224637" y="55473"/>
                </a:lnTo>
                <a:lnTo>
                  <a:pt x="228180" y="76365"/>
                </a:lnTo>
                <a:lnTo>
                  <a:pt x="238810" y="94068"/>
                </a:lnTo>
                <a:lnTo>
                  <a:pt x="256527" y="106349"/>
                </a:lnTo>
                <a:lnTo>
                  <a:pt x="281330" y="110947"/>
                </a:lnTo>
                <a:lnTo>
                  <a:pt x="306133" y="106349"/>
                </a:lnTo>
                <a:lnTo>
                  <a:pt x="323837" y="94068"/>
                </a:lnTo>
                <a:lnTo>
                  <a:pt x="326428" y="89763"/>
                </a:lnTo>
                <a:lnTo>
                  <a:pt x="334467" y="76365"/>
                </a:lnTo>
                <a:lnTo>
                  <a:pt x="338023" y="55473"/>
                </a:lnTo>
                <a:close/>
              </a:path>
              <a:path w="466725" h="111125">
                <a:moveTo>
                  <a:pt x="430377" y="2133"/>
                </a:moveTo>
                <a:lnTo>
                  <a:pt x="342138" y="2133"/>
                </a:lnTo>
                <a:lnTo>
                  <a:pt x="342138" y="22707"/>
                </a:lnTo>
                <a:lnTo>
                  <a:pt x="374904" y="22707"/>
                </a:lnTo>
                <a:lnTo>
                  <a:pt x="374904" y="108813"/>
                </a:lnTo>
                <a:lnTo>
                  <a:pt x="397611" y="108813"/>
                </a:lnTo>
                <a:lnTo>
                  <a:pt x="397611" y="22707"/>
                </a:lnTo>
                <a:lnTo>
                  <a:pt x="430377" y="22707"/>
                </a:lnTo>
                <a:lnTo>
                  <a:pt x="430377" y="2133"/>
                </a:lnTo>
                <a:close/>
              </a:path>
              <a:path w="466725" h="111125">
                <a:moveTo>
                  <a:pt x="466648" y="66001"/>
                </a:moveTo>
                <a:lnTo>
                  <a:pt x="443788" y="66001"/>
                </a:lnTo>
                <a:lnTo>
                  <a:pt x="443788" y="109181"/>
                </a:lnTo>
                <a:lnTo>
                  <a:pt x="466648" y="109181"/>
                </a:lnTo>
                <a:lnTo>
                  <a:pt x="466648" y="66001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4485767" y="4979581"/>
            <a:ext cx="557530" cy="111125"/>
          </a:xfrm>
          <a:custGeom>
            <a:avLst/>
            <a:gdLst/>
            <a:ahLst/>
            <a:cxnLst/>
            <a:rect l="l" t="t" r="r" b="b"/>
            <a:pathLst>
              <a:path w="557529" h="111125">
                <a:moveTo>
                  <a:pt x="93573" y="2501"/>
                </a:moveTo>
                <a:lnTo>
                  <a:pt x="70713" y="2501"/>
                </a:lnTo>
                <a:lnTo>
                  <a:pt x="70713" y="45681"/>
                </a:lnTo>
                <a:lnTo>
                  <a:pt x="22860" y="45681"/>
                </a:lnTo>
                <a:lnTo>
                  <a:pt x="22860" y="2501"/>
                </a:lnTo>
                <a:lnTo>
                  <a:pt x="0" y="2501"/>
                </a:lnTo>
                <a:lnTo>
                  <a:pt x="0" y="45681"/>
                </a:lnTo>
                <a:lnTo>
                  <a:pt x="0" y="66001"/>
                </a:lnTo>
                <a:lnTo>
                  <a:pt x="70713" y="66001"/>
                </a:lnTo>
                <a:lnTo>
                  <a:pt x="70713" y="109181"/>
                </a:lnTo>
                <a:lnTo>
                  <a:pt x="93573" y="109181"/>
                </a:lnTo>
                <a:lnTo>
                  <a:pt x="93573" y="66001"/>
                </a:lnTo>
                <a:lnTo>
                  <a:pt x="93573" y="45681"/>
                </a:lnTo>
                <a:lnTo>
                  <a:pt x="93573" y="2501"/>
                </a:lnTo>
                <a:close/>
              </a:path>
              <a:path w="557529" h="111125">
                <a:moveTo>
                  <a:pt x="223875" y="55473"/>
                </a:moveTo>
                <a:lnTo>
                  <a:pt x="220332" y="34594"/>
                </a:lnTo>
                <a:lnTo>
                  <a:pt x="212280" y="21183"/>
                </a:lnTo>
                <a:lnTo>
                  <a:pt x="209702" y="16878"/>
                </a:lnTo>
                <a:lnTo>
                  <a:pt x="200393" y="10426"/>
                </a:lnTo>
                <a:lnTo>
                  <a:pt x="200393" y="55473"/>
                </a:lnTo>
                <a:lnTo>
                  <a:pt x="198310" y="68745"/>
                </a:lnTo>
                <a:lnTo>
                  <a:pt x="192062" y="79654"/>
                </a:lnTo>
                <a:lnTo>
                  <a:pt x="181686" y="87045"/>
                </a:lnTo>
                <a:lnTo>
                  <a:pt x="167182" y="89763"/>
                </a:lnTo>
                <a:lnTo>
                  <a:pt x="152577" y="87045"/>
                </a:lnTo>
                <a:lnTo>
                  <a:pt x="142151" y="79654"/>
                </a:lnTo>
                <a:lnTo>
                  <a:pt x="135890" y="68745"/>
                </a:lnTo>
                <a:lnTo>
                  <a:pt x="133807" y="55473"/>
                </a:lnTo>
                <a:lnTo>
                  <a:pt x="135890" y="42214"/>
                </a:lnTo>
                <a:lnTo>
                  <a:pt x="142138" y="31305"/>
                </a:lnTo>
                <a:lnTo>
                  <a:pt x="152577" y="23914"/>
                </a:lnTo>
                <a:lnTo>
                  <a:pt x="167182" y="21183"/>
                </a:lnTo>
                <a:lnTo>
                  <a:pt x="181686" y="23914"/>
                </a:lnTo>
                <a:lnTo>
                  <a:pt x="192062" y="31305"/>
                </a:lnTo>
                <a:lnTo>
                  <a:pt x="198310" y="42214"/>
                </a:lnTo>
                <a:lnTo>
                  <a:pt x="200393" y="55473"/>
                </a:lnTo>
                <a:lnTo>
                  <a:pt x="200393" y="10426"/>
                </a:lnTo>
                <a:lnTo>
                  <a:pt x="191985" y="4597"/>
                </a:lnTo>
                <a:lnTo>
                  <a:pt x="167182" y="0"/>
                </a:lnTo>
                <a:lnTo>
                  <a:pt x="142379" y="4597"/>
                </a:lnTo>
                <a:lnTo>
                  <a:pt x="124663" y="16878"/>
                </a:lnTo>
                <a:lnTo>
                  <a:pt x="114033" y="34594"/>
                </a:lnTo>
                <a:lnTo>
                  <a:pt x="110490" y="55473"/>
                </a:lnTo>
                <a:lnTo>
                  <a:pt x="114033" y="76365"/>
                </a:lnTo>
                <a:lnTo>
                  <a:pt x="124663" y="94068"/>
                </a:lnTo>
                <a:lnTo>
                  <a:pt x="142379" y="106349"/>
                </a:lnTo>
                <a:lnTo>
                  <a:pt x="167182" y="110947"/>
                </a:lnTo>
                <a:lnTo>
                  <a:pt x="191985" y="106349"/>
                </a:lnTo>
                <a:lnTo>
                  <a:pt x="209702" y="94068"/>
                </a:lnTo>
                <a:lnTo>
                  <a:pt x="212280" y="89763"/>
                </a:lnTo>
                <a:lnTo>
                  <a:pt x="220319" y="76365"/>
                </a:lnTo>
                <a:lnTo>
                  <a:pt x="223875" y="55473"/>
                </a:lnTo>
                <a:close/>
              </a:path>
              <a:path w="557529" h="111125">
                <a:moveTo>
                  <a:pt x="323380" y="81686"/>
                </a:moveTo>
                <a:lnTo>
                  <a:pt x="317931" y="85509"/>
                </a:lnTo>
                <a:lnTo>
                  <a:pt x="311378" y="88277"/>
                </a:lnTo>
                <a:lnTo>
                  <a:pt x="303961" y="89966"/>
                </a:lnTo>
                <a:lnTo>
                  <a:pt x="295960" y="90525"/>
                </a:lnTo>
                <a:lnTo>
                  <a:pt x="282206" y="88544"/>
                </a:lnTo>
                <a:lnTo>
                  <a:pt x="270103" y="82410"/>
                </a:lnTo>
                <a:lnTo>
                  <a:pt x="261518" y="71882"/>
                </a:lnTo>
                <a:lnTo>
                  <a:pt x="258318" y="56692"/>
                </a:lnTo>
                <a:lnTo>
                  <a:pt x="261556" y="40144"/>
                </a:lnTo>
                <a:lnTo>
                  <a:pt x="270103" y="28829"/>
                </a:lnTo>
                <a:lnTo>
                  <a:pt x="282168" y="22339"/>
                </a:lnTo>
                <a:lnTo>
                  <a:pt x="295960" y="20269"/>
                </a:lnTo>
                <a:lnTo>
                  <a:pt x="303339" y="20828"/>
                </a:lnTo>
                <a:lnTo>
                  <a:pt x="310438" y="22466"/>
                </a:lnTo>
                <a:lnTo>
                  <a:pt x="316953" y="25095"/>
                </a:lnTo>
                <a:lnTo>
                  <a:pt x="322630" y="28651"/>
                </a:lnTo>
                <a:lnTo>
                  <a:pt x="322630" y="6858"/>
                </a:lnTo>
                <a:lnTo>
                  <a:pt x="315506" y="3860"/>
                </a:lnTo>
                <a:lnTo>
                  <a:pt x="307949" y="1714"/>
                </a:lnTo>
                <a:lnTo>
                  <a:pt x="300126" y="431"/>
                </a:lnTo>
                <a:lnTo>
                  <a:pt x="292150" y="0"/>
                </a:lnTo>
                <a:lnTo>
                  <a:pt x="271195" y="3378"/>
                </a:lnTo>
                <a:lnTo>
                  <a:pt x="252869" y="13716"/>
                </a:lnTo>
                <a:lnTo>
                  <a:pt x="239852" y="31381"/>
                </a:lnTo>
                <a:lnTo>
                  <a:pt x="234848" y="56692"/>
                </a:lnTo>
                <a:lnTo>
                  <a:pt x="239839" y="80860"/>
                </a:lnTo>
                <a:lnTo>
                  <a:pt x="252958" y="97764"/>
                </a:lnTo>
                <a:lnTo>
                  <a:pt x="271424" y="107708"/>
                </a:lnTo>
                <a:lnTo>
                  <a:pt x="292455" y="110947"/>
                </a:lnTo>
                <a:lnTo>
                  <a:pt x="300748" y="110502"/>
                </a:lnTo>
                <a:lnTo>
                  <a:pt x="308711" y="109181"/>
                </a:lnTo>
                <a:lnTo>
                  <a:pt x="316268" y="107022"/>
                </a:lnTo>
                <a:lnTo>
                  <a:pt x="323380" y="104089"/>
                </a:lnTo>
                <a:lnTo>
                  <a:pt x="323380" y="81686"/>
                </a:lnTo>
                <a:close/>
              </a:path>
              <a:path w="557529" h="111125">
                <a:moveTo>
                  <a:pt x="419252" y="2133"/>
                </a:moveTo>
                <a:lnTo>
                  <a:pt x="331012" y="2133"/>
                </a:lnTo>
                <a:lnTo>
                  <a:pt x="331012" y="22707"/>
                </a:lnTo>
                <a:lnTo>
                  <a:pt x="363778" y="22707"/>
                </a:lnTo>
                <a:lnTo>
                  <a:pt x="363778" y="108813"/>
                </a:lnTo>
                <a:lnTo>
                  <a:pt x="386486" y="108813"/>
                </a:lnTo>
                <a:lnTo>
                  <a:pt x="386486" y="22707"/>
                </a:lnTo>
                <a:lnTo>
                  <a:pt x="419252" y="22707"/>
                </a:lnTo>
                <a:lnTo>
                  <a:pt x="419252" y="2133"/>
                </a:lnTo>
                <a:close/>
              </a:path>
              <a:path w="557529" h="111125">
                <a:moveTo>
                  <a:pt x="518909" y="72999"/>
                </a:moveTo>
                <a:lnTo>
                  <a:pt x="515645" y="57302"/>
                </a:lnTo>
                <a:lnTo>
                  <a:pt x="515327" y="55791"/>
                </a:lnTo>
                <a:lnTo>
                  <a:pt x="505548" y="44805"/>
                </a:lnTo>
                <a:lnTo>
                  <a:pt x="495604" y="40843"/>
                </a:lnTo>
                <a:lnTo>
                  <a:pt x="495604" y="72999"/>
                </a:lnTo>
                <a:lnTo>
                  <a:pt x="493864" y="80721"/>
                </a:lnTo>
                <a:lnTo>
                  <a:pt x="489165" y="85534"/>
                </a:lnTo>
                <a:lnTo>
                  <a:pt x="482282" y="87998"/>
                </a:lnTo>
                <a:lnTo>
                  <a:pt x="473951" y="88696"/>
                </a:lnTo>
                <a:lnTo>
                  <a:pt x="455510" y="88696"/>
                </a:lnTo>
                <a:lnTo>
                  <a:pt x="455510" y="57302"/>
                </a:lnTo>
                <a:lnTo>
                  <a:pt x="473951" y="57302"/>
                </a:lnTo>
                <a:lnTo>
                  <a:pt x="482282" y="58000"/>
                </a:lnTo>
                <a:lnTo>
                  <a:pt x="489178" y="60464"/>
                </a:lnTo>
                <a:lnTo>
                  <a:pt x="493864" y="65278"/>
                </a:lnTo>
                <a:lnTo>
                  <a:pt x="495604" y="72999"/>
                </a:lnTo>
                <a:lnTo>
                  <a:pt x="495604" y="40843"/>
                </a:lnTo>
                <a:lnTo>
                  <a:pt x="490931" y="38963"/>
                </a:lnTo>
                <a:lnTo>
                  <a:pt x="472884" y="37185"/>
                </a:lnTo>
                <a:lnTo>
                  <a:pt x="455510" y="37185"/>
                </a:lnTo>
                <a:lnTo>
                  <a:pt x="455510" y="2133"/>
                </a:lnTo>
                <a:lnTo>
                  <a:pt x="432650" y="2133"/>
                </a:lnTo>
                <a:lnTo>
                  <a:pt x="432650" y="108813"/>
                </a:lnTo>
                <a:lnTo>
                  <a:pt x="472884" y="108813"/>
                </a:lnTo>
                <a:lnTo>
                  <a:pt x="490931" y="107099"/>
                </a:lnTo>
                <a:lnTo>
                  <a:pt x="505548" y="101257"/>
                </a:lnTo>
                <a:lnTo>
                  <a:pt x="515327" y="90233"/>
                </a:lnTo>
                <a:lnTo>
                  <a:pt x="515645" y="88696"/>
                </a:lnTo>
                <a:lnTo>
                  <a:pt x="518909" y="72999"/>
                </a:lnTo>
                <a:close/>
              </a:path>
              <a:path w="557529" h="111125">
                <a:moveTo>
                  <a:pt x="557161" y="89763"/>
                </a:moveTo>
                <a:lnTo>
                  <a:pt x="551218" y="85801"/>
                </a:lnTo>
                <a:lnTo>
                  <a:pt x="537502" y="85801"/>
                </a:lnTo>
                <a:lnTo>
                  <a:pt x="531406" y="89763"/>
                </a:lnTo>
                <a:lnTo>
                  <a:pt x="531406" y="106832"/>
                </a:lnTo>
                <a:lnTo>
                  <a:pt x="537502" y="110794"/>
                </a:lnTo>
                <a:lnTo>
                  <a:pt x="551218" y="110794"/>
                </a:lnTo>
                <a:lnTo>
                  <a:pt x="557161" y="106832"/>
                </a:lnTo>
                <a:lnTo>
                  <a:pt x="557161" y="89763"/>
                </a:lnTo>
                <a:close/>
              </a:path>
              <a:path w="557529" h="111125">
                <a:moveTo>
                  <a:pt x="557161" y="43434"/>
                </a:moveTo>
                <a:lnTo>
                  <a:pt x="551218" y="39471"/>
                </a:lnTo>
                <a:lnTo>
                  <a:pt x="537502" y="39471"/>
                </a:lnTo>
                <a:lnTo>
                  <a:pt x="531406" y="43434"/>
                </a:lnTo>
                <a:lnTo>
                  <a:pt x="531406" y="60655"/>
                </a:lnTo>
                <a:lnTo>
                  <a:pt x="537502" y="64465"/>
                </a:lnTo>
                <a:lnTo>
                  <a:pt x="551218" y="64465"/>
                </a:lnTo>
                <a:lnTo>
                  <a:pt x="557161" y="60655"/>
                </a:lnTo>
                <a:lnTo>
                  <a:pt x="557161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5093068" y="4984761"/>
            <a:ext cx="59690" cy="104139"/>
          </a:xfrm>
          <a:custGeom>
            <a:avLst/>
            <a:gdLst/>
            <a:ahLst/>
            <a:cxnLst/>
            <a:rect l="l" t="t" r="r" b="b"/>
            <a:pathLst>
              <a:path w="59689" h="104139">
                <a:moveTo>
                  <a:pt x="41757" y="0"/>
                </a:moveTo>
                <a:lnTo>
                  <a:pt x="25158" y="0"/>
                </a:lnTo>
                <a:lnTo>
                  <a:pt x="0" y="9601"/>
                </a:lnTo>
                <a:lnTo>
                  <a:pt x="0" y="30171"/>
                </a:lnTo>
                <a:lnTo>
                  <a:pt x="19519" y="22859"/>
                </a:lnTo>
                <a:lnTo>
                  <a:pt x="19519" y="83969"/>
                </a:lnTo>
                <a:lnTo>
                  <a:pt x="0" y="83969"/>
                </a:lnTo>
                <a:lnTo>
                  <a:pt x="0" y="103629"/>
                </a:lnTo>
                <a:lnTo>
                  <a:pt x="59131" y="103629"/>
                </a:lnTo>
                <a:lnTo>
                  <a:pt x="59131" y="83969"/>
                </a:lnTo>
                <a:lnTo>
                  <a:pt x="41757" y="83969"/>
                </a:lnTo>
                <a:lnTo>
                  <a:pt x="41757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5251868" y="4982626"/>
            <a:ext cx="94615" cy="107950"/>
          </a:xfrm>
          <a:custGeom>
            <a:avLst/>
            <a:gdLst/>
            <a:ahLst/>
            <a:cxnLst/>
            <a:rect l="l" t="t" r="r" b="b"/>
            <a:pathLst>
              <a:path w="94614" h="107950">
                <a:moveTo>
                  <a:pt x="47256" y="0"/>
                </a:moveTo>
                <a:lnTo>
                  <a:pt x="25915" y="4229"/>
                </a:lnTo>
                <a:lnTo>
                  <a:pt x="11222" y="15773"/>
                </a:lnTo>
                <a:lnTo>
                  <a:pt x="2731" y="32918"/>
                </a:lnTo>
                <a:lnTo>
                  <a:pt x="0" y="53949"/>
                </a:lnTo>
                <a:lnTo>
                  <a:pt x="2731" y="74980"/>
                </a:lnTo>
                <a:lnTo>
                  <a:pt x="11222" y="92125"/>
                </a:lnTo>
                <a:lnTo>
                  <a:pt x="25915" y="103669"/>
                </a:lnTo>
                <a:lnTo>
                  <a:pt x="47256" y="107899"/>
                </a:lnTo>
                <a:lnTo>
                  <a:pt x="68582" y="103669"/>
                </a:lnTo>
                <a:lnTo>
                  <a:pt x="83269" y="92125"/>
                </a:lnTo>
                <a:lnTo>
                  <a:pt x="85419" y="87782"/>
                </a:lnTo>
                <a:lnTo>
                  <a:pt x="47256" y="87782"/>
                </a:lnTo>
                <a:lnTo>
                  <a:pt x="36367" y="85603"/>
                </a:lnTo>
                <a:lnTo>
                  <a:pt x="28767" y="79152"/>
                </a:lnTo>
                <a:lnTo>
                  <a:pt x="24312" y="68558"/>
                </a:lnTo>
                <a:lnTo>
                  <a:pt x="22860" y="53949"/>
                </a:lnTo>
                <a:lnTo>
                  <a:pt x="24312" y="39339"/>
                </a:lnTo>
                <a:lnTo>
                  <a:pt x="28767" y="28745"/>
                </a:lnTo>
                <a:lnTo>
                  <a:pt x="36367" y="22295"/>
                </a:lnTo>
                <a:lnTo>
                  <a:pt x="47256" y="20116"/>
                </a:lnTo>
                <a:lnTo>
                  <a:pt x="85419" y="20116"/>
                </a:lnTo>
                <a:lnTo>
                  <a:pt x="83269" y="15773"/>
                </a:lnTo>
                <a:lnTo>
                  <a:pt x="68582" y="4229"/>
                </a:lnTo>
                <a:lnTo>
                  <a:pt x="47256" y="0"/>
                </a:lnTo>
                <a:close/>
              </a:path>
              <a:path w="94614" h="107950">
                <a:moveTo>
                  <a:pt x="85419" y="20116"/>
                </a:moveTo>
                <a:lnTo>
                  <a:pt x="47256" y="20116"/>
                </a:lnTo>
                <a:lnTo>
                  <a:pt x="58131" y="22295"/>
                </a:lnTo>
                <a:lnTo>
                  <a:pt x="65724" y="28745"/>
                </a:lnTo>
                <a:lnTo>
                  <a:pt x="70175" y="39339"/>
                </a:lnTo>
                <a:lnTo>
                  <a:pt x="71627" y="53949"/>
                </a:lnTo>
                <a:lnTo>
                  <a:pt x="70175" y="68558"/>
                </a:lnTo>
                <a:lnTo>
                  <a:pt x="65724" y="79152"/>
                </a:lnTo>
                <a:lnTo>
                  <a:pt x="58131" y="85603"/>
                </a:lnTo>
                <a:lnTo>
                  <a:pt x="47256" y="87782"/>
                </a:lnTo>
                <a:lnTo>
                  <a:pt x="85419" y="87782"/>
                </a:lnTo>
                <a:lnTo>
                  <a:pt x="91756" y="74980"/>
                </a:lnTo>
                <a:lnTo>
                  <a:pt x="94487" y="53949"/>
                </a:lnTo>
                <a:lnTo>
                  <a:pt x="91756" y="32918"/>
                </a:lnTo>
                <a:lnTo>
                  <a:pt x="85419" y="20116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3" name="object 53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98173" y="4972719"/>
            <a:ext cx="462076" cy="124664"/>
          </a:xfrm>
          <a:prstGeom prst="rect">
            <a:avLst/>
          </a:prstGeom>
        </p:spPr>
      </p:pic>
      <p:sp>
        <p:nvSpPr>
          <p:cNvPr id="54" name="object 54" descr=""/>
          <p:cNvSpPr/>
          <p:nvPr/>
        </p:nvSpPr>
        <p:spPr>
          <a:xfrm>
            <a:off x="4026878" y="5176177"/>
            <a:ext cx="648970" cy="111125"/>
          </a:xfrm>
          <a:custGeom>
            <a:avLst/>
            <a:gdLst/>
            <a:ahLst/>
            <a:cxnLst/>
            <a:rect l="l" t="t" r="r" b="b"/>
            <a:pathLst>
              <a:path w="648970" h="111125">
                <a:moveTo>
                  <a:pt x="88544" y="81686"/>
                </a:moveTo>
                <a:lnTo>
                  <a:pt x="83096" y="85509"/>
                </a:lnTo>
                <a:lnTo>
                  <a:pt x="76542" y="88277"/>
                </a:lnTo>
                <a:lnTo>
                  <a:pt x="69126" y="89966"/>
                </a:lnTo>
                <a:lnTo>
                  <a:pt x="61125" y="90525"/>
                </a:lnTo>
                <a:lnTo>
                  <a:pt x="47358" y="88544"/>
                </a:lnTo>
                <a:lnTo>
                  <a:pt x="35255" y="82410"/>
                </a:lnTo>
                <a:lnTo>
                  <a:pt x="26670" y="71882"/>
                </a:lnTo>
                <a:lnTo>
                  <a:pt x="23469" y="56692"/>
                </a:lnTo>
                <a:lnTo>
                  <a:pt x="26708" y="40144"/>
                </a:lnTo>
                <a:lnTo>
                  <a:pt x="35267" y="28829"/>
                </a:lnTo>
                <a:lnTo>
                  <a:pt x="47332" y="22339"/>
                </a:lnTo>
                <a:lnTo>
                  <a:pt x="61125" y="20269"/>
                </a:lnTo>
                <a:lnTo>
                  <a:pt x="68491" y="20828"/>
                </a:lnTo>
                <a:lnTo>
                  <a:pt x="75590" y="22466"/>
                </a:lnTo>
                <a:lnTo>
                  <a:pt x="82105" y="25095"/>
                </a:lnTo>
                <a:lnTo>
                  <a:pt x="87782" y="28651"/>
                </a:lnTo>
                <a:lnTo>
                  <a:pt x="87782" y="6858"/>
                </a:lnTo>
                <a:lnTo>
                  <a:pt x="80657" y="3860"/>
                </a:lnTo>
                <a:lnTo>
                  <a:pt x="73113" y="1714"/>
                </a:lnTo>
                <a:lnTo>
                  <a:pt x="65278" y="431"/>
                </a:lnTo>
                <a:lnTo>
                  <a:pt x="57302" y="0"/>
                </a:lnTo>
                <a:lnTo>
                  <a:pt x="36347" y="3378"/>
                </a:lnTo>
                <a:lnTo>
                  <a:pt x="18021" y="13716"/>
                </a:lnTo>
                <a:lnTo>
                  <a:pt x="5003" y="31381"/>
                </a:lnTo>
                <a:lnTo>
                  <a:pt x="0" y="56692"/>
                </a:lnTo>
                <a:lnTo>
                  <a:pt x="4991" y="80860"/>
                </a:lnTo>
                <a:lnTo>
                  <a:pt x="18110" y="97764"/>
                </a:lnTo>
                <a:lnTo>
                  <a:pt x="36576" y="107708"/>
                </a:lnTo>
                <a:lnTo>
                  <a:pt x="57607" y="110947"/>
                </a:lnTo>
                <a:lnTo>
                  <a:pt x="65913" y="110502"/>
                </a:lnTo>
                <a:lnTo>
                  <a:pt x="73875" y="109181"/>
                </a:lnTo>
                <a:lnTo>
                  <a:pt x="81432" y="107022"/>
                </a:lnTo>
                <a:lnTo>
                  <a:pt x="88544" y="104089"/>
                </a:lnTo>
                <a:lnTo>
                  <a:pt x="88544" y="81686"/>
                </a:lnTo>
                <a:close/>
              </a:path>
              <a:path w="648970" h="111125">
                <a:moveTo>
                  <a:pt x="211836" y="55473"/>
                </a:moveTo>
                <a:lnTo>
                  <a:pt x="208292" y="34594"/>
                </a:lnTo>
                <a:lnTo>
                  <a:pt x="200240" y="21183"/>
                </a:lnTo>
                <a:lnTo>
                  <a:pt x="197662" y="16878"/>
                </a:lnTo>
                <a:lnTo>
                  <a:pt x="188366" y="10439"/>
                </a:lnTo>
                <a:lnTo>
                  <a:pt x="188366" y="55473"/>
                </a:lnTo>
                <a:lnTo>
                  <a:pt x="186270" y="68745"/>
                </a:lnTo>
                <a:lnTo>
                  <a:pt x="180035" y="79654"/>
                </a:lnTo>
                <a:lnTo>
                  <a:pt x="169646" y="87045"/>
                </a:lnTo>
                <a:lnTo>
                  <a:pt x="155143" y="89763"/>
                </a:lnTo>
                <a:lnTo>
                  <a:pt x="140538" y="87045"/>
                </a:lnTo>
                <a:lnTo>
                  <a:pt x="130111" y="79654"/>
                </a:lnTo>
                <a:lnTo>
                  <a:pt x="123850" y="68745"/>
                </a:lnTo>
                <a:lnTo>
                  <a:pt x="121767" y="55473"/>
                </a:lnTo>
                <a:lnTo>
                  <a:pt x="123850" y="42214"/>
                </a:lnTo>
                <a:lnTo>
                  <a:pt x="130111" y="31305"/>
                </a:lnTo>
                <a:lnTo>
                  <a:pt x="140538" y="23914"/>
                </a:lnTo>
                <a:lnTo>
                  <a:pt x="155143" y="21183"/>
                </a:lnTo>
                <a:lnTo>
                  <a:pt x="169646" y="23914"/>
                </a:lnTo>
                <a:lnTo>
                  <a:pt x="180035" y="31305"/>
                </a:lnTo>
                <a:lnTo>
                  <a:pt x="186270" y="42214"/>
                </a:lnTo>
                <a:lnTo>
                  <a:pt x="188366" y="55473"/>
                </a:lnTo>
                <a:lnTo>
                  <a:pt x="188366" y="10439"/>
                </a:lnTo>
                <a:lnTo>
                  <a:pt x="179946" y="4597"/>
                </a:lnTo>
                <a:lnTo>
                  <a:pt x="155143" y="0"/>
                </a:lnTo>
                <a:lnTo>
                  <a:pt x="130340" y="4597"/>
                </a:lnTo>
                <a:lnTo>
                  <a:pt x="112623" y="16878"/>
                </a:lnTo>
                <a:lnTo>
                  <a:pt x="101993" y="34594"/>
                </a:lnTo>
                <a:lnTo>
                  <a:pt x="98450" y="55473"/>
                </a:lnTo>
                <a:lnTo>
                  <a:pt x="101993" y="76365"/>
                </a:lnTo>
                <a:lnTo>
                  <a:pt x="112623" y="94068"/>
                </a:lnTo>
                <a:lnTo>
                  <a:pt x="130340" y="106349"/>
                </a:lnTo>
                <a:lnTo>
                  <a:pt x="155143" y="110947"/>
                </a:lnTo>
                <a:lnTo>
                  <a:pt x="179946" y="106349"/>
                </a:lnTo>
                <a:lnTo>
                  <a:pt x="197650" y="94068"/>
                </a:lnTo>
                <a:lnTo>
                  <a:pt x="200240" y="89763"/>
                </a:lnTo>
                <a:lnTo>
                  <a:pt x="208280" y="76365"/>
                </a:lnTo>
                <a:lnTo>
                  <a:pt x="211836" y="55473"/>
                </a:lnTo>
                <a:close/>
              </a:path>
              <a:path w="648970" h="111125">
                <a:moveTo>
                  <a:pt x="311353" y="81686"/>
                </a:moveTo>
                <a:lnTo>
                  <a:pt x="305904" y="85509"/>
                </a:lnTo>
                <a:lnTo>
                  <a:pt x="299351" y="88277"/>
                </a:lnTo>
                <a:lnTo>
                  <a:pt x="291934" y="89966"/>
                </a:lnTo>
                <a:lnTo>
                  <a:pt x="283921" y="90525"/>
                </a:lnTo>
                <a:lnTo>
                  <a:pt x="270167" y="88544"/>
                </a:lnTo>
                <a:lnTo>
                  <a:pt x="258064" y="82410"/>
                </a:lnTo>
                <a:lnTo>
                  <a:pt x="249478" y="71882"/>
                </a:lnTo>
                <a:lnTo>
                  <a:pt x="246278" y="56692"/>
                </a:lnTo>
                <a:lnTo>
                  <a:pt x="249516" y="40144"/>
                </a:lnTo>
                <a:lnTo>
                  <a:pt x="258064" y="28829"/>
                </a:lnTo>
                <a:lnTo>
                  <a:pt x="270129" y="22339"/>
                </a:lnTo>
                <a:lnTo>
                  <a:pt x="283921" y="20269"/>
                </a:lnTo>
                <a:lnTo>
                  <a:pt x="291299" y="20828"/>
                </a:lnTo>
                <a:lnTo>
                  <a:pt x="298399" y="22466"/>
                </a:lnTo>
                <a:lnTo>
                  <a:pt x="304914" y="25095"/>
                </a:lnTo>
                <a:lnTo>
                  <a:pt x="310591" y="28651"/>
                </a:lnTo>
                <a:lnTo>
                  <a:pt x="310591" y="6858"/>
                </a:lnTo>
                <a:lnTo>
                  <a:pt x="303466" y="3860"/>
                </a:lnTo>
                <a:lnTo>
                  <a:pt x="295922" y="1714"/>
                </a:lnTo>
                <a:lnTo>
                  <a:pt x="288086" y="431"/>
                </a:lnTo>
                <a:lnTo>
                  <a:pt x="280111" y="0"/>
                </a:lnTo>
                <a:lnTo>
                  <a:pt x="259156" y="3378"/>
                </a:lnTo>
                <a:lnTo>
                  <a:pt x="240830" y="13716"/>
                </a:lnTo>
                <a:lnTo>
                  <a:pt x="227812" y="31381"/>
                </a:lnTo>
                <a:lnTo>
                  <a:pt x="222808" y="56692"/>
                </a:lnTo>
                <a:lnTo>
                  <a:pt x="227799" y="80860"/>
                </a:lnTo>
                <a:lnTo>
                  <a:pt x="240919" y="97764"/>
                </a:lnTo>
                <a:lnTo>
                  <a:pt x="259384" y="107708"/>
                </a:lnTo>
                <a:lnTo>
                  <a:pt x="280416" y="110947"/>
                </a:lnTo>
                <a:lnTo>
                  <a:pt x="288721" y="110502"/>
                </a:lnTo>
                <a:lnTo>
                  <a:pt x="296684" y="109181"/>
                </a:lnTo>
                <a:lnTo>
                  <a:pt x="304241" y="107022"/>
                </a:lnTo>
                <a:lnTo>
                  <a:pt x="311353" y="104089"/>
                </a:lnTo>
                <a:lnTo>
                  <a:pt x="311353" y="81686"/>
                </a:lnTo>
                <a:close/>
              </a:path>
              <a:path w="648970" h="111125">
                <a:moveTo>
                  <a:pt x="407212" y="2133"/>
                </a:moveTo>
                <a:lnTo>
                  <a:pt x="318973" y="2133"/>
                </a:lnTo>
                <a:lnTo>
                  <a:pt x="318973" y="22707"/>
                </a:lnTo>
                <a:lnTo>
                  <a:pt x="351739" y="22707"/>
                </a:lnTo>
                <a:lnTo>
                  <a:pt x="351739" y="108813"/>
                </a:lnTo>
                <a:lnTo>
                  <a:pt x="374446" y="108813"/>
                </a:lnTo>
                <a:lnTo>
                  <a:pt x="374446" y="22707"/>
                </a:lnTo>
                <a:lnTo>
                  <a:pt x="407212" y="22707"/>
                </a:lnTo>
                <a:lnTo>
                  <a:pt x="407212" y="2133"/>
                </a:lnTo>
                <a:close/>
              </a:path>
              <a:path w="648970" h="111125">
                <a:moveTo>
                  <a:pt x="509320" y="108813"/>
                </a:moveTo>
                <a:lnTo>
                  <a:pt x="501180" y="88849"/>
                </a:lnTo>
                <a:lnTo>
                  <a:pt x="493496" y="69951"/>
                </a:lnTo>
                <a:lnTo>
                  <a:pt x="474510" y="23317"/>
                </a:lnTo>
                <a:lnTo>
                  <a:pt x="470763" y="14122"/>
                </a:lnTo>
                <a:lnTo>
                  <a:pt x="470763" y="69951"/>
                </a:lnTo>
                <a:lnTo>
                  <a:pt x="436321" y="69951"/>
                </a:lnTo>
                <a:lnTo>
                  <a:pt x="451104" y="31699"/>
                </a:lnTo>
                <a:lnTo>
                  <a:pt x="452018" y="29565"/>
                </a:lnTo>
                <a:lnTo>
                  <a:pt x="452780" y="27432"/>
                </a:lnTo>
                <a:lnTo>
                  <a:pt x="453542" y="23317"/>
                </a:lnTo>
                <a:lnTo>
                  <a:pt x="454304" y="27432"/>
                </a:lnTo>
                <a:lnTo>
                  <a:pt x="455828" y="31699"/>
                </a:lnTo>
                <a:lnTo>
                  <a:pt x="470763" y="69951"/>
                </a:lnTo>
                <a:lnTo>
                  <a:pt x="470763" y="14122"/>
                </a:lnTo>
                <a:lnTo>
                  <a:pt x="465886" y="2133"/>
                </a:lnTo>
                <a:lnTo>
                  <a:pt x="441198" y="2133"/>
                </a:lnTo>
                <a:lnTo>
                  <a:pt x="397611" y="108813"/>
                </a:lnTo>
                <a:lnTo>
                  <a:pt x="421233" y="108813"/>
                </a:lnTo>
                <a:lnTo>
                  <a:pt x="429158" y="88849"/>
                </a:lnTo>
                <a:lnTo>
                  <a:pt x="477926" y="88849"/>
                </a:lnTo>
                <a:lnTo>
                  <a:pt x="485698" y="108813"/>
                </a:lnTo>
                <a:lnTo>
                  <a:pt x="509320" y="108813"/>
                </a:lnTo>
                <a:close/>
              </a:path>
              <a:path w="648970" h="111125">
                <a:moveTo>
                  <a:pt x="608990" y="78943"/>
                </a:moveTo>
                <a:lnTo>
                  <a:pt x="607275" y="68605"/>
                </a:lnTo>
                <a:lnTo>
                  <a:pt x="603808" y="62788"/>
                </a:lnTo>
                <a:lnTo>
                  <a:pt x="602716" y="60947"/>
                </a:lnTo>
                <a:lnTo>
                  <a:pt x="596188" y="55651"/>
                </a:lnTo>
                <a:lnTo>
                  <a:pt x="588568" y="52425"/>
                </a:lnTo>
                <a:lnTo>
                  <a:pt x="595071" y="49187"/>
                </a:lnTo>
                <a:lnTo>
                  <a:pt x="599135" y="45262"/>
                </a:lnTo>
                <a:lnTo>
                  <a:pt x="600189" y="44259"/>
                </a:lnTo>
                <a:lnTo>
                  <a:pt x="603516" y="37579"/>
                </a:lnTo>
                <a:lnTo>
                  <a:pt x="586130" y="5054"/>
                </a:lnTo>
                <a:lnTo>
                  <a:pt x="586130" y="65227"/>
                </a:lnTo>
                <a:lnTo>
                  <a:pt x="586130" y="88087"/>
                </a:lnTo>
                <a:lnTo>
                  <a:pt x="576986" y="90220"/>
                </a:lnTo>
                <a:lnTo>
                  <a:pt x="543915" y="90220"/>
                </a:lnTo>
                <a:lnTo>
                  <a:pt x="543915" y="62788"/>
                </a:lnTo>
                <a:lnTo>
                  <a:pt x="577138" y="62788"/>
                </a:lnTo>
                <a:lnTo>
                  <a:pt x="586130" y="65227"/>
                </a:lnTo>
                <a:lnTo>
                  <a:pt x="586130" y="5054"/>
                </a:lnTo>
                <a:lnTo>
                  <a:pt x="583184" y="3784"/>
                </a:lnTo>
                <a:lnTo>
                  <a:pt x="582015" y="3670"/>
                </a:lnTo>
                <a:lnTo>
                  <a:pt x="582015" y="24688"/>
                </a:lnTo>
                <a:lnTo>
                  <a:pt x="582015" y="41300"/>
                </a:lnTo>
                <a:lnTo>
                  <a:pt x="575767" y="45262"/>
                </a:lnTo>
                <a:lnTo>
                  <a:pt x="544068" y="45262"/>
                </a:lnTo>
                <a:lnTo>
                  <a:pt x="544068" y="20878"/>
                </a:lnTo>
                <a:lnTo>
                  <a:pt x="575919" y="20878"/>
                </a:lnTo>
                <a:lnTo>
                  <a:pt x="582015" y="24688"/>
                </a:lnTo>
                <a:lnTo>
                  <a:pt x="582015" y="3670"/>
                </a:lnTo>
                <a:lnTo>
                  <a:pt x="567842" y="2133"/>
                </a:lnTo>
                <a:lnTo>
                  <a:pt x="521208" y="2133"/>
                </a:lnTo>
                <a:lnTo>
                  <a:pt x="521208" y="108813"/>
                </a:lnTo>
                <a:lnTo>
                  <a:pt x="567080" y="108813"/>
                </a:lnTo>
                <a:lnTo>
                  <a:pt x="581469" y="107556"/>
                </a:lnTo>
                <a:lnTo>
                  <a:pt x="594995" y="102971"/>
                </a:lnTo>
                <a:lnTo>
                  <a:pt x="605053" y="93840"/>
                </a:lnTo>
                <a:lnTo>
                  <a:pt x="606005" y="90220"/>
                </a:lnTo>
                <a:lnTo>
                  <a:pt x="608990" y="78943"/>
                </a:lnTo>
                <a:close/>
              </a:path>
              <a:path w="648970" h="111125">
                <a:moveTo>
                  <a:pt x="648766" y="89763"/>
                </a:moveTo>
                <a:lnTo>
                  <a:pt x="642823" y="85801"/>
                </a:lnTo>
                <a:lnTo>
                  <a:pt x="629107" y="85801"/>
                </a:lnTo>
                <a:lnTo>
                  <a:pt x="623011" y="89763"/>
                </a:lnTo>
                <a:lnTo>
                  <a:pt x="623011" y="106832"/>
                </a:lnTo>
                <a:lnTo>
                  <a:pt x="629107" y="110794"/>
                </a:lnTo>
                <a:lnTo>
                  <a:pt x="642823" y="110794"/>
                </a:lnTo>
                <a:lnTo>
                  <a:pt x="648766" y="106832"/>
                </a:lnTo>
                <a:lnTo>
                  <a:pt x="648766" y="89763"/>
                </a:lnTo>
                <a:close/>
              </a:path>
              <a:path w="648970" h="111125">
                <a:moveTo>
                  <a:pt x="648766" y="43434"/>
                </a:moveTo>
                <a:lnTo>
                  <a:pt x="642823" y="39471"/>
                </a:lnTo>
                <a:lnTo>
                  <a:pt x="629107" y="39471"/>
                </a:lnTo>
                <a:lnTo>
                  <a:pt x="623011" y="43434"/>
                </a:lnTo>
                <a:lnTo>
                  <a:pt x="623011" y="60655"/>
                </a:lnTo>
                <a:lnTo>
                  <a:pt x="629107" y="64465"/>
                </a:lnTo>
                <a:lnTo>
                  <a:pt x="642823" y="64465"/>
                </a:lnTo>
                <a:lnTo>
                  <a:pt x="648766" y="60655"/>
                </a:lnTo>
                <a:lnTo>
                  <a:pt x="648766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5007876" y="5169166"/>
            <a:ext cx="548640" cy="125095"/>
          </a:xfrm>
          <a:custGeom>
            <a:avLst/>
            <a:gdLst/>
            <a:ahLst/>
            <a:cxnLst/>
            <a:rect l="l" t="t" r="r" b="b"/>
            <a:pathLst>
              <a:path w="548639" h="125095">
                <a:moveTo>
                  <a:pt x="55168" y="33223"/>
                </a:moveTo>
                <a:lnTo>
                  <a:pt x="38100" y="8674"/>
                </a:lnTo>
                <a:lnTo>
                  <a:pt x="38100" y="27736"/>
                </a:lnTo>
                <a:lnTo>
                  <a:pt x="38100" y="38709"/>
                </a:lnTo>
                <a:lnTo>
                  <a:pt x="34899" y="43738"/>
                </a:lnTo>
                <a:lnTo>
                  <a:pt x="20269" y="43738"/>
                </a:lnTo>
                <a:lnTo>
                  <a:pt x="17068" y="38709"/>
                </a:lnTo>
                <a:lnTo>
                  <a:pt x="17068" y="27736"/>
                </a:lnTo>
                <a:lnTo>
                  <a:pt x="20269" y="22707"/>
                </a:lnTo>
                <a:lnTo>
                  <a:pt x="34899" y="22707"/>
                </a:lnTo>
                <a:lnTo>
                  <a:pt x="38100" y="27736"/>
                </a:lnTo>
                <a:lnTo>
                  <a:pt x="38100" y="8674"/>
                </a:lnTo>
                <a:lnTo>
                  <a:pt x="2247" y="21869"/>
                </a:lnTo>
                <a:lnTo>
                  <a:pt x="0" y="33223"/>
                </a:lnTo>
                <a:lnTo>
                  <a:pt x="2247" y="44589"/>
                </a:lnTo>
                <a:lnTo>
                  <a:pt x="8318" y="52793"/>
                </a:lnTo>
                <a:lnTo>
                  <a:pt x="17157" y="57759"/>
                </a:lnTo>
                <a:lnTo>
                  <a:pt x="27736" y="59436"/>
                </a:lnTo>
                <a:lnTo>
                  <a:pt x="38188" y="57759"/>
                </a:lnTo>
                <a:lnTo>
                  <a:pt x="46939" y="52793"/>
                </a:lnTo>
                <a:lnTo>
                  <a:pt x="52933" y="44589"/>
                </a:lnTo>
                <a:lnTo>
                  <a:pt x="53098" y="43738"/>
                </a:lnTo>
                <a:lnTo>
                  <a:pt x="55168" y="33223"/>
                </a:lnTo>
                <a:close/>
              </a:path>
              <a:path w="548639" h="125095">
                <a:moveTo>
                  <a:pt x="104851" y="0"/>
                </a:moveTo>
                <a:lnTo>
                  <a:pt x="89611" y="0"/>
                </a:lnTo>
                <a:lnTo>
                  <a:pt x="27279" y="124968"/>
                </a:lnTo>
                <a:lnTo>
                  <a:pt x="42519" y="124968"/>
                </a:lnTo>
                <a:lnTo>
                  <a:pt x="104851" y="0"/>
                </a:lnTo>
                <a:close/>
              </a:path>
              <a:path w="548639" h="125095">
                <a:moveTo>
                  <a:pt x="131521" y="91744"/>
                </a:moveTo>
                <a:lnTo>
                  <a:pt x="114452" y="67195"/>
                </a:lnTo>
                <a:lnTo>
                  <a:pt x="114452" y="86258"/>
                </a:lnTo>
                <a:lnTo>
                  <a:pt x="114452" y="97231"/>
                </a:lnTo>
                <a:lnTo>
                  <a:pt x="111252" y="102260"/>
                </a:lnTo>
                <a:lnTo>
                  <a:pt x="96621" y="102260"/>
                </a:lnTo>
                <a:lnTo>
                  <a:pt x="93421" y="97231"/>
                </a:lnTo>
                <a:lnTo>
                  <a:pt x="93421" y="86258"/>
                </a:lnTo>
                <a:lnTo>
                  <a:pt x="96621" y="81229"/>
                </a:lnTo>
                <a:lnTo>
                  <a:pt x="111252" y="81229"/>
                </a:lnTo>
                <a:lnTo>
                  <a:pt x="114452" y="86258"/>
                </a:lnTo>
                <a:lnTo>
                  <a:pt x="114452" y="67195"/>
                </a:lnTo>
                <a:lnTo>
                  <a:pt x="78600" y="80391"/>
                </a:lnTo>
                <a:lnTo>
                  <a:pt x="76352" y="91744"/>
                </a:lnTo>
                <a:lnTo>
                  <a:pt x="78600" y="103111"/>
                </a:lnTo>
                <a:lnTo>
                  <a:pt x="84670" y="111315"/>
                </a:lnTo>
                <a:lnTo>
                  <a:pt x="93510" y="116281"/>
                </a:lnTo>
                <a:lnTo>
                  <a:pt x="104089" y="117957"/>
                </a:lnTo>
                <a:lnTo>
                  <a:pt x="114541" y="116281"/>
                </a:lnTo>
                <a:lnTo>
                  <a:pt x="123291" y="111315"/>
                </a:lnTo>
                <a:lnTo>
                  <a:pt x="129286" y="103111"/>
                </a:lnTo>
                <a:lnTo>
                  <a:pt x="129451" y="102260"/>
                </a:lnTo>
                <a:lnTo>
                  <a:pt x="131521" y="91744"/>
                </a:lnTo>
                <a:close/>
              </a:path>
              <a:path w="548639" h="125095">
                <a:moveTo>
                  <a:pt x="274015" y="115824"/>
                </a:moveTo>
                <a:lnTo>
                  <a:pt x="235762" y="60502"/>
                </a:lnTo>
                <a:lnTo>
                  <a:pt x="271729" y="9144"/>
                </a:lnTo>
                <a:lnTo>
                  <a:pt x="244906" y="9144"/>
                </a:lnTo>
                <a:lnTo>
                  <a:pt x="221437" y="44196"/>
                </a:lnTo>
                <a:lnTo>
                  <a:pt x="197815" y="9144"/>
                </a:lnTo>
                <a:lnTo>
                  <a:pt x="171145" y="9144"/>
                </a:lnTo>
                <a:lnTo>
                  <a:pt x="207111" y="60502"/>
                </a:lnTo>
                <a:lnTo>
                  <a:pt x="168859" y="115824"/>
                </a:lnTo>
                <a:lnTo>
                  <a:pt x="195529" y="115824"/>
                </a:lnTo>
                <a:lnTo>
                  <a:pt x="221437" y="76962"/>
                </a:lnTo>
                <a:lnTo>
                  <a:pt x="247192" y="115824"/>
                </a:lnTo>
                <a:lnTo>
                  <a:pt x="274015" y="115824"/>
                </a:lnTo>
                <a:close/>
              </a:path>
              <a:path w="548639" h="125095">
                <a:moveTo>
                  <a:pt x="378256" y="9144"/>
                </a:moveTo>
                <a:lnTo>
                  <a:pt x="305104" y="9144"/>
                </a:lnTo>
                <a:lnTo>
                  <a:pt x="303085" y="38341"/>
                </a:lnTo>
                <a:lnTo>
                  <a:pt x="299999" y="66103"/>
                </a:lnTo>
                <a:lnTo>
                  <a:pt x="294043" y="87071"/>
                </a:lnTo>
                <a:lnTo>
                  <a:pt x="283464" y="95859"/>
                </a:lnTo>
                <a:lnTo>
                  <a:pt x="280416" y="96012"/>
                </a:lnTo>
                <a:lnTo>
                  <a:pt x="278130" y="95707"/>
                </a:lnTo>
                <a:lnTo>
                  <a:pt x="276148" y="95097"/>
                </a:lnTo>
                <a:lnTo>
                  <a:pt x="276148" y="115214"/>
                </a:lnTo>
                <a:lnTo>
                  <a:pt x="280416" y="116738"/>
                </a:lnTo>
                <a:lnTo>
                  <a:pt x="284378" y="117195"/>
                </a:lnTo>
                <a:lnTo>
                  <a:pt x="288036" y="117195"/>
                </a:lnTo>
                <a:lnTo>
                  <a:pt x="305943" y="109855"/>
                </a:lnTo>
                <a:lnTo>
                  <a:pt x="316801" y="90436"/>
                </a:lnTo>
                <a:lnTo>
                  <a:pt x="322795" y="62522"/>
                </a:lnTo>
                <a:lnTo>
                  <a:pt x="326136" y="29718"/>
                </a:lnTo>
                <a:lnTo>
                  <a:pt x="355396" y="29718"/>
                </a:lnTo>
                <a:lnTo>
                  <a:pt x="355396" y="115824"/>
                </a:lnTo>
                <a:lnTo>
                  <a:pt x="378256" y="115824"/>
                </a:lnTo>
                <a:lnTo>
                  <a:pt x="378256" y="9144"/>
                </a:lnTo>
                <a:close/>
              </a:path>
              <a:path w="548639" h="125095">
                <a:moveTo>
                  <a:pt x="508558" y="62484"/>
                </a:moveTo>
                <a:lnTo>
                  <a:pt x="505015" y="41605"/>
                </a:lnTo>
                <a:lnTo>
                  <a:pt x="496963" y="28194"/>
                </a:lnTo>
                <a:lnTo>
                  <a:pt x="494385" y="23888"/>
                </a:lnTo>
                <a:lnTo>
                  <a:pt x="485089" y="17449"/>
                </a:lnTo>
                <a:lnTo>
                  <a:pt x="485089" y="62484"/>
                </a:lnTo>
                <a:lnTo>
                  <a:pt x="482993" y="75755"/>
                </a:lnTo>
                <a:lnTo>
                  <a:pt x="476758" y="86664"/>
                </a:lnTo>
                <a:lnTo>
                  <a:pt x="466369" y="94056"/>
                </a:lnTo>
                <a:lnTo>
                  <a:pt x="451866" y="96774"/>
                </a:lnTo>
                <a:lnTo>
                  <a:pt x="437261" y="94056"/>
                </a:lnTo>
                <a:lnTo>
                  <a:pt x="426834" y="86664"/>
                </a:lnTo>
                <a:lnTo>
                  <a:pt x="420573" y="75755"/>
                </a:lnTo>
                <a:lnTo>
                  <a:pt x="418490" y="62484"/>
                </a:lnTo>
                <a:lnTo>
                  <a:pt x="420573" y="49225"/>
                </a:lnTo>
                <a:lnTo>
                  <a:pt x="426834" y="38315"/>
                </a:lnTo>
                <a:lnTo>
                  <a:pt x="437261" y="30924"/>
                </a:lnTo>
                <a:lnTo>
                  <a:pt x="451866" y="28194"/>
                </a:lnTo>
                <a:lnTo>
                  <a:pt x="466369" y="30924"/>
                </a:lnTo>
                <a:lnTo>
                  <a:pt x="476758" y="38315"/>
                </a:lnTo>
                <a:lnTo>
                  <a:pt x="482993" y="49225"/>
                </a:lnTo>
                <a:lnTo>
                  <a:pt x="485089" y="62484"/>
                </a:lnTo>
                <a:lnTo>
                  <a:pt x="485089" y="17449"/>
                </a:lnTo>
                <a:lnTo>
                  <a:pt x="476669" y="11607"/>
                </a:lnTo>
                <a:lnTo>
                  <a:pt x="451866" y="7010"/>
                </a:lnTo>
                <a:lnTo>
                  <a:pt x="427062" y="11607"/>
                </a:lnTo>
                <a:lnTo>
                  <a:pt x="409346" y="23888"/>
                </a:lnTo>
                <a:lnTo>
                  <a:pt x="398716" y="41605"/>
                </a:lnTo>
                <a:lnTo>
                  <a:pt x="395173" y="62484"/>
                </a:lnTo>
                <a:lnTo>
                  <a:pt x="398716" y="83375"/>
                </a:lnTo>
                <a:lnTo>
                  <a:pt x="409346" y="101079"/>
                </a:lnTo>
                <a:lnTo>
                  <a:pt x="427062" y="113360"/>
                </a:lnTo>
                <a:lnTo>
                  <a:pt x="451866" y="117957"/>
                </a:lnTo>
                <a:lnTo>
                  <a:pt x="476669" y="113360"/>
                </a:lnTo>
                <a:lnTo>
                  <a:pt x="494372" y="101079"/>
                </a:lnTo>
                <a:lnTo>
                  <a:pt x="496963" y="96774"/>
                </a:lnTo>
                <a:lnTo>
                  <a:pt x="505002" y="83375"/>
                </a:lnTo>
                <a:lnTo>
                  <a:pt x="508558" y="62484"/>
                </a:lnTo>
                <a:close/>
              </a:path>
              <a:path w="548639" h="125095">
                <a:moveTo>
                  <a:pt x="548335" y="30086"/>
                </a:moveTo>
                <a:lnTo>
                  <a:pt x="525475" y="30086"/>
                </a:lnTo>
                <a:lnTo>
                  <a:pt x="525475" y="116446"/>
                </a:lnTo>
                <a:lnTo>
                  <a:pt x="548335" y="116446"/>
                </a:lnTo>
                <a:lnTo>
                  <a:pt x="548335" y="30086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5533352" y="5176177"/>
            <a:ext cx="334645" cy="111125"/>
          </a:xfrm>
          <a:custGeom>
            <a:avLst/>
            <a:gdLst/>
            <a:ahLst/>
            <a:cxnLst/>
            <a:rect l="l" t="t" r="r" b="b"/>
            <a:pathLst>
              <a:path w="334645" h="111125">
                <a:moveTo>
                  <a:pt x="92811" y="2755"/>
                </a:moveTo>
                <a:lnTo>
                  <a:pt x="0" y="2755"/>
                </a:lnTo>
                <a:lnTo>
                  <a:pt x="0" y="23075"/>
                </a:lnTo>
                <a:lnTo>
                  <a:pt x="70104" y="23075"/>
                </a:lnTo>
                <a:lnTo>
                  <a:pt x="70104" y="109435"/>
                </a:lnTo>
                <a:lnTo>
                  <a:pt x="92811" y="109435"/>
                </a:lnTo>
                <a:lnTo>
                  <a:pt x="92811" y="23075"/>
                </a:lnTo>
                <a:lnTo>
                  <a:pt x="92811" y="2755"/>
                </a:lnTo>
                <a:close/>
              </a:path>
              <a:path w="334645" h="111125">
                <a:moveTo>
                  <a:pt x="223113" y="55473"/>
                </a:moveTo>
                <a:lnTo>
                  <a:pt x="219570" y="34594"/>
                </a:lnTo>
                <a:lnTo>
                  <a:pt x="211518" y="21183"/>
                </a:lnTo>
                <a:lnTo>
                  <a:pt x="208940" y="16878"/>
                </a:lnTo>
                <a:lnTo>
                  <a:pt x="199644" y="10439"/>
                </a:lnTo>
                <a:lnTo>
                  <a:pt x="199644" y="55473"/>
                </a:lnTo>
                <a:lnTo>
                  <a:pt x="197548" y="68745"/>
                </a:lnTo>
                <a:lnTo>
                  <a:pt x="191312" y="79654"/>
                </a:lnTo>
                <a:lnTo>
                  <a:pt x="180924" y="87045"/>
                </a:lnTo>
                <a:lnTo>
                  <a:pt x="166420" y="89763"/>
                </a:lnTo>
                <a:lnTo>
                  <a:pt x="151815" y="87045"/>
                </a:lnTo>
                <a:lnTo>
                  <a:pt x="141389" y="79654"/>
                </a:lnTo>
                <a:lnTo>
                  <a:pt x="135128" y="68745"/>
                </a:lnTo>
                <a:lnTo>
                  <a:pt x="133045" y="55473"/>
                </a:lnTo>
                <a:lnTo>
                  <a:pt x="135128" y="42214"/>
                </a:lnTo>
                <a:lnTo>
                  <a:pt x="141389" y="31305"/>
                </a:lnTo>
                <a:lnTo>
                  <a:pt x="151815" y="23914"/>
                </a:lnTo>
                <a:lnTo>
                  <a:pt x="166420" y="21183"/>
                </a:lnTo>
                <a:lnTo>
                  <a:pt x="180924" y="23914"/>
                </a:lnTo>
                <a:lnTo>
                  <a:pt x="191312" y="31305"/>
                </a:lnTo>
                <a:lnTo>
                  <a:pt x="197548" y="42214"/>
                </a:lnTo>
                <a:lnTo>
                  <a:pt x="199644" y="55473"/>
                </a:lnTo>
                <a:lnTo>
                  <a:pt x="199644" y="10439"/>
                </a:lnTo>
                <a:lnTo>
                  <a:pt x="191223" y="4597"/>
                </a:lnTo>
                <a:lnTo>
                  <a:pt x="166420" y="0"/>
                </a:lnTo>
                <a:lnTo>
                  <a:pt x="141617" y="4597"/>
                </a:lnTo>
                <a:lnTo>
                  <a:pt x="123901" y="16878"/>
                </a:lnTo>
                <a:lnTo>
                  <a:pt x="113271" y="34594"/>
                </a:lnTo>
                <a:lnTo>
                  <a:pt x="109728" y="55473"/>
                </a:lnTo>
                <a:lnTo>
                  <a:pt x="113271" y="76365"/>
                </a:lnTo>
                <a:lnTo>
                  <a:pt x="123901" y="94068"/>
                </a:lnTo>
                <a:lnTo>
                  <a:pt x="141605" y="106349"/>
                </a:lnTo>
                <a:lnTo>
                  <a:pt x="166420" y="110947"/>
                </a:lnTo>
                <a:lnTo>
                  <a:pt x="191211" y="106349"/>
                </a:lnTo>
                <a:lnTo>
                  <a:pt x="208927" y="94068"/>
                </a:lnTo>
                <a:lnTo>
                  <a:pt x="211518" y="89763"/>
                </a:lnTo>
                <a:lnTo>
                  <a:pt x="219557" y="76365"/>
                </a:lnTo>
                <a:lnTo>
                  <a:pt x="223113" y="55473"/>
                </a:lnTo>
                <a:close/>
              </a:path>
              <a:path w="334645" h="111125">
                <a:moveTo>
                  <a:pt x="334518" y="108813"/>
                </a:moveTo>
                <a:lnTo>
                  <a:pt x="297942" y="54102"/>
                </a:lnTo>
                <a:lnTo>
                  <a:pt x="332536" y="2133"/>
                </a:lnTo>
                <a:lnTo>
                  <a:pt x="307086" y="2133"/>
                </a:lnTo>
                <a:lnTo>
                  <a:pt x="280111" y="44500"/>
                </a:lnTo>
                <a:lnTo>
                  <a:pt x="262890" y="44500"/>
                </a:lnTo>
                <a:lnTo>
                  <a:pt x="262890" y="2133"/>
                </a:lnTo>
                <a:lnTo>
                  <a:pt x="240030" y="2133"/>
                </a:lnTo>
                <a:lnTo>
                  <a:pt x="240030" y="108813"/>
                </a:lnTo>
                <a:lnTo>
                  <a:pt x="262890" y="108813"/>
                </a:lnTo>
                <a:lnTo>
                  <a:pt x="262890" y="65227"/>
                </a:lnTo>
                <a:lnTo>
                  <a:pt x="280111" y="65227"/>
                </a:lnTo>
                <a:lnTo>
                  <a:pt x="309219" y="108813"/>
                </a:lnTo>
                <a:lnTo>
                  <a:pt x="334518" y="108813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4725784" y="5179225"/>
            <a:ext cx="271145" cy="107950"/>
          </a:xfrm>
          <a:custGeom>
            <a:avLst/>
            <a:gdLst/>
            <a:ahLst/>
            <a:cxnLst/>
            <a:rect l="l" t="t" r="r" b="b"/>
            <a:pathLst>
              <a:path w="271145" h="107950">
                <a:moveTo>
                  <a:pt x="59131" y="86106"/>
                </a:moveTo>
                <a:lnTo>
                  <a:pt x="41757" y="86106"/>
                </a:lnTo>
                <a:lnTo>
                  <a:pt x="41757" y="2133"/>
                </a:lnTo>
                <a:lnTo>
                  <a:pt x="25146" y="2133"/>
                </a:lnTo>
                <a:lnTo>
                  <a:pt x="0" y="11734"/>
                </a:lnTo>
                <a:lnTo>
                  <a:pt x="0" y="32308"/>
                </a:lnTo>
                <a:lnTo>
                  <a:pt x="19507" y="24993"/>
                </a:lnTo>
                <a:lnTo>
                  <a:pt x="19507" y="86106"/>
                </a:lnTo>
                <a:lnTo>
                  <a:pt x="0" y="86106"/>
                </a:lnTo>
                <a:lnTo>
                  <a:pt x="0" y="105765"/>
                </a:lnTo>
                <a:lnTo>
                  <a:pt x="59131" y="105765"/>
                </a:lnTo>
                <a:lnTo>
                  <a:pt x="59131" y="86106"/>
                </a:lnTo>
                <a:close/>
              </a:path>
              <a:path w="271145" h="107950">
                <a:moveTo>
                  <a:pt x="163525" y="53949"/>
                </a:moveTo>
                <a:lnTo>
                  <a:pt x="160782" y="32918"/>
                </a:lnTo>
                <a:lnTo>
                  <a:pt x="154444" y="20116"/>
                </a:lnTo>
                <a:lnTo>
                  <a:pt x="152298" y="15773"/>
                </a:lnTo>
                <a:lnTo>
                  <a:pt x="140665" y="6642"/>
                </a:lnTo>
                <a:lnTo>
                  <a:pt x="140665" y="53949"/>
                </a:lnTo>
                <a:lnTo>
                  <a:pt x="139204" y="68567"/>
                </a:lnTo>
                <a:lnTo>
                  <a:pt x="134759" y="79159"/>
                </a:lnTo>
                <a:lnTo>
                  <a:pt x="127152" y="85610"/>
                </a:lnTo>
                <a:lnTo>
                  <a:pt x="116281" y="87782"/>
                </a:lnTo>
                <a:lnTo>
                  <a:pt x="105397" y="85610"/>
                </a:lnTo>
                <a:lnTo>
                  <a:pt x="97802" y="79159"/>
                </a:lnTo>
                <a:lnTo>
                  <a:pt x="93345" y="68567"/>
                </a:lnTo>
                <a:lnTo>
                  <a:pt x="91897" y="53949"/>
                </a:lnTo>
                <a:lnTo>
                  <a:pt x="93345" y="39344"/>
                </a:lnTo>
                <a:lnTo>
                  <a:pt x="97802" y="28752"/>
                </a:lnTo>
                <a:lnTo>
                  <a:pt x="105397" y="22301"/>
                </a:lnTo>
                <a:lnTo>
                  <a:pt x="116281" y="20116"/>
                </a:lnTo>
                <a:lnTo>
                  <a:pt x="127152" y="22301"/>
                </a:lnTo>
                <a:lnTo>
                  <a:pt x="134747" y="28752"/>
                </a:lnTo>
                <a:lnTo>
                  <a:pt x="139204" y="39344"/>
                </a:lnTo>
                <a:lnTo>
                  <a:pt x="140665" y="53949"/>
                </a:lnTo>
                <a:lnTo>
                  <a:pt x="140665" y="6642"/>
                </a:lnTo>
                <a:lnTo>
                  <a:pt x="137604" y="4229"/>
                </a:lnTo>
                <a:lnTo>
                  <a:pt x="116281" y="0"/>
                </a:lnTo>
                <a:lnTo>
                  <a:pt x="94945" y="4229"/>
                </a:lnTo>
                <a:lnTo>
                  <a:pt x="80251" y="15773"/>
                </a:lnTo>
                <a:lnTo>
                  <a:pt x="71767" y="32918"/>
                </a:lnTo>
                <a:lnTo>
                  <a:pt x="69037" y="53949"/>
                </a:lnTo>
                <a:lnTo>
                  <a:pt x="71767" y="74980"/>
                </a:lnTo>
                <a:lnTo>
                  <a:pt x="80251" y="92125"/>
                </a:lnTo>
                <a:lnTo>
                  <a:pt x="94945" y="103670"/>
                </a:lnTo>
                <a:lnTo>
                  <a:pt x="116281" y="107899"/>
                </a:lnTo>
                <a:lnTo>
                  <a:pt x="137604" y="103670"/>
                </a:lnTo>
                <a:lnTo>
                  <a:pt x="152298" y="92125"/>
                </a:lnTo>
                <a:lnTo>
                  <a:pt x="154444" y="87782"/>
                </a:lnTo>
                <a:lnTo>
                  <a:pt x="160782" y="74980"/>
                </a:lnTo>
                <a:lnTo>
                  <a:pt x="163525" y="53949"/>
                </a:lnTo>
                <a:close/>
              </a:path>
              <a:path w="271145" h="107950">
                <a:moveTo>
                  <a:pt x="271119" y="53949"/>
                </a:moveTo>
                <a:lnTo>
                  <a:pt x="268376" y="32918"/>
                </a:lnTo>
                <a:lnTo>
                  <a:pt x="262039" y="20116"/>
                </a:lnTo>
                <a:lnTo>
                  <a:pt x="259892" y="15773"/>
                </a:lnTo>
                <a:lnTo>
                  <a:pt x="248259" y="6642"/>
                </a:lnTo>
                <a:lnTo>
                  <a:pt x="248259" y="53949"/>
                </a:lnTo>
                <a:lnTo>
                  <a:pt x="246799" y="68567"/>
                </a:lnTo>
                <a:lnTo>
                  <a:pt x="242354" y="79159"/>
                </a:lnTo>
                <a:lnTo>
                  <a:pt x="234746" y="85610"/>
                </a:lnTo>
                <a:lnTo>
                  <a:pt x="223875" y="87782"/>
                </a:lnTo>
                <a:lnTo>
                  <a:pt x="212991" y="85610"/>
                </a:lnTo>
                <a:lnTo>
                  <a:pt x="205397" y="79159"/>
                </a:lnTo>
                <a:lnTo>
                  <a:pt x="200939" y="68567"/>
                </a:lnTo>
                <a:lnTo>
                  <a:pt x="199491" y="53949"/>
                </a:lnTo>
                <a:lnTo>
                  <a:pt x="200939" y="39344"/>
                </a:lnTo>
                <a:lnTo>
                  <a:pt x="205397" y="28752"/>
                </a:lnTo>
                <a:lnTo>
                  <a:pt x="212991" y="22301"/>
                </a:lnTo>
                <a:lnTo>
                  <a:pt x="223875" y="20116"/>
                </a:lnTo>
                <a:lnTo>
                  <a:pt x="234746" y="22301"/>
                </a:lnTo>
                <a:lnTo>
                  <a:pt x="242354" y="28752"/>
                </a:lnTo>
                <a:lnTo>
                  <a:pt x="246799" y="39344"/>
                </a:lnTo>
                <a:lnTo>
                  <a:pt x="248259" y="53949"/>
                </a:lnTo>
                <a:lnTo>
                  <a:pt x="248259" y="6642"/>
                </a:lnTo>
                <a:lnTo>
                  <a:pt x="245198" y="4229"/>
                </a:lnTo>
                <a:lnTo>
                  <a:pt x="223875" y="0"/>
                </a:lnTo>
                <a:lnTo>
                  <a:pt x="202539" y="4229"/>
                </a:lnTo>
                <a:lnTo>
                  <a:pt x="187845" y="15773"/>
                </a:lnTo>
                <a:lnTo>
                  <a:pt x="179362" y="32918"/>
                </a:lnTo>
                <a:lnTo>
                  <a:pt x="176631" y="53949"/>
                </a:lnTo>
                <a:lnTo>
                  <a:pt x="179362" y="74980"/>
                </a:lnTo>
                <a:lnTo>
                  <a:pt x="187845" y="92125"/>
                </a:lnTo>
                <a:lnTo>
                  <a:pt x="202539" y="103670"/>
                </a:lnTo>
                <a:lnTo>
                  <a:pt x="223875" y="107899"/>
                </a:lnTo>
                <a:lnTo>
                  <a:pt x="245198" y="103670"/>
                </a:lnTo>
                <a:lnTo>
                  <a:pt x="259892" y="92125"/>
                </a:lnTo>
                <a:lnTo>
                  <a:pt x="262039" y="87782"/>
                </a:lnTo>
                <a:lnTo>
                  <a:pt x="268376" y="74980"/>
                </a:lnTo>
                <a:lnTo>
                  <a:pt x="271119" y="5394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" name="object 5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46281" y="2283140"/>
            <a:ext cx="508129" cy="508129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614733" y="2283140"/>
            <a:ext cx="508129" cy="508129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183185" y="2283140"/>
            <a:ext cx="508129" cy="508129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751637" y="2283140"/>
            <a:ext cx="508129" cy="508129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320089" y="2283140"/>
            <a:ext cx="508129" cy="508129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888541" y="2283140"/>
            <a:ext cx="508129" cy="508129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457006" y="2283140"/>
            <a:ext cx="508129" cy="508129"/>
          </a:xfrm>
          <a:prstGeom prst="rect">
            <a:avLst/>
          </a:prstGeom>
        </p:spPr>
      </p:pic>
      <p:pic>
        <p:nvPicPr>
          <p:cNvPr id="65" name="object 65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359743" y="5344531"/>
            <a:ext cx="508126" cy="508129"/>
          </a:xfrm>
          <a:prstGeom prst="rect">
            <a:avLst/>
          </a:prstGeom>
        </p:spPr>
      </p:pic>
      <p:grpSp>
        <p:nvGrpSpPr>
          <p:cNvPr id="66" name="object 66" descr=""/>
          <p:cNvGrpSpPr/>
          <p:nvPr/>
        </p:nvGrpSpPr>
        <p:grpSpPr>
          <a:xfrm>
            <a:off x="4299178" y="5344531"/>
            <a:ext cx="1038860" cy="508634"/>
            <a:chOff x="4299178" y="5344531"/>
            <a:chExt cx="1038860" cy="508634"/>
          </a:xfrm>
        </p:grpSpPr>
        <p:pic>
          <p:nvPicPr>
            <p:cNvPr id="67" name="object 6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99178" y="5344531"/>
              <a:ext cx="508127" cy="508129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29464" y="5344531"/>
              <a:ext cx="508119" cy="5081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72445" cy="6112510"/>
            <a:chOff x="0" y="0"/>
            <a:chExt cx="10672445" cy="61125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72184" cy="611244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1916" y="622541"/>
              <a:ext cx="249910" cy="21159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729556" y="616826"/>
              <a:ext cx="368935" cy="222250"/>
            </a:xfrm>
            <a:custGeom>
              <a:avLst/>
              <a:gdLst/>
              <a:ahLst/>
              <a:cxnLst/>
              <a:rect l="l" t="t" r="r" b="b"/>
              <a:pathLst>
                <a:path w="368935" h="222250">
                  <a:moveTo>
                    <a:pt x="171728" y="138391"/>
                  </a:moveTo>
                  <a:lnTo>
                    <a:pt x="92938" y="138391"/>
                  </a:lnTo>
                  <a:lnTo>
                    <a:pt x="97591" y="150214"/>
                  </a:lnTo>
                  <a:lnTo>
                    <a:pt x="121094" y="181711"/>
                  </a:lnTo>
                  <a:lnTo>
                    <a:pt x="156427" y="205487"/>
                  </a:lnTo>
                  <a:lnTo>
                    <a:pt x="199840" y="219235"/>
                  </a:lnTo>
                  <a:lnTo>
                    <a:pt x="231038" y="221881"/>
                  </a:lnTo>
                  <a:lnTo>
                    <a:pt x="250146" y="220979"/>
                  </a:lnTo>
                  <a:lnTo>
                    <a:pt x="301675" y="207441"/>
                  </a:lnTo>
                  <a:lnTo>
                    <a:pt x="341207" y="179754"/>
                  </a:lnTo>
                  <a:lnTo>
                    <a:pt x="350520" y="168414"/>
                  </a:lnTo>
                  <a:lnTo>
                    <a:pt x="231038" y="168414"/>
                  </a:lnTo>
                  <a:lnTo>
                    <a:pt x="223126" y="167995"/>
                  </a:lnTo>
                  <a:lnTo>
                    <a:pt x="185223" y="153150"/>
                  </a:lnTo>
                  <a:lnTo>
                    <a:pt x="173850" y="141681"/>
                  </a:lnTo>
                  <a:lnTo>
                    <a:pt x="171728" y="138391"/>
                  </a:lnTo>
                  <a:close/>
                </a:path>
                <a:path w="368935" h="222250">
                  <a:moveTo>
                    <a:pt x="70345" y="4279"/>
                  </a:moveTo>
                  <a:lnTo>
                    <a:pt x="0" y="4279"/>
                  </a:lnTo>
                  <a:lnTo>
                    <a:pt x="0" y="215929"/>
                  </a:lnTo>
                  <a:lnTo>
                    <a:pt x="70345" y="215929"/>
                  </a:lnTo>
                  <a:lnTo>
                    <a:pt x="70345" y="138391"/>
                  </a:lnTo>
                  <a:lnTo>
                    <a:pt x="171728" y="138391"/>
                  </a:lnTo>
                  <a:lnTo>
                    <a:pt x="169473" y="134897"/>
                  </a:lnTo>
                  <a:lnTo>
                    <a:pt x="166436" y="127769"/>
                  </a:lnTo>
                  <a:lnTo>
                    <a:pt x="166346" y="127558"/>
                  </a:lnTo>
                  <a:lnTo>
                    <a:pt x="164498" y="119791"/>
                  </a:lnTo>
                  <a:lnTo>
                    <a:pt x="163842" y="111226"/>
                  </a:lnTo>
                  <a:lnTo>
                    <a:pt x="164459" y="102780"/>
                  </a:lnTo>
                  <a:lnTo>
                    <a:pt x="166309" y="94889"/>
                  </a:lnTo>
                  <a:lnTo>
                    <a:pt x="169393" y="87553"/>
                  </a:lnTo>
                  <a:lnTo>
                    <a:pt x="173710" y="80772"/>
                  </a:lnTo>
                  <a:lnTo>
                    <a:pt x="175310" y="78917"/>
                  </a:lnTo>
                  <a:lnTo>
                    <a:pt x="70345" y="78917"/>
                  </a:lnTo>
                  <a:lnTo>
                    <a:pt x="70345" y="4279"/>
                  </a:lnTo>
                  <a:close/>
                </a:path>
                <a:path w="368935" h="222250">
                  <a:moveTo>
                    <a:pt x="350735" y="54038"/>
                  </a:moveTo>
                  <a:lnTo>
                    <a:pt x="231038" y="54038"/>
                  </a:lnTo>
                  <a:lnTo>
                    <a:pt x="239082" y="54467"/>
                  </a:lnTo>
                  <a:lnTo>
                    <a:pt x="246910" y="55753"/>
                  </a:lnTo>
                  <a:lnTo>
                    <a:pt x="280746" y="74650"/>
                  </a:lnTo>
                  <a:lnTo>
                    <a:pt x="294805" y="111226"/>
                  </a:lnTo>
                  <a:lnTo>
                    <a:pt x="294233" y="119791"/>
                  </a:lnTo>
                  <a:lnTo>
                    <a:pt x="292564" y="127558"/>
                  </a:lnTo>
                  <a:lnTo>
                    <a:pt x="292519" y="127769"/>
                  </a:lnTo>
                  <a:lnTo>
                    <a:pt x="289763" y="134897"/>
                  </a:lnTo>
                  <a:lnTo>
                    <a:pt x="289661" y="135159"/>
                  </a:lnTo>
                  <a:lnTo>
                    <a:pt x="285661" y="141960"/>
                  </a:lnTo>
                  <a:lnTo>
                    <a:pt x="254523" y="164637"/>
                  </a:lnTo>
                  <a:lnTo>
                    <a:pt x="231038" y="168414"/>
                  </a:lnTo>
                  <a:lnTo>
                    <a:pt x="350520" y="168414"/>
                  </a:lnTo>
                  <a:lnTo>
                    <a:pt x="350864" y="167995"/>
                  </a:lnTo>
                  <a:lnTo>
                    <a:pt x="350989" y="167843"/>
                  </a:lnTo>
                  <a:lnTo>
                    <a:pt x="358814" y="154867"/>
                  </a:lnTo>
                  <a:lnTo>
                    <a:pt x="364402" y="141106"/>
                  </a:lnTo>
                  <a:lnTo>
                    <a:pt x="367754" y="126559"/>
                  </a:lnTo>
                  <a:lnTo>
                    <a:pt x="368871" y="111226"/>
                  </a:lnTo>
                  <a:lnTo>
                    <a:pt x="367745" y="95760"/>
                  </a:lnTo>
                  <a:lnTo>
                    <a:pt x="364366" y="81097"/>
                  </a:lnTo>
                  <a:lnTo>
                    <a:pt x="358734" y="67237"/>
                  </a:lnTo>
                  <a:lnTo>
                    <a:pt x="350850" y="54178"/>
                  </a:lnTo>
                  <a:lnTo>
                    <a:pt x="350735" y="54038"/>
                  </a:lnTo>
                  <a:close/>
                </a:path>
                <a:path w="368935" h="222250">
                  <a:moveTo>
                    <a:pt x="231038" y="0"/>
                  </a:moveTo>
                  <a:lnTo>
                    <a:pt x="186063" y="5539"/>
                  </a:lnTo>
                  <a:lnTo>
                    <a:pt x="145797" y="21759"/>
                  </a:lnTo>
                  <a:lnTo>
                    <a:pt x="114300" y="47063"/>
                  </a:lnTo>
                  <a:lnTo>
                    <a:pt x="94653" y="78917"/>
                  </a:lnTo>
                  <a:lnTo>
                    <a:pt x="175310" y="78917"/>
                  </a:lnTo>
                  <a:lnTo>
                    <a:pt x="178992" y="74650"/>
                  </a:lnTo>
                  <a:lnTo>
                    <a:pt x="184970" y="69295"/>
                  </a:lnTo>
                  <a:lnTo>
                    <a:pt x="222821" y="54467"/>
                  </a:lnTo>
                  <a:lnTo>
                    <a:pt x="231038" y="54038"/>
                  </a:lnTo>
                  <a:lnTo>
                    <a:pt x="350735" y="54038"/>
                  </a:lnTo>
                  <a:lnTo>
                    <a:pt x="341015" y="42205"/>
                  </a:lnTo>
                  <a:lnTo>
                    <a:pt x="301523" y="14439"/>
                  </a:lnTo>
                  <a:lnTo>
                    <a:pt x="250138" y="902"/>
                  </a:lnTo>
                  <a:lnTo>
                    <a:pt x="231038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6156" y="622541"/>
              <a:ext cx="243039" cy="21159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335473" y="616242"/>
              <a:ext cx="2148840" cy="224790"/>
            </a:xfrm>
            <a:custGeom>
              <a:avLst/>
              <a:gdLst/>
              <a:ahLst/>
              <a:cxnLst/>
              <a:rect l="l" t="t" r="r" b="b"/>
              <a:pathLst>
                <a:path w="2148840" h="224790">
                  <a:moveTo>
                    <a:pt x="262775" y="147840"/>
                  </a:moveTo>
                  <a:lnTo>
                    <a:pt x="259194" y="131432"/>
                  </a:lnTo>
                  <a:lnTo>
                    <a:pt x="251333" y="118529"/>
                  </a:lnTo>
                  <a:lnTo>
                    <a:pt x="239179" y="108559"/>
                  </a:lnTo>
                  <a:lnTo>
                    <a:pt x="222745" y="101511"/>
                  </a:lnTo>
                  <a:lnTo>
                    <a:pt x="237744" y="95262"/>
                  </a:lnTo>
                  <a:lnTo>
                    <a:pt x="248475" y="86791"/>
                  </a:lnTo>
                  <a:lnTo>
                    <a:pt x="254914" y="76111"/>
                  </a:lnTo>
                  <a:lnTo>
                    <a:pt x="257060" y="63195"/>
                  </a:lnTo>
                  <a:lnTo>
                    <a:pt x="255803" y="50317"/>
                  </a:lnTo>
                  <a:lnTo>
                    <a:pt x="226631" y="15367"/>
                  </a:lnTo>
                  <a:lnTo>
                    <a:pt x="177088" y="2184"/>
                  </a:lnTo>
                  <a:lnTo>
                    <a:pt x="133527" y="0"/>
                  </a:lnTo>
                  <a:lnTo>
                    <a:pt x="108915" y="927"/>
                  </a:lnTo>
                  <a:lnTo>
                    <a:pt x="62941" y="8293"/>
                  </a:lnTo>
                  <a:lnTo>
                    <a:pt x="23393" y="23749"/>
                  </a:lnTo>
                  <a:lnTo>
                    <a:pt x="0" y="70637"/>
                  </a:lnTo>
                  <a:lnTo>
                    <a:pt x="66903" y="70637"/>
                  </a:lnTo>
                  <a:lnTo>
                    <a:pt x="68110" y="64897"/>
                  </a:lnTo>
                  <a:lnTo>
                    <a:pt x="71767" y="59956"/>
                  </a:lnTo>
                  <a:lnTo>
                    <a:pt x="120167" y="46977"/>
                  </a:lnTo>
                  <a:lnTo>
                    <a:pt x="133527" y="46609"/>
                  </a:lnTo>
                  <a:lnTo>
                    <a:pt x="145199" y="47053"/>
                  </a:lnTo>
                  <a:lnTo>
                    <a:pt x="185712" y="55245"/>
                  </a:lnTo>
                  <a:lnTo>
                    <a:pt x="191287" y="60439"/>
                  </a:lnTo>
                  <a:lnTo>
                    <a:pt x="191287" y="73012"/>
                  </a:lnTo>
                  <a:lnTo>
                    <a:pt x="148971" y="87210"/>
                  </a:lnTo>
                  <a:lnTo>
                    <a:pt x="96075" y="87210"/>
                  </a:lnTo>
                  <a:lnTo>
                    <a:pt x="96075" y="128397"/>
                  </a:lnTo>
                  <a:lnTo>
                    <a:pt x="156794" y="128498"/>
                  </a:lnTo>
                  <a:lnTo>
                    <a:pt x="192430" y="142494"/>
                  </a:lnTo>
                  <a:lnTo>
                    <a:pt x="192430" y="147840"/>
                  </a:lnTo>
                  <a:lnTo>
                    <a:pt x="156044" y="175933"/>
                  </a:lnTo>
                  <a:lnTo>
                    <a:pt x="133527" y="177292"/>
                  </a:lnTo>
                  <a:lnTo>
                    <a:pt x="120167" y="176784"/>
                  </a:lnTo>
                  <a:lnTo>
                    <a:pt x="77838" y="161607"/>
                  </a:lnTo>
                  <a:lnTo>
                    <a:pt x="66903" y="135255"/>
                  </a:lnTo>
                  <a:lnTo>
                    <a:pt x="0" y="135255"/>
                  </a:lnTo>
                  <a:lnTo>
                    <a:pt x="8572" y="174256"/>
                  </a:lnTo>
                  <a:lnTo>
                    <a:pt x="53378" y="211721"/>
                  </a:lnTo>
                  <a:lnTo>
                    <a:pt x="102984" y="222808"/>
                  </a:lnTo>
                  <a:lnTo>
                    <a:pt x="133527" y="224180"/>
                  </a:lnTo>
                  <a:lnTo>
                    <a:pt x="160896" y="223037"/>
                  </a:lnTo>
                  <a:lnTo>
                    <a:pt x="207505" y="213893"/>
                  </a:lnTo>
                  <a:lnTo>
                    <a:pt x="242404" y="195402"/>
                  </a:lnTo>
                  <a:lnTo>
                    <a:pt x="260413" y="166382"/>
                  </a:lnTo>
                  <a:lnTo>
                    <a:pt x="262775" y="147840"/>
                  </a:lnTo>
                  <a:close/>
                </a:path>
                <a:path w="2148840" h="224790">
                  <a:moveTo>
                    <a:pt x="554431" y="217893"/>
                  </a:moveTo>
                  <a:lnTo>
                    <a:pt x="534746" y="181584"/>
                  </a:lnTo>
                  <a:lnTo>
                    <a:pt x="508863" y="133819"/>
                  </a:lnTo>
                  <a:lnTo>
                    <a:pt x="474789" y="70916"/>
                  </a:lnTo>
                  <a:lnTo>
                    <a:pt x="439775" y="6299"/>
                  </a:lnTo>
                  <a:lnTo>
                    <a:pt x="437769" y="6299"/>
                  </a:lnTo>
                  <a:lnTo>
                    <a:pt x="437769" y="133819"/>
                  </a:lnTo>
                  <a:lnTo>
                    <a:pt x="369430" y="133819"/>
                  </a:lnTo>
                  <a:lnTo>
                    <a:pt x="403745" y="70916"/>
                  </a:lnTo>
                  <a:lnTo>
                    <a:pt x="437769" y="133819"/>
                  </a:lnTo>
                  <a:lnTo>
                    <a:pt x="437769" y="6299"/>
                  </a:lnTo>
                  <a:lnTo>
                    <a:pt x="367436" y="6299"/>
                  </a:lnTo>
                  <a:lnTo>
                    <a:pt x="252768" y="217893"/>
                  </a:lnTo>
                  <a:lnTo>
                    <a:pt x="323964" y="217893"/>
                  </a:lnTo>
                  <a:lnTo>
                    <a:pt x="343700" y="181584"/>
                  </a:lnTo>
                  <a:lnTo>
                    <a:pt x="463511" y="181584"/>
                  </a:lnTo>
                  <a:lnTo>
                    <a:pt x="483235" y="217893"/>
                  </a:lnTo>
                  <a:lnTo>
                    <a:pt x="554431" y="217893"/>
                  </a:lnTo>
                  <a:close/>
                </a:path>
                <a:path w="2148840" h="224790">
                  <a:moveTo>
                    <a:pt x="803770" y="217893"/>
                  </a:moveTo>
                  <a:lnTo>
                    <a:pt x="688543" y="103225"/>
                  </a:lnTo>
                  <a:lnTo>
                    <a:pt x="799490" y="6299"/>
                  </a:lnTo>
                  <a:lnTo>
                    <a:pt x="711987" y="6299"/>
                  </a:lnTo>
                  <a:lnTo>
                    <a:pt x="631355" y="79781"/>
                  </a:lnTo>
                  <a:lnTo>
                    <a:pt x="631355" y="6299"/>
                  </a:lnTo>
                  <a:lnTo>
                    <a:pt x="560730" y="6299"/>
                  </a:lnTo>
                  <a:lnTo>
                    <a:pt x="560730" y="217893"/>
                  </a:lnTo>
                  <a:lnTo>
                    <a:pt x="631355" y="217893"/>
                  </a:lnTo>
                  <a:lnTo>
                    <a:pt x="631355" y="129247"/>
                  </a:lnTo>
                  <a:lnTo>
                    <a:pt x="717143" y="217893"/>
                  </a:lnTo>
                  <a:lnTo>
                    <a:pt x="803770" y="217893"/>
                  </a:lnTo>
                  <a:close/>
                </a:path>
                <a:path w="2148840" h="224790">
                  <a:moveTo>
                    <a:pt x="882980" y="115531"/>
                  </a:moveTo>
                  <a:lnTo>
                    <a:pt x="783183" y="115531"/>
                  </a:lnTo>
                  <a:lnTo>
                    <a:pt x="783183" y="154698"/>
                  </a:lnTo>
                  <a:lnTo>
                    <a:pt x="882980" y="154698"/>
                  </a:lnTo>
                  <a:lnTo>
                    <a:pt x="882980" y="115531"/>
                  </a:lnTo>
                  <a:close/>
                </a:path>
                <a:path w="2148840" h="224790">
                  <a:moveTo>
                    <a:pt x="1206385" y="6299"/>
                  </a:moveTo>
                  <a:lnTo>
                    <a:pt x="1127747" y="6299"/>
                  </a:lnTo>
                  <a:lnTo>
                    <a:pt x="1056830" y="151841"/>
                  </a:lnTo>
                  <a:lnTo>
                    <a:pt x="984783" y="6299"/>
                  </a:lnTo>
                  <a:lnTo>
                    <a:pt x="904138" y="6299"/>
                  </a:lnTo>
                  <a:lnTo>
                    <a:pt x="904138" y="217893"/>
                  </a:lnTo>
                  <a:lnTo>
                    <a:pt x="974763" y="217893"/>
                  </a:lnTo>
                  <a:lnTo>
                    <a:pt x="974763" y="121246"/>
                  </a:lnTo>
                  <a:lnTo>
                    <a:pt x="1024521" y="217893"/>
                  </a:lnTo>
                  <a:lnTo>
                    <a:pt x="1089431" y="217893"/>
                  </a:lnTo>
                  <a:lnTo>
                    <a:pt x="1136040" y="122389"/>
                  </a:lnTo>
                  <a:lnTo>
                    <a:pt x="1136040" y="217893"/>
                  </a:lnTo>
                  <a:lnTo>
                    <a:pt x="1206385" y="217893"/>
                  </a:lnTo>
                  <a:lnTo>
                    <a:pt x="1206385" y="6299"/>
                  </a:lnTo>
                  <a:close/>
                </a:path>
                <a:path w="2148840" h="224790">
                  <a:moveTo>
                    <a:pt x="1457007" y="5930"/>
                  </a:moveTo>
                  <a:lnTo>
                    <a:pt x="1230122" y="5930"/>
                  </a:lnTo>
                  <a:lnTo>
                    <a:pt x="1230122" y="58000"/>
                  </a:lnTo>
                  <a:lnTo>
                    <a:pt x="1230122" y="85940"/>
                  </a:lnTo>
                  <a:lnTo>
                    <a:pt x="1230122" y="135470"/>
                  </a:lnTo>
                  <a:lnTo>
                    <a:pt x="1230122" y="167220"/>
                  </a:lnTo>
                  <a:lnTo>
                    <a:pt x="1230122" y="168490"/>
                  </a:lnTo>
                  <a:lnTo>
                    <a:pt x="1230122" y="218020"/>
                  </a:lnTo>
                  <a:lnTo>
                    <a:pt x="1456867" y="218020"/>
                  </a:lnTo>
                  <a:lnTo>
                    <a:pt x="1456867" y="168490"/>
                  </a:lnTo>
                  <a:lnTo>
                    <a:pt x="1300746" y="168490"/>
                  </a:lnTo>
                  <a:lnTo>
                    <a:pt x="1300746" y="167220"/>
                  </a:lnTo>
                  <a:lnTo>
                    <a:pt x="1300746" y="135470"/>
                  </a:lnTo>
                  <a:lnTo>
                    <a:pt x="1432852" y="135470"/>
                  </a:lnTo>
                  <a:lnTo>
                    <a:pt x="1432852" y="85940"/>
                  </a:lnTo>
                  <a:lnTo>
                    <a:pt x="1300746" y="85940"/>
                  </a:lnTo>
                  <a:lnTo>
                    <a:pt x="1300746" y="58000"/>
                  </a:lnTo>
                  <a:lnTo>
                    <a:pt x="1457007" y="58000"/>
                  </a:lnTo>
                  <a:lnTo>
                    <a:pt x="1457007" y="5930"/>
                  </a:lnTo>
                  <a:close/>
                </a:path>
                <a:path w="2148840" h="224790">
                  <a:moveTo>
                    <a:pt x="1706778" y="6299"/>
                  </a:moveTo>
                  <a:lnTo>
                    <a:pt x="1636433" y="6299"/>
                  </a:lnTo>
                  <a:lnTo>
                    <a:pt x="1636433" y="166992"/>
                  </a:lnTo>
                  <a:lnTo>
                    <a:pt x="1706778" y="166992"/>
                  </a:lnTo>
                  <a:lnTo>
                    <a:pt x="1706778" y="6299"/>
                  </a:lnTo>
                  <a:close/>
                </a:path>
                <a:path w="2148840" h="224790">
                  <a:moveTo>
                    <a:pt x="1866900" y="167220"/>
                  </a:moveTo>
                  <a:lnTo>
                    <a:pt x="1546936" y="167220"/>
                  </a:lnTo>
                  <a:lnTo>
                    <a:pt x="1546936" y="5930"/>
                  </a:lnTo>
                  <a:lnTo>
                    <a:pt x="1476311" y="5930"/>
                  </a:lnTo>
                  <a:lnTo>
                    <a:pt x="1476311" y="167220"/>
                  </a:lnTo>
                  <a:lnTo>
                    <a:pt x="1476311" y="218020"/>
                  </a:lnTo>
                  <a:lnTo>
                    <a:pt x="1866900" y="218020"/>
                  </a:lnTo>
                  <a:lnTo>
                    <a:pt x="1866900" y="167220"/>
                  </a:lnTo>
                  <a:close/>
                </a:path>
                <a:path w="2148840" h="224790">
                  <a:moveTo>
                    <a:pt x="1866900" y="6299"/>
                  </a:moveTo>
                  <a:lnTo>
                    <a:pt x="1796567" y="6299"/>
                  </a:lnTo>
                  <a:lnTo>
                    <a:pt x="1796567" y="166992"/>
                  </a:lnTo>
                  <a:lnTo>
                    <a:pt x="1866900" y="166992"/>
                  </a:lnTo>
                  <a:lnTo>
                    <a:pt x="1866900" y="6299"/>
                  </a:lnTo>
                  <a:close/>
                </a:path>
                <a:path w="2148840" h="224790">
                  <a:moveTo>
                    <a:pt x="2148840" y="112953"/>
                  </a:moveTo>
                  <a:lnTo>
                    <a:pt x="2147722" y="97612"/>
                  </a:lnTo>
                  <a:lnTo>
                    <a:pt x="2147519" y="96621"/>
                  </a:lnTo>
                  <a:lnTo>
                    <a:pt x="2144407" y="83007"/>
                  </a:lnTo>
                  <a:lnTo>
                    <a:pt x="2144369" y="82829"/>
                  </a:lnTo>
                  <a:lnTo>
                    <a:pt x="2138857" y="69151"/>
                  </a:lnTo>
                  <a:lnTo>
                    <a:pt x="2138781" y="68961"/>
                  </a:lnTo>
                  <a:lnTo>
                    <a:pt x="2131136" y="56197"/>
                  </a:lnTo>
                  <a:lnTo>
                    <a:pt x="2131047" y="56045"/>
                  </a:lnTo>
                  <a:lnTo>
                    <a:pt x="2130971" y="55905"/>
                  </a:lnTo>
                  <a:lnTo>
                    <a:pt x="2130856" y="55765"/>
                  </a:lnTo>
                  <a:lnTo>
                    <a:pt x="2096452" y="24079"/>
                  </a:lnTo>
                  <a:lnTo>
                    <a:pt x="2074786" y="13563"/>
                  </a:lnTo>
                  <a:lnTo>
                    <a:pt x="2074786" y="112953"/>
                  </a:lnTo>
                  <a:lnTo>
                    <a:pt x="2074214" y="121513"/>
                  </a:lnTo>
                  <a:lnTo>
                    <a:pt x="2055088" y="154914"/>
                  </a:lnTo>
                  <a:lnTo>
                    <a:pt x="2018944" y="169722"/>
                  </a:lnTo>
                  <a:lnTo>
                    <a:pt x="2011019" y="170141"/>
                  </a:lnTo>
                  <a:lnTo>
                    <a:pt x="2002967" y="169722"/>
                  </a:lnTo>
                  <a:lnTo>
                    <a:pt x="1966658" y="154914"/>
                  </a:lnTo>
                  <a:lnTo>
                    <a:pt x="1947545" y="121513"/>
                  </a:lnTo>
                  <a:lnTo>
                    <a:pt x="1946973" y="112953"/>
                  </a:lnTo>
                  <a:lnTo>
                    <a:pt x="1947532" y="104508"/>
                  </a:lnTo>
                  <a:lnTo>
                    <a:pt x="1966379" y="71031"/>
                  </a:lnTo>
                  <a:lnTo>
                    <a:pt x="2002409" y="56197"/>
                  </a:lnTo>
                  <a:lnTo>
                    <a:pt x="2010448" y="55765"/>
                  </a:lnTo>
                  <a:lnTo>
                    <a:pt x="2018436" y="56197"/>
                  </a:lnTo>
                  <a:lnTo>
                    <a:pt x="2054796" y="70789"/>
                  </a:lnTo>
                  <a:lnTo>
                    <a:pt x="2074202" y="104508"/>
                  </a:lnTo>
                  <a:lnTo>
                    <a:pt x="2074786" y="112953"/>
                  </a:lnTo>
                  <a:lnTo>
                    <a:pt x="2074786" y="13563"/>
                  </a:lnTo>
                  <a:lnTo>
                    <a:pt x="2065235" y="9842"/>
                  </a:lnTo>
                  <a:lnTo>
                    <a:pt x="2048014" y="5334"/>
                  </a:lnTo>
                  <a:lnTo>
                    <a:pt x="2029841" y="2628"/>
                  </a:lnTo>
                  <a:lnTo>
                    <a:pt x="2010740" y="1714"/>
                  </a:lnTo>
                  <a:lnTo>
                    <a:pt x="1992223" y="2628"/>
                  </a:lnTo>
                  <a:lnTo>
                    <a:pt x="1941106" y="16167"/>
                  </a:lnTo>
                  <a:lnTo>
                    <a:pt x="1900682" y="44018"/>
                  </a:lnTo>
                  <a:lnTo>
                    <a:pt x="1890610" y="55905"/>
                  </a:lnTo>
                  <a:lnTo>
                    <a:pt x="1890496" y="56045"/>
                  </a:lnTo>
                  <a:lnTo>
                    <a:pt x="1882419" y="68961"/>
                  </a:lnTo>
                  <a:lnTo>
                    <a:pt x="1882292" y="69151"/>
                  </a:lnTo>
                  <a:lnTo>
                    <a:pt x="1876513" y="82829"/>
                  </a:lnTo>
                  <a:lnTo>
                    <a:pt x="1876437" y="83007"/>
                  </a:lnTo>
                  <a:lnTo>
                    <a:pt x="1872932" y="97612"/>
                  </a:lnTo>
                  <a:lnTo>
                    <a:pt x="1871764" y="112953"/>
                  </a:lnTo>
                  <a:lnTo>
                    <a:pt x="1872957" y="128295"/>
                  </a:lnTo>
                  <a:lnTo>
                    <a:pt x="1890496" y="169430"/>
                  </a:lnTo>
                  <a:lnTo>
                    <a:pt x="1926082" y="201282"/>
                  </a:lnTo>
                  <a:lnTo>
                    <a:pt x="1974710" y="220002"/>
                  </a:lnTo>
                  <a:lnTo>
                    <a:pt x="2011019" y="223608"/>
                  </a:lnTo>
                  <a:lnTo>
                    <a:pt x="2030120" y="222707"/>
                  </a:lnTo>
                  <a:lnTo>
                    <a:pt x="2081644" y="209169"/>
                  </a:lnTo>
                  <a:lnTo>
                    <a:pt x="2121179" y="181483"/>
                  </a:lnTo>
                  <a:lnTo>
                    <a:pt x="2130844" y="169722"/>
                  </a:lnTo>
                  <a:lnTo>
                    <a:pt x="2130971" y="169570"/>
                  </a:lnTo>
                  <a:lnTo>
                    <a:pt x="2138781" y="156603"/>
                  </a:lnTo>
                  <a:lnTo>
                    <a:pt x="2144369" y="142836"/>
                  </a:lnTo>
                  <a:lnTo>
                    <a:pt x="2147722" y="128295"/>
                  </a:lnTo>
                  <a:lnTo>
                    <a:pt x="2148840" y="112953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1763" y="622541"/>
              <a:ext cx="243039" cy="21159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737292" y="3733673"/>
              <a:ext cx="259715" cy="210820"/>
            </a:xfrm>
            <a:custGeom>
              <a:avLst/>
              <a:gdLst/>
              <a:ahLst/>
              <a:cxnLst/>
              <a:rect l="l" t="t" r="r" b="b"/>
              <a:pathLst>
                <a:path w="259714" h="210820">
                  <a:moveTo>
                    <a:pt x="259626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0" y="210820"/>
                  </a:lnTo>
                  <a:lnTo>
                    <a:pt x="70916" y="210820"/>
                  </a:lnTo>
                  <a:lnTo>
                    <a:pt x="70916" y="49530"/>
                  </a:lnTo>
                  <a:lnTo>
                    <a:pt x="188722" y="49530"/>
                  </a:lnTo>
                  <a:lnTo>
                    <a:pt x="188722" y="210820"/>
                  </a:lnTo>
                  <a:lnTo>
                    <a:pt x="259626" y="210820"/>
                  </a:lnTo>
                  <a:lnTo>
                    <a:pt x="259626" y="49530"/>
                  </a:lnTo>
                  <a:lnTo>
                    <a:pt x="259626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0375" y="3733063"/>
              <a:ext cx="249910" cy="21159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282008" y="3728491"/>
              <a:ext cx="1007110" cy="222250"/>
            </a:xfrm>
            <a:custGeom>
              <a:avLst/>
              <a:gdLst/>
              <a:ahLst/>
              <a:cxnLst/>
              <a:rect l="l" t="t" r="r" b="b"/>
              <a:pathLst>
                <a:path w="1007110" h="222250">
                  <a:moveTo>
                    <a:pt x="277075" y="111226"/>
                  </a:moveTo>
                  <a:lnTo>
                    <a:pt x="275958" y="95885"/>
                  </a:lnTo>
                  <a:lnTo>
                    <a:pt x="275755" y="94894"/>
                  </a:lnTo>
                  <a:lnTo>
                    <a:pt x="272643" y="81280"/>
                  </a:lnTo>
                  <a:lnTo>
                    <a:pt x="272605" y="81102"/>
                  </a:lnTo>
                  <a:lnTo>
                    <a:pt x="267093" y="67437"/>
                  </a:lnTo>
                  <a:lnTo>
                    <a:pt x="267017" y="67246"/>
                  </a:lnTo>
                  <a:lnTo>
                    <a:pt x="259372" y="54470"/>
                  </a:lnTo>
                  <a:lnTo>
                    <a:pt x="224688" y="22352"/>
                  </a:lnTo>
                  <a:lnTo>
                    <a:pt x="203022" y="11836"/>
                  </a:lnTo>
                  <a:lnTo>
                    <a:pt x="203022" y="111226"/>
                  </a:lnTo>
                  <a:lnTo>
                    <a:pt x="202438" y="119799"/>
                  </a:lnTo>
                  <a:lnTo>
                    <a:pt x="183324" y="153200"/>
                  </a:lnTo>
                  <a:lnTo>
                    <a:pt x="147167" y="167995"/>
                  </a:lnTo>
                  <a:lnTo>
                    <a:pt x="139255" y="168414"/>
                  </a:lnTo>
                  <a:lnTo>
                    <a:pt x="131203" y="167995"/>
                  </a:lnTo>
                  <a:lnTo>
                    <a:pt x="94894" y="153200"/>
                  </a:lnTo>
                  <a:lnTo>
                    <a:pt x="75780" y="119799"/>
                  </a:lnTo>
                  <a:lnTo>
                    <a:pt x="75209" y="111226"/>
                  </a:lnTo>
                  <a:lnTo>
                    <a:pt x="75768" y="102793"/>
                  </a:lnTo>
                  <a:lnTo>
                    <a:pt x="94615" y="69303"/>
                  </a:lnTo>
                  <a:lnTo>
                    <a:pt x="130632" y="54470"/>
                  </a:lnTo>
                  <a:lnTo>
                    <a:pt x="138684" y="54038"/>
                  </a:lnTo>
                  <a:lnTo>
                    <a:pt x="146659" y="54470"/>
                  </a:lnTo>
                  <a:lnTo>
                    <a:pt x="183032" y="69062"/>
                  </a:lnTo>
                  <a:lnTo>
                    <a:pt x="202438" y="102793"/>
                  </a:lnTo>
                  <a:lnTo>
                    <a:pt x="203022" y="111226"/>
                  </a:lnTo>
                  <a:lnTo>
                    <a:pt x="203022" y="11836"/>
                  </a:lnTo>
                  <a:lnTo>
                    <a:pt x="193459" y="8128"/>
                  </a:lnTo>
                  <a:lnTo>
                    <a:pt x="176237" y="3619"/>
                  </a:lnTo>
                  <a:lnTo>
                    <a:pt x="158076" y="914"/>
                  </a:lnTo>
                  <a:lnTo>
                    <a:pt x="138976" y="0"/>
                  </a:lnTo>
                  <a:lnTo>
                    <a:pt x="120459" y="914"/>
                  </a:lnTo>
                  <a:lnTo>
                    <a:pt x="69342" y="14439"/>
                  </a:lnTo>
                  <a:lnTo>
                    <a:pt x="28917" y="42303"/>
                  </a:lnTo>
                  <a:lnTo>
                    <a:pt x="10655" y="67246"/>
                  </a:lnTo>
                  <a:lnTo>
                    <a:pt x="10528" y="67437"/>
                  </a:lnTo>
                  <a:lnTo>
                    <a:pt x="4749" y="81102"/>
                  </a:lnTo>
                  <a:lnTo>
                    <a:pt x="4673" y="81280"/>
                  </a:lnTo>
                  <a:lnTo>
                    <a:pt x="1168" y="95885"/>
                  </a:lnTo>
                  <a:lnTo>
                    <a:pt x="4673" y="140931"/>
                  </a:lnTo>
                  <a:lnTo>
                    <a:pt x="29006" y="179755"/>
                  </a:lnTo>
                  <a:lnTo>
                    <a:pt x="69481" y="207441"/>
                  </a:lnTo>
                  <a:lnTo>
                    <a:pt x="120738" y="220992"/>
                  </a:lnTo>
                  <a:lnTo>
                    <a:pt x="139255" y="221894"/>
                  </a:lnTo>
                  <a:lnTo>
                    <a:pt x="158356" y="220992"/>
                  </a:lnTo>
                  <a:lnTo>
                    <a:pt x="209880" y="207441"/>
                  </a:lnTo>
                  <a:lnTo>
                    <a:pt x="249415" y="179755"/>
                  </a:lnTo>
                  <a:lnTo>
                    <a:pt x="259080" y="167995"/>
                  </a:lnTo>
                  <a:lnTo>
                    <a:pt x="259207" y="167843"/>
                  </a:lnTo>
                  <a:lnTo>
                    <a:pt x="267017" y="154876"/>
                  </a:lnTo>
                  <a:lnTo>
                    <a:pt x="272605" y="141109"/>
                  </a:lnTo>
                  <a:lnTo>
                    <a:pt x="275958" y="126568"/>
                  </a:lnTo>
                  <a:lnTo>
                    <a:pt x="277075" y="111226"/>
                  </a:lnTo>
                  <a:close/>
                </a:path>
                <a:path w="1007110" h="222250">
                  <a:moveTo>
                    <a:pt x="596760" y="4572"/>
                  </a:moveTo>
                  <a:lnTo>
                    <a:pt x="518121" y="4572"/>
                  </a:lnTo>
                  <a:lnTo>
                    <a:pt x="447217" y="150114"/>
                  </a:lnTo>
                  <a:lnTo>
                    <a:pt x="375158" y="4572"/>
                  </a:lnTo>
                  <a:lnTo>
                    <a:pt x="294525" y="4572"/>
                  </a:lnTo>
                  <a:lnTo>
                    <a:pt x="294525" y="216166"/>
                  </a:lnTo>
                  <a:lnTo>
                    <a:pt x="365150" y="216166"/>
                  </a:lnTo>
                  <a:lnTo>
                    <a:pt x="365150" y="119519"/>
                  </a:lnTo>
                  <a:lnTo>
                    <a:pt x="414909" y="216166"/>
                  </a:lnTo>
                  <a:lnTo>
                    <a:pt x="479806" y="216166"/>
                  </a:lnTo>
                  <a:lnTo>
                    <a:pt x="526415" y="120662"/>
                  </a:lnTo>
                  <a:lnTo>
                    <a:pt x="526415" y="216166"/>
                  </a:lnTo>
                  <a:lnTo>
                    <a:pt x="596760" y="216166"/>
                  </a:lnTo>
                  <a:lnTo>
                    <a:pt x="596760" y="4572"/>
                  </a:lnTo>
                  <a:close/>
                </a:path>
                <a:path w="1007110" h="222250">
                  <a:moveTo>
                    <a:pt x="891565" y="111226"/>
                  </a:moveTo>
                  <a:lnTo>
                    <a:pt x="890447" y="95885"/>
                  </a:lnTo>
                  <a:lnTo>
                    <a:pt x="890244" y="94894"/>
                  </a:lnTo>
                  <a:lnTo>
                    <a:pt x="887133" y="81280"/>
                  </a:lnTo>
                  <a:lnTo>
                    <a:pt x="887095" y="81102"/>
                  </a:lnTo>
                  <a:lnTo>
                    <a:pt x="881583" y="67437"/>
                  </a:lnTo>
                  <a:lnTo>
                    <a:pt x="881507" y="67246"/>
                  </a:lnTo>
                  <a:lnTo>
                    <a:pt x="873861" y="54470"/>
                  </a:lnTo>
                  <a:lnTo>
                    <a:pt x="839177" y="22352"/>
                  </a:lnTo>
                  <a:lnTo>
                    <a:pt x="817511" y="11836"/>
                  </a:lnTo>
                  <a:lnTo>
                    <a:pt x="817511" y="111226"/>
                  </a:lnTo>
                  <a:lnTo>
                    <a:pt x="816927" y="119799"/>
                  </a:lnTo>
                  <a:lnTo>
                    <a:pt x="797801" y="153200"/>
                  </a:lnTo>
                  <a:lnTo>
                    <a:pt x="761657" y="167995"/>
                  </a:lnTo>
                  <a:lnTo>
                    <a:pt x="753745" y="168414"/>
                  </a:lnTo>
                  <a:lnTo>
                    <a:pt x="745680" y="167995"/>
                  </a:lnTo>
                  <a:lnTo>
                    <a:pt x="709383" y="153200"/>
                  </a:lnTo>
                  <a:lnTo>
                    <a:pt x="690257" y="119799"/>
                  </a:lnTo>
                  <a:lnTo>
                    <a:pt x="689686" y="111226"/>
                  </a:lnTo>
                  <a:lnTo>
                    <a:pt x="690245" y="102793"/>
                  </a:lnTo>
                  <a:lnTo>
                    <a:pt x="709104" y="69303"/>
                  </a:lnTo>
                  <a:lnTo>
                    <a:pt x="745121" y="54470"/>
                  </a:lnTo>
                  <a:lnTo>
                    <a:pt x="753173" y="54038"/>
                  </a:lnTo>
                  <a:lnTo>
                    <a:pt x="761149" y="54470"/>
                  </a:lnTo>
                  <a:lnTo>
                    <a:pt x="797521" y="69062"/>
                  </a:lnTo>
                  <a:lnTo>
                    <a:pt x="816927" y="102793"/>
                  </a:lnTo>
                  <a:lnTo>
                    <a:pt x="817511" y="111226"/>
                  </a:lnTo>
                  <a:lnTo>
                    <a:pt x="817511" y="11836"/>
                  </a:lnTo>
                  <a:lnTo>
                    <a:pt x="807948" y="8128"/>
                  </a:lnTo>
                  <a:lnTo>
                    <a:pt x="790727" y="3619"/>
                  </a:lnTo>
                  <a:lnTo>
                    <a:pt x="772566" y="914"/>
                  </a:lnTo>
                  <a:lnTo>
                    <a:pt x="753452" y="0"/>
                  </a:lnTo>
                  <a:lnTo>
                    <a:pt x="734949" y="914"/>
                  </a:lnTo>
                  <a:lnTo>
                    <a:pt x="683831" y="14439"/>
                  </a:lnTo>
                  <a:lnTo>
                    <a:pt x="643394" y="42303"/>
                  </a:lnTo>
                  <a:lnTo>
                    <a:pt x="625144" y="67246"/>
                  </a:lnTo>
                  <a:lnTo>
                    <a:pt x="625017" y="67437"/>
                  </a:lnTo>
                  <a:lnTo>
                    <a:pt x="619239" y="81102"/>
                  </a:lnTo>
                  <a:lnTo>
                    <a:pt x="619163" y="81280"/>
                  </a:lnTo>
                  <a:lnTo>
                    <a:pt x="615657" y="95885"/>
                  </a:lnTo>
                  <a:lnTo>
                    <a:pt x="619163" y="140931"/>
                  </a:lnTo>
                  <a:lnTo>
                    <a:pt x="643496" y="179755"/>
                  </a:lnTo>
                  <a:lnTo>
                    <a:pt x="683971" y="207441"/>
                  </a:lnTo>
                  <a:lnTo>
                    <a:pt x="735215" y="220992"/>
                  </a:lnTo>
                  <a:lnTo>
                    <a:pt x="753745" y="221894"/>
                  </a:lnTo>
                  <a:lnTo>
                    <a:pt x="772845" y="220992"/>
                  </a:lnTo>
                  <a:lnTo>
                    <a:pt x="824369" y="207441"/>
                  </a:lnTo>
                  <a:lnTo>
                    <a:pt x="863904" y="179755"/>
                  </a:lnTo>
                  <a:lnTo>
                    <a:pt x="873569" y="167995"/>
                  </a:lnTo>
                  <a:lnTo>
                    <a:pt x="873696" y="167843"/>
                  </a:lnTo>
                  <a:lnTo>
                    <a:pt x="881507" y="154876"/>
                  </a:lnTo>
                  <a:lnTo>
                    <a:pt x="887095" y="141109"/>
                  </a:lnTo>
                  <a:lnTo>
                    <a:pt x="890447" y="126568"/>
                  </a:lnTo>
                  <a:lnTo>
                    <a:pt x="891565" y="111226"/>
                  </a:lnTo>
                  <a:close/>
                </a:path>
                <a:path w="1007110" h="222250">
                  <a:moveTo>
                    <a:pt x="1006513" y="113804"/>
                  </a:moveTo>
                  <a:lnTo>
                    <a:pt x="906716" y="113804"/>
                  </a:lnTo>
                  <a:lnTo>
                    <a:pt x="906716" y="152971"/>
                  </a:lnTo>
                  <a:lnTo>
                    <a:pt x="1006513" y="152971"/>
                  </a:lnTo>
                  <a:lnTo>
                    <a:pt x="1006513" y="113804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9692" y="3733063"/>
              <a:ext cx="249910" cy="21159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577332" y="3727348"/>
              <a:ext cx="368935" cy="222250"/>
            </a:xfrm>
            <a:custGeom>
              <a:avLst/>
              <a:gdLst/>
              <a:ahLst/>
              <a:cxnLst/>
              <a:rect l="l" t="t" r="r" b="b"/>
              <a:pathLst>
                <a:path w="368935" h="222250">
                  <a:moveTo>
                    <a:pt x="171725" y="138391"/>
                  </a:moveTo>
                  <a:lnTo>
                    <a:pt x="92925" y="138391"/>
                  </a:lnTo>
                  <a:lnTo>
                    <a:pt x="97579" y="150214"/>
                  </a:lnTo>
                  <a:lnTo>
                    <a:pt x="121094" y="181711"/>
                  </a:lnTo>
                  <a:lnTo>
                    <a:pt x="156422" y="205487"/>
                  </a:lnTo>
                  <a:lnTo>
                    <a:pt x="199834" y="219240"/>
                  </a:lnTo>
                  <a:lnTo>
                    <a:pt x="231038" y="221881"/>
                  </a:lnTo>
                  <a:lnTo>
                    <a:pt x="250140" y="220979"/>
                  </a:lnTo>
                  <a:lnTo>
                    <a:pt x="301663" y="207441"/>
                  </a:lnTo>
                  <a:lnTo>
                    <a:pt x="341205" y="179754"/>
                  </a:lnTo>
                  <a:lnTo>
                    <a:pt x="350520" y="168414"/>
                  </a:lnTo>
                  <a:lnTo>
                    <a:pt x="231038" y="168414"/>
                  </a:lnTo>
                  <a:lnTo>
                    <a:pt x="223115" y="167995"/>
                  </a:lnTo>
                  <a:lnTo>
                    <a:pt x="185213" y="153157"/>
                  </a:lnTo>
                  <a:lnTo>
                    <a:pt x="173850" y="141681"/>
                  </a:lnTo>
                  <a:lnTo>
                    <a:pt x="171725" y="138391"/>
                  </a:lnTo>
                  <a:close/>
                </a:path>
                <a:path w="368935" h="222250">
                  <a:moveTo>
                    <a:pt x="70332" y="4279"/>
                  </a:moveTo>
                  <a:lnTo>
                    <a:pt x="0" y="4279"/>
                  </a:lnTo>
                  <a:lnTo>
                    <a:pt x="0" y="215934"/>
                  </a:lnTo>
                  <a:lnTo>
                    <a:pt x="70332" y="215934"/>
                  </a:lnTo>
                  <a:lnTo>
                    <a:pt x="70332" y="138391"/>
                  </a:lnTo>
                  <a:lnTo>
                    <a:pt x="171725" y="138391"/>
                  </a:lnTo>
                  <a:lnTo>
                    <a:pt x="163842" y="111226"/>
                  </a:lnTo>
                  <a:lnTo>
                    <a:pt x="164459" y="102780"/>
                  </a:lnTo>
                  <a:lnTo>
                    <a:pt x="166308" y="94889"/>
                  </a:lnTo>
                  <a:lnTo>
                    <a:pt x="169388" y="87553"/>
                  </a:lnTo>
                  <a:lnTo>
                    <a:pt x="173697" y="80772"/>
                  </a:lnTo>
                  <a:lnTo>
                    <a:pt x="175298" y="78917"/>
                  </a:lnTo>
                  <a:lnTo>
                    <a:pt x="70332" y="78917"/>
                  </a:lnTo>
                  <a:lnTo>
                    <a:pt x="70332" y="4279"/>
                  </a:lnTo>
                  <a:close/>
                </a:path>
                <a:path w="368935" h="222250">
                  <a:moveTo>
                    <a:pt x="350735" y="54038"/>
                  </a:moveTo>
                  <a:lnTo>
                    <a:pt x="231038" y="54038"/>
                  </a:lnTo>
                  <a:lnTo>
                    <a:pt x="239077" y="54467"/>
                  </a:lnTo>
                  <a:lnTo>
                    <a:pt x="246903" y="55753"/>
                  </a:lnTo>
                  <a:lnTo>
                    <a:pt x="280735" y="74651"/>
                  </a:lnTo>
                  <a:lnTo>
                    <a:pt x="294805" y="111226"/>
                  </a:lnTo>
                  <a:lnTo>
                    <a:pt x="294233" y="119797"/>
                  </a:lnTo>
                  <a:lnTo>
                    <a:pt x="292563" y="127563"/>
                  </a:lnTo>
                  <a:lnTo>
                    <a:pt x="292517" y="127776"/>
                  </a:lnTo>
                  <a:lnTo>
                    <a:pt x="268867" y="157941"/>
                  </a:lnTo>
                  <a:lnTo>
                    <a:pt x="231038" y="168414"/>
                  </a:lnTo>
                  <a:lnTo>
                    <a:pt x="350520" y="168414"/>
                  </a:lnTo>
                  <a:lnTo>
                    <a:pt x="367741" y="126559"/>
                  </a:lnTo>
                  <a:lnTo>
                    <a:pt x="368858" y="111226"/>
                  </a:lnTo>
                  <a:lnTo>
                    <a:pt x="367732" y="95760"/>
                  </a:lnTo>
                  <a:lnTo>
                    <a:pt x="364355" y="81097"/>
                  </a:lnTo>
                  <a:lnTo>
                    <a:pt x="358727" y="67237"/>
                  </a:lnTo>
                  <a:lnTo>
                    <a:pt x="350850" y="54178"/>
                  </a:lnTo>
                  <a:lnTo>
                    <a:pt x="350735" y="54038"/>
                  </a:lnTo>
                  <a:close/>
                </a:path>
                <a:path w="368935" h="222250">
                  <a:moveTo>
                    <a:pt x="231038" y="0"/>
                  </a:moveTo>
                  <a:lnTo>
                    <a:pt x="186052" y="5550"/>
                  </a:lnTo>
                  <a:lnTo>
                    <a:pt x="145784" y="21763"/>
                  </a:lnTo>
                  <a:lnTo>
                    <a:pt x="114287" y="47069"/>
                  </a:lnTo>
                  <a:lnTo>
                    <a:pt x="94640" y="78917"/>
                  </a:lnTo>
                  <a:lnTo>
                    <a:pt x="175298" y="78917"/>
                  </a:lnTo>
                  <a:lnTo>
                    <a:pt x="178979" y="74651"/>
                  </a:lnTo>
                  <a:lnTo>
                    <a:pt x="184958" y="69300"/>
                  </a:lnTo>
                  <a:lnTo>
                    <a:pt x="222815" y="54467"/>
                  </a:lnTo>
                  <a:lnTo>
                    <a:pt x="231038" y="54038"/>
                  </a:lnTo>
                  <a:lnTo>
                    <a:pt x="350735" y="54038"/>
                  </a:lnTo>
                  <a:lnTo>
                    <a:pt x="341008" y="42207"/>
                  </a:lnTo>
                  <a:lnTo>
                    <a:pt x="301523" y="14439"/>
                  </a:lnTo>
                  <a:lnTo>
                    <a:pt x="250131" y="902"/>
                  </a:lnTo>
                  <a:lnTo>
                    <a:pt x="231038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3920" y="3733063"/>
              <a:ext cx="243052" cy="21159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183236" y="3726776"/>
              <a:ext cx="554990" cy="224790"/>
            </a:xfrm>
            <a:custGeom>
              <a:avLst/>
              <a:gdLst/>
              <a:ahLst/>
              <a:cxnLst/>
              <a:rect l="l" t="t" r="r" b="b"/>
              <a:pathLst>
                <a:path w="554990" h="224789">
                  <a:moveTo>
                    <a:pt x="262788" y="147828"/>
                  </a:moveTo>
                  <a:lnTo>
                    <a:pt x="259207" y="131432"/>
                  </a:lnTo>
                  <a:lnTo>
                    <a:pt x="251333" y="118529"/>
                  </a:lnTo>
                  <a:lnTo>
                    <a:pt x="239179" y="108559"/>
                  </a:lnTo>
                  <a:lnTo>
                    <a:pt x="222745" y="101511"/>
                  </a:lnTo>
                  <a:lnTo>
                    <a:pt x="237756" y="95262"/>
                  </a:lnTo>
                  <a:lnTo>
                    <a:pt x="248475" y="86791"/>
                  </a:lnTo>
                  <a:lnTo>
                    <a:pt x="254914" y="76098"/>
                  </a:lnTo>
                  <a:lnTo>
                    <a:pt x="257060" y="63182"/>
                  </a:lnTo>
                  <a:lnTo>
                    <a:pt x="255803" y="50304"/>
                  </a:lnTo>
                  <a:lnTo>
                    <a:pt x="226631" y="15367"/>
                  </a:lnTo>
                  <a:lnTo>
                    <a:pt x="177088" y="2171"/>
                  </a:lnTo>
                  <a:lnTo>
                    <a:pt x="133540" y="0"/>
                  </a:lnTo>
                  <a:lnTo>
                    <a:pt x="108915" y="927"/>
                  </a:lnTo>
                  <a:lnTo>
                    <a:pt x="62941" y="8280"/>
                  </a:lnTo>
                  <a:lnTo>
                    <a:pt x="23393" y="23736"/>
                  </a:lnTo>
                  <a:lnTo>
                    <a:pt x="0" y="70624"/>
                  </a:lnTo>
                  <a:lnTo>
                    <a:pt x="66916" y="70624"/>
                  </a:lnTo>
                  <a:lnTo>
                    <a:pt x="68122" y="64884"/>
                  </a:lnTo>
                  <a:lnTo>
                    <a:pt x="71767" y="59944"/>
                  </a:lnTo>
                  <a:lnTo>
                    <a:pt x="120180" y="46977"/>
                  </a:lnTo>
                  <a:lnTo>
                    <a:pt x="133540" y="46609"/>
                  </a:lnTo>
                  <a:lnTo>
                    <a:pt x="145211" y="47053"/>
                  </a:lnTo>
                  <a:lnTo>
                    <a:pt x="185724" y="55232"/>
                  </a:lnTo>
                  <a:lnTo>
                    <a:pt x="191300" y="60426"/>
                  </a:lnTo>
                  <a:lnTo>
                    <a:pt x="191300" y="72999"/>
                  </a:lnTo>
                  <a:lnTo>
                    <a:pt x="148971" y="87210"/>
                  </a:lnTo>
                  <a:lnTo>
                    <a:pt x="96075" y="87210"/>
                  </a:lnTo>
                  <a:lnTo>
                    <a:pt x="96075" y="128384"/>
                  </a:lnTo>
                  <a:lnTo>
                    <a:pt x="156794" y="128485"/>
                  </a:lnTo>
                  <a:lnTo>
                    <a:pt x="192443" y="142494"/>
                  </a:lnTo>
                  <a:lnTo>
                    <a:pt x="192443" y="147828"/>
                  </a:lnTo>
                  <a:lnTo>
                    <a:pt x="156057" y="175920"/>
                  </a:lnTo>
                  <a:lnTo>
                    <a:pt x="133540" y="177279"/>
                  </a:lnTo>
                  <a:lnTo>
                    <a:pt x="120180" y="176771"/>
                  </a:lnTo>
                  <a:lnTo>
                    <a:pt x="77851" y="161594"/>
                  </a:lnTo>
                  <a:lnTo>
                    <a:pt x="66916" y="135242"/>
                  </a:lnTo>
                  <a:lnTo>
                    <a:pt x="0" y="135242"/>
                  </a:lnTo>
                  <a:lnTo>
                    <a:pt x="8572" y="174244"/>
                  </a:lnTo>
                  <a:lnTo>
                    <a:pt x="53378" y="211721"/>
                  </a:lnTo>
                  <a:lnTo>
                    <a:pt x="102984" y="222796"/>
                  </a:lnTo>
                  <a:lnTo>
                    <a:pt x="133540" y="224167"/>
                  </a:lnTo>
                  <a:lnTo>
                    <a:pt x="160909" y="223024"/>
                  </a:lnTo>
                  <a:lnTo>
                    <a:pt x="207518" y="213880"/>
                  </a:lnTo>
                  <a:lnTo>
                    <a:pt x="242404" y="195389"/>
                  </a:lnTo>
                  <a:lnTo>
                    <a:pt x="260426" y="166370"/>
                  </a:lnTo>
                  <a:lnTo>
                    <a:pt x="262788" y="147828"/>
                  </a:lnTo>
                  <a:close/>
                </a:path>
                <a:path w="554990" h="224789">
                  <a:moveTo>
                    <a:pt x="554443" y="217881"/>
                  </a:moveTo>
                  <a:lnTo>
                    <a:pt x="534758" y="181571"/>
                  </a:lnTo>
                  <a:lnTo>
                    <a:pt x="508889" y="133819"/>
                  </a:lnTo>
                  <a:lnTo>
                    <a:pt x="474789" y="70904"/>
                  </a:lnTo>
                  <a:lnTo>
                    <a:pt x="439762" y="6286"/>
                  </a:lnTo>
                  <a:lnTo>
                    <a:pt x="437781" y="6286"/>
                  </a:lnTo>
                  <a:lnTo>
                    <a:pt x="437781" y="133819"/>
                  </a:lnTo>
                  <a:lnTo>
                    <a:pt x="369417" y="133819"/>
                  </a:lnTo>
                  <a:lnTo>
                    <a:pt x="403733" y="70904"/>
                  </a:lnTo>
                  <a:lnTo>
                    <a:pt x="437781" y="133819"/>
                  </a:lnTo>
                  <a:lnTo>
                    <a:pt x="437781" y="6286"/>
                  </a:lnTo>
                  <a:lnTo>
                    <a:pt x="367436" y="6286"/>
                  </a:lnTo>
                  <a:lnTo>
                    <a:pt x="252780" y="217881"/>
                  </a:lnTo>
                  <a:lnTo>
                    <a:pt x="323977" y="217881"/>
                  </a:lnTo>
                  <a:lnTo>
                    <a:pt x="343700" y="181571"/>
                  </a:lnTo>
                  <a:lnTo>
                    <a:pt x="463511" y="181571"/>
                  </a:lnTo>
                  <a:lnTo>
                    <a:pt x="483247" y="217881"/>
                  </a:lnTo>
                  <a:lnTo>
                    <a:pt x="554443" y="217881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3966" y="3733063"/>
              <a:ext cx="243052" cy="21159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447044" y="956272"/>
              <a:ext cx="517525" cy="123189"/>
            </a:xfrm>
            <a:custGeom>
              <a:avLst/>
              <a:gdLst/>
              <a:ahLst/>
              <a:cxnLst/>
              <a:rect l="l" t="t" r="r" b="b"/>
              <a:pathLst>
                <a:path w="517525" h="123190">
                  <a:moveTo>
                    <a:pt x="175209" y="122897"/>
                  </a:moveTo>
                  <a:lnTo>
                    <a:pt x="133858" y="122897"/>
                  </a:lnTo>
                  <a:lnTo>
                    <a:pt x="122389" y="101803"/>
                  </a:lnTo>
                  <a:lnTo>
                    <a:pt x="52806" y="101803"/>
                  </a:lnTo>
                  <a:lnTo>
                    <a:pt x="41351" y="122897"/>
                  </a:lnTo>
                  <a:lnTo>
                    <a:pt x="0" y="122897"/>
                  </a:lnTo>
                  <a:lnTo>
                    <a:pt x="66598" y="0"/>
                  </a:lnTo>
                  <a:lnTo>
                    <a:pt x="108610" y="0"/>
                  </a:lnTo>
                  <a:lnTo>
                    <a:pt x="175209" y="122897"/>
                  </a:lnTo>
                  <a:close/>
                </a:path>
                <a:path w="517525" h="123190">
                  <a:moveTo>
                    <a:pt x="87693" y="37528"/>
                  </a:moveTo>
                  <a:lnTo>
                    <a:pt x="67754" y="74066"/>
                  </a:lnTo>
                  <a:lnTo>
                    <a:pt x="107454" y="74066"/>
                  </a:lnTo>
                  <a:lnTo>
                    <a:pt x="87693" y="37528"/>
                  </a:lnTo>
                  <a:close/>
                </a:path>
                <a:path w="517525" h="123190">
                  <a:moveTo>
                    <a:pt x="271703" y="0"/>
                  </a:moveTo>
                  <a:lnTo>
                    <a:pt x="313080" y="13360"/>
                  </a:lnTo>
                  <a:lnTo>
                    <a:pt x="317449" y="19507"/>
                  </a:lnTo>
                  <a:lnTo>
                    <a:pt x="321830" y="25654"/>
                  </a:lnTo>
                  <a:lnTo>
                    <a:pt x="324015" y="32766"/>
                  </a:lnTo>
                  <a:lnTo>
                    <a:pt x="324015" y="40843"/>
                  </a:lnTo>
                  <a:lnTo>
                    <a:pt x="324015" y="41516"/>
                  </a:lnTo>
                  <a:lnTo>
                    <a:pt x="302966" y="77084"/>
                  </a:lnTo>
                  <a:lnTo>
                    <a:pt x="273202" y="83197"/>
                  </a:lnTo>
                  <a:lnTo>
                    <a:pt x="219887" y="83197"/>
                  </a:lnTo>
                  <a:lnTo>
                    <a:pt x="219887" y="122897"/>
                  </a:lnTo>
                  <a:lnTo>
                    <a:pt x="178866" y="122897"/>
                  </a:lnTo>
                  <a:lnTo>
                    <a:pt x="178866" y="0"/>
                  </a:lnTo>
                  <a:lnTo>
                    <a:pt x="271703" y="0"/>
                  </a:lnTo>
                  <a:close/>
                </a:path>
                <a:path w="517525" h="123190">
                  <a:moveTo>
                    <a:pt x="264388" y="54140"/>
                  </a:moveTo>
                  <a:lnTo>
                    <a:pt x="270154" y="54140"/>
                  </a:lnTo>
                  <a:lnTo>
                    <a:pt x="274447" y="53975"/>
                  </a:lnTo>
                  <a:lnTo>
                    <a:pt x="287147" y="45783"/>
                  </a:lnTo>
                  <a:lnTo>
                    <a:pt x="287147" y="41681"/>
                  </a:lnTo>
                  <a:lnTo>
                    <a:pt x="287147" y="37465"/>
                  </a:lnTo>
                  <a:lnTo>
                    <a:pt x="269824" y="28397"/>
                  </a:lnTo>
                  <a:lnTo>
                    <a:pt x="264388" y="28397"/>
                  </a:lnTo>
                  <a:lnTo>
                    <a:pt x="258914" y="28397"/>
                  </a:lnTo>
                  <a:lnTo>
                    <a:pt x="256692" y="28397"/>
                  </a:lnTo>
                  <a:lnTo>
                    <a:pt x="252818" y="28422"/>
                  </a:lnTo>
                  <a:lnTo>
                    <a:pt x="247281" y="28473"/>
                  </a:lnTo>
                  <a:lnTo>
                    <a:pt x="242454" y="28514"/>
                  </a:lnTo>
                  <a:lnTo>
                    <a:pt x="236280" y="28541"/>
                  </a:lnTo>
                  <a:lnTo>
                    <a:pt x="228757" y="28557"/>
                  </a:lnTo>
                  <a:lnTo>
                    <a:pt x="219887" y="28562"/>
                  </a:lnTo>
                  <a:lnTo>
                    <a:pt x="219887" y="54140"/>
                  </a:lnTo>
                  <a:lnTo>
                    <a:pt x="264223" y="54140"/>
                  </a:lnTo>
                  <a:lnTo>
                    <a:pt x="264388" y="54140"/>
                  </a:lnTo>
                  <a:close/>
                </a:path>
                <a:path w="517525" h="123190">
                  <a:moveTo>
                    <a:pt x="331812" y="0"/>
                  </a:moveTo>
                  <a:lnTo>
                    <a:pt x="476973" y="0"/>
                  </a:lnTo>
                </a:path>
                <a:path w="517525" h="123190">
                  <a:moveTo>
                    <a:pt x="476973" y="0"/>
                  </a:moveTo>
                  <a:lnTo>
                    <a:pt x="476973" y="33375"/>
                  </a:lnTo>
                  <a:lnTo>
                    <a:pt x="425157" y="33375"/>
                  </a:lnTo>
                  <a:lnTo>
                    <a:pt x="425157" y="122897"/>
                  </a:lnTo>
                  <a:lnTo>
                    <a:pt x="384301" y="122897"/>
                  </a:lnTo>
                  <a:lnTo>
                    <a:pt x="384301" y="33375"/>
                  </a:lnTo>
                  <a:lnTo>
                    <a:pt x="331812" y="33375"/>
                  </a:lnTo>
                  <a:lnTo>
                    <a:pt x="331812" y="0"/>
                  </a:lnTo>
                  <a:lnTo>
                    <a:pt x="476973" y="0"/>
                  </a:lnTo>
                  <a:close/>
                </a:path>
                <a:path w="517525" h="123190">
                  <a:moveTo>
                    <a:pt x="481291" y="92163"/>
                  </a:moveTo>
                  <a:lnTo>
                    <a:pt x="481291" y="122897"/>
                  </a:lnTo>
                  <a:lnTo>
                    <a:pt x="517334" y="122897"/>
                  </a:lnTo>
                  <a:lnTo>
                    <a:pt x="517334" y="92163"/>
                  </a:lnTo>
                  <a:lnTo>
                    <a:pt x="481291" y="92163"/>
                  </a:lnTo>
                  <a:close/>
                </a:path>
              </a:pathLst>
            </a:custGeom>
            <a:ln w="3175">
              <a:solidFill>
                <a:srgbClr val="37343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3459" y="953236"/>
              <a:ext cx="390867" cy="13078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094996" y="4066794"/>
              <a:ext cx="517525" cy="123189"/>
            </a:xfrm>
            <a:custGeom>
              <a:avLst/>
              <a:gdLst/>
              <a:ahLst/>
              <a:cxnLst/>
              <a:rect l="l" t="t" r="r" b="b"/>
              <a:pathLst>
                <a:path w="517525" h="123189">
                  <a:moveTo>
                    <a:pt x="175221" y="122897"/>
                  </a:moveTo>
                  <a:lnTo>
                    <a:pt x="133858" y="122897"/>
                  </a:lnTo>
                  <a:lnTo>
                    <a:pt x="122402" y="101803"/>
                  </a:lnTo>
                  <a:lnTo>
                    <a:pt x="52819" y="101803"/>
                  </a:lnTo>
                  <a:lnTo>
                    <a:pt x="41363" y="122897"/>
                  </a:lnTo>
                  <a:lnTo>
                    <a:pt x="0" y="122897"/>
                  </a:lnTo>
                  <a:lnTo>
                    <a:pt x="66598" y="0"/>
                  </a:lnTo>
                  <a:lnTo>
                    <a:pt x="108610" y="0"/>
                  </a:lnTo>
                  <a:lnTo>
                    <a:pt x="175221" y="122897"/>
                  </a:lnTo>
                  <a:close/>
                </a:path>
                <a:path w="517525" h="123189">
                  <a:moveTo>
                    <a:pt x="87693" y="37528"/>
                  </a:moveTo>
                  <a:lnTo>
                    <a:pt x="67767" y="74066"/>
                  </a:lnTo>
                  <a:lnTo>
                    <a:pt x="107454" y="74066"/>
                  </a:lnTo>
                  <a:lnTo>
                    <a:pt x="87693" y="37528"/>
                  </a:lnTo>
                  <a:close/>
                </a:path>
                <a:path w="517525" h="123189">
                  <a:moveTo>
                    <a:pt x="271703" y="0"/>
                  </a:moveTo>
                  <a:lnTo>
                    <a:pt x="313093" y="13373"/>
                  </a:lnTo>
                  <a:lnTo>
                    <a:pt x="324027" y="32765"/>
                  </a:lnTo>
                  <a:lnTo>
                    <a:pt x="324027" y="40855"/>
                  </a:lnTo>
                  <a:lnTo>
                    <a:pt x="324027" y="41516"/>
                  </a:lnTo>
                  <a:lnTo>
                    <a:pt x="302968" y="77084"/>
                  </a:lnTo>
                  <a:lnTo>
                    <a:pt x="273202" y="83197"/>
                  </a:lnTo>
                  <a:lnTo>
                    <a:pt x="219887" y="83197"/>
                  </a:lnTo>
                  <a:lnTo>
                    <a:pt x="219887" y="122897"/>
                  </a:lnTo>
                  <a:lnTo>
                    <a:pt x="178866" y="122897"/>
                  </a:lnTo>
                  <a:lnTo>
                    <a:pt x="178866" y="0"/>
                  </a:lnTo>
                  <a:lnTo>
                    <a:pt x="271703" y="0"/>
                  </a:lnTo>
                  <a:close/>
                </a:path>
                <a:path w="517525" h="123189">
                  <a:moveTo>
                    <a:pt x="264401" y="54140"/>
                  </a:moveTo>
                  <a:lnTo>
                    <a:pt x="270154" y="54140"/>
                  </a:lnTo>
                  <a:lnTo>
                    <a:pt x="274447" y="53974"/>
                  </a:lnTo>
                  <a:lnTo>
                    <a:pt x="277266" y="53644"/>
                  </a:lnTo>
                  <a:lnTo>
                    <a:pt x="280098" y="53314"/>
                  </a:lnTo>
                  <a:lnTo>
                    <a:pt x="282448" y="52260"/>
                  </a:lnTo>
                  <a:lnTo>
                    <a:pt x="284327" y="50482"/>
                  </a:lnTo>
                  <a:lnTo>
                    <a:pt x="286207" y="48717"/>
                  </a:lnTo>
                  <a:lnTo>
                    <a:pt x="287147" y="45783"/>
                  </a:lnTo>
                  <a:lnTo>
                    <a:pt x="287147" y="41681"/>
                  </a:lnTo>
                  <a:lnTo>
                    <a:pt x="287147" y="37477"/>
                  </a:lnTo>
                  <a:lnTo>
                    <a:pt x="269824" y="28397"/>
                  </a:lnTo>
                  <a:lnTo>
                    <a:pt x="264401" y="28397"/>
                  </a:lnTo>
                  <a:lnTo>
                    <a:pt x="258914" y="28397"/>
                  </a:lnTo>
                  <a:lnTo>
                    <a:pt x="256705" y="28397"/>
                  </a:lnTo>
                  <a:lnTo>
                    <a:pt x="252831" y="28422"/>
                  </a:lnTo>
                  <a:lnTo>
                    <a:pt x="247294" y="28473"/>
                  </a:lnTo>
                  <a:lnTo>
                    <a:pt x="242467" y="28514"/>
                  </a:lnTo>
                  <a:lnTo>
                    <a:pt x="236291" y="28541"/>
                  </a:lnTo>
                  <a:lnTo>
                    <a:pt x="228765" y="28557"/>
                  </a:lnTo>
                  <a:lnTo>
                    <a:pt x="219887" y="28562"/>
                  </a:lnTo>
                  <a:lnTo>
                    <a:pt x="219887" y="54140"/>
                  </a:lnTo>
                  <a:lnTo>
                    <a:pt x="264236" y="54140"/>
                  </a:lnTo>
                  <a:lnTo>
                    <a:pt x="264401" y="54140"/>
                  </a:lnTo>
                  <a:close/>
                </a:path>
                <a:path w="517525" h="123189">
                  <a:moveTo>
                    <a:pt x="331825" y="0"/>
                  </a:moveTo>
                  <a:lnTo>
                    <a:pt x="476986" y="0"/>
                  </a:lnTo>
                </a:path>
                <a:path w="517525" h="123189">
                  <a:moveTo>
                    <a:pt x="476986" y="0"/>
                  </a:moveTo>
                  <a:lnTo>
                    <a:pt x="476986" y="33375"/>
                  </a:lnTo>
                  <a:lnTo>
                    <a:pt x="425157" y="33375"/>
                  </a:lnTo>
                  <a:lnTo>
                    <a:pt x="425157" y="122897"/>
                  </a:lnTo>
                  <a:lnTo>
                    <a:pt x="384301" y="122897"/>
                  </a:lnTo>
                  <a:lnTo>
                    <a:pt x="384301" y="33375"/>
                  </a:lnTo>
                  <a:lnTo>
                    <a:pt x="331825" y="33375"/>
                  </a:lnTo>
                  <a:lnTo>
                    <a:pt x="331825" y="0"/>
                  </a:lnTo>
                  <a:lnTo>
                    <a:pt x="476986" y="0"/>
                  </a:lnTo>
                  <a:close/>
                </a:path>
                <a:path w="517525" h="123189">
                  <a:moveTo>
                    <a:pt x="481291" y="92163"/>
                  </a:moveTo>
                  <a:lnTo>
                    <a:pt x="481291" y="122897"/>
                  </a:lnTo>
                  <a:lnTo>
                    <a:pt x="517334" y="122897"/>
                  </a:lnTo>
                  <a:lnTo>
                    <a:pt x="517334" y="92163"/>
                  </a:lnTo>
                  <a:lnTo>
                    <a:pt x="481291" y="92163"/>
                  </a:lnTo>
                  <a:close/>
                </a:path>
              </a:pathLst>
            </a:custGeom>
            <a:ln w="3175">
              <a:solidFill>
                <a:srgbClr val="37343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71411" y="4061764"/>
              <a:ext cx="308165" cy="132956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464215" y="1278623"/>
              <a:ext cx="775335" cy="108585"/>
            </a:xfrm>
            <a:custGeom>
              <a:avLst/>
              <a:gdLst/>
              <a:ahLst/>
              <a:cxnLst/>
              <a:rect l="l" t="t" r="r" b="b"/>
              <a:pathLst>
                <a:path w="775335" h="108584">
                  <a:moveTo>
                    <a:pt x="81686" y="34442"/>
                  </a:moveTo>
                  <a:lnTo>
                    <a:pt x="78079" y="17818"/>
                  </a:lnTo>
                  <a:lnTo>
                    <a:pt x="72898" y="12192"/>
                  </a:lnTo>
                  <a:lnTo>
                    <a:pt x="68732" y="7683"/>
                  </a:lnTo>
                  <a:lnTo>
                    <a:pt x="68732" y="34442"/>
                  </a:lnTo>
                  <a:lnTo>
                    <a:pt x="66217" y="45516"/>
                  </a:lnTo>
                  <a:lnTo>
                    <a:pt x="59397" y="52311"/>
                  </a:lnTo>
                  <a:lnTo>
                    <a:pt x="49314" y="55753"/>
                  </a:lnTo>
                  <a:lnTo>
                    <a:pt x="37033" y="56692"/>
                  </a:lnTo>
                  <a:lnTo>
                    <a:pt x="12801" y="56692"/>
                  </a:lnTo>
                  <a:lnTo>
                    <a:pt x="12801" y="12192"/>
                  </a:lnTo>
                  <a:lnTo>
                    <a:pt x="37033" y="12192"/>
                  </a:lnTo>
                  <a:lnTo>
                    <a:pt x="49377" y="13119"/>
                  </a:lnTo>
                  <a:lnTo>
                    <a:pt x="59448" y="16522"/>
                  </a:lnTo>
                  <a:lnTo>
                    <a:pt x="66243" y="23317"/>
                  </a:lnTo>
                  <a:lnTo>
                    <a:pt x="68732" y="34442"/>
                  </a:lnTo>
                  <a:lnTo>
                    <a:pt x="68732" y="7683"/>
                  </a:lnTo>
                  <a:lnTo>
                    <a:pt x="68313" y="7226"/>
                  </a:lnTo>
                  <a:lnTo>
                    <a:pt x="53911" y="1638"/>
                  </a:lnTo>
                  <a:lnTo>
                    <a:pt x="36423" y="0"/>
                  </a:lnTo>
                  <a:lnTo>
                    <a:pt x="0" y="0"/>
                  </a:lnTo>
                  <a:lnTo>
                    <a:pt x="0" y="106680"/>
                  </a:lnTo>
                  <a:lnTo>
                    <a:pt x="12801" y="106680"/>
                  </a:lnTo>
                  <a:lnTo>
                    <a:pt x="12801" y="68884"/>
                  </a:lnTo>
                  <a:lnTo>
                    <a:pt x="36423" y="68884"/>
                  </a:lnTo>
                  <a:lnTo>
                    <a:pt x="53911" y="67259"/>
                  </a:lnTo>
                  <a:lnTo>
                    <a:pt x="68313" y="61671"/>
                  </a:lnTo>
                  <a:lnTo>
                    <a:pt x="72898" y="56692"/>
                  </a:lnTo>
                  <a:lnTo>
                    <a:pt x="78079" y="51079"/>
                  </a:lnTo>
                  <a:lnTo>
                    <a:pt x="81686" y="34442"/>
                  </a:lnTo>
                  <a:close/>
                </a:path>
                <a:path w="775335" h="108584">
                  <a:moveTo>
                    <a:pt x="204673" y="70104"/>
                  </a:moveTo>
                  <a:lnTo>
                    <a:pt x="201383" y="53568"/>
                  </a:lnTo>
                  <a:lnTo>
                    <a:pt x="193916" y="43281"/>
                  </a:lnTo>
                  <a:lnTo>
                    <a:pt x="192646" y="41529"/>
                  </a:lnTo>
                  <a:lnTo>
                    <a:pt x="192481" y="41440"/>
                  </a:lnTo>
                  <a:lnTo>
                    <a:pt x="192481" y="70104"/>
                  </a:lnTo>
                  <a:lnTo>
                    <a:pt x="190385" y="81432"/>
                  </a:lnTo>
                  <a:lnTo>
                    <a:pt x="184670" y="89865"/>
                  </a:lnTo>
                  <a:lnTo>
                    <a:pt x="176149" y="95123"/>
                  </a:lnTo>
                  <a:lnTo>
                    <a:pt x="165658" y="96926"/>
                  </a:lnTo>
                  <a:lnTo>
                    <a:pt x="155155" y="95123"/>
                  </a:lnTo>
                  <a:lnTo>
                    <a:pt x="146646" y="89865"/>
                  </a:lnTo>
                  <a:lnTo>
                    <a:pt x="140919" y="81432"/>
                  </a:lnTo>
                  <a:lnTo>
                    <a:pt x="139865" y="75742"/>
                  </a:lnTo>
                  <a:lnTo>
                    <a:pt x="138836" y="70104"/>
                  </a:lnTo>
                  <a:lnTo>
                    <a:pt x="139865" y="64465"/>
                  </a:lnTo>
                  <a:lnTo>
                    <a:pt x="140919" y="58788"/>
                  </a:lnTo>
                  <a:lnTo>
                    <a:pt x="146596" y="50419"/>
                  </a:lnTo>
                  <a:lnTo>
                    <a:pt x="155155" y="45097"/>
                  </a:lnTo>
                  <a:lnTo>
                    <a:pt x="165658" y="43281"/>
                  </a:lnTo>
                  <a:lnTo>
                    <a:pt x="176149" y="45097"/>
                  </a:lnTo>
                  <a:lnTo>
                    <a:pt x="184708" y="50419"/>
                  </a:lnTo>
                  <a:lnTo>
                    <a:pt x="190385" y="58788"/>
                  </a:lnTo>
                  <a:lnTo>
                    <a:pt x="192481" y="70104"/>
                  </a:lnTo>
                  <a:lnTo>
                    <a:pt x="192481" y="41440"/>
                  </a:lnTo>
                  <a:lnTo>
                    <a:pt x="180174" y="34188"/>
                  </a:lnTo>
                  <a:lnTo>
                    <a:pt x="165658" y="31699"/>
                  </a:lnTo>
                  <a:lnTo>
                    <a:pt x="152247" y="33845"/>
                  </a:lnTo>
                  <a:lnTo>
                    <a:pt x="140411" y="40144"/>
                  </a:lnTo>
                  <a:lnTo>
                    <a:pt x="131508" y="50419"/>
                  </a:lnTo>
                  <a:lnTo>
                    <a:pt x="126949" y="64465"/>
                  </a:lnTo>
                  <a:lnTo>
                    <a:pt x="108966" y="64465"/>
                  </a:lnTo>
                  <a:lnTo>
                    <a:pt x="108966" y="33528"/>
                  </a:lnTo>
                  <a:lnTo>
                    <a:pt x="96774" y="33528"/>
                  </a:lnTo>
                  <a:lnTo>
                    <a:pt x="96774" y="106680"/>
                  </a:lnTo>
                  <a:lnTo>
                    <a:pt x="108966" y="106680"/>
                  </a:lnTo>
                  <a:lnTo>
                    <a:pt x="108966" y="75742"/>
                  </a:lnTo>
                  <a:lnTo>
                    <a:pt x="126949" y="75742"/>
                  </a:lnTo>
                  <a:lnTo>
                    <a:pt x="152247" y="106375"/>
                  </a:lnTo>
                  <a:lnTo>
                    <a:pt x="165658" y="108508"/>
                  </a:lnTo>
                  <a:lnTo>
                    <a:pt x="180174" y="106032"/>
                  </a:lnTo>
                  <a:lnTo>
                    <a:pt x="192646" y="98679"/>
                  </a:lnTo>
                  <a:lnTo>
                    <a:pt x="193916" y="96926"/>
                  </a:lnTo>
                  <a:lnTo>
                    <a:pt x="201383" y="86652"/>
                  </a:lnTo>
                  <a:lnTo>
                    <a:pt x="204673" y="70104"/>
                  </a:lnTo>
                  <a:close/>
                </a:path>
                <a:path w="775335" h="108584">
                  <a:moveTo>
                    <a:pt x="289852" y="106680"/>
                  </a:moveTo>
                  <a:lnTo>
                    <a:pt x="258775" y="69951"/>
                  </a:lnTo>
                  <a:lnTo>
                    <a:pt x="286512" y="33528"/>
                  </a:lnTo>
                  <a:lnTo>
                    <a:pt x="272338" y="33528"/>
                  </a:lnTo>
                  <a:lnTo>
                    <a:pt x="249174" y="64008"/>
                  </a:lnTo>
                  <a:lnTo>
                    <a:pt x="234391" y="64008"/>
                  </a:lnTo>
                  <a:lnTo>
                    <a:pt x="234391" y="33528"/>
                  </a:lnTo>
                  <a:lnTo>
                    <a:pt x="222199" y="33528"/>
                  </a:lnTo>
                  <a:lnTo>
                    <a:pt x="222199" y="106680"/>
                  </a:lnTo>
                  <a:lnTo>
                    <a:pt x="234391" y="106680"/>
                  </a:lnTo>
                  <a:lnTo>
                    <a:pt x="234391" y="75285"/>
                  </a:lnTo>
                  <a:lnTo>
                    <a:pt x="248716" y="75285"/>
                  </a:lnTo>
                  <a:lnTo>
                    <a:pt x="275539" y="106680"/>
                  </a:lnTo>
                  <a:lnTo>
                    <a:pt x="289852" y="106680"/>
                  </a:lnTo>
                  <a:close/>
                </a:path>
                <a:path w="775335" h="108584">
                  <a:moveTo>
                    <a:pt x="356603" y="77571"/>
                  </a:moveTo>
                  <a:lnTo>
                    <a:pt x="349745" y="71323"/>
                  </a:lnTo>
                  <a:lnTo>
                    <a:pt x="341515" y="69189"/>
                  </a:lnTo>
                  <a:lnTo>
                    <a:pt x="349745" y="67360"/>
                  </a:lnTo>
                  <a:lnTo>
                    <a:pt x="355092" y="61569"/>
                  </a:lnTo>
                  <a:lnTo>
                    <a:pt x="355092" y="52730"/>
                  </a:lnTo>
                  <a:lnTo>
                    <a:pt x="353123" y="44030"/>
                  </a:lnTo>
                  <a:lnTo>
                    <a:pt x="347268" y="37338"/>
                  </a:lnTo>
                  <a:lnTo>
                    <a:pt x="337591" y="33058"/>
                  </a:lnTo>
                  <a:lnTo>
                    <a:pt x="324142" y="31546"/>
                  </a:lnTo>
                  <a:lnTo>
                    <a:pt x="316966" y="31965"/>
                  </a:lnTo>
                  <a:lnTo>
                    <a:pt x="310121" y="33108"/>
                  </a:lnTo>
                  <a:lnTo>
                    <a:pt x="303745" y="34899"/>
                  </a:lnTo>
                  <a:lnTo>
                    <a:pt x="297942" y="37185"/>
                  </a:lnTo>
                  <a:lnTo>
                    <a:pt x="297942" y="48615"/>
                  </a:lnTo>
                  <a:lnTo>
                    <a:pt x="303428" y="46304"/>
                  </a:lnTo>
                  <a:lnTo>
                    <a:pt x="309613" y="44462"/>
                  </a:lnTo>
                  <a:lnTo>
                    <a:pt x="316166" y="43268"/>
                  </a:lnTo>
                  <a:lnTo>
                    <a:pt x="322770" y="42824"/>
                  </a:lnTo>
                  <a:lnTo>
                    <a:pt x="334200" y="42824"/>
                  </a:lnTo>
                  <a:lnTo>
                    <a:pt x="342887" y="46329"/>
                  </a:lnTo>
                  <a:lnTo>
                    <a:pt x="342887" y="61417"/>
                  </a:lnTo>
                  <a:lnTo>
                    <a:pt x="336486" y="63855"/>
                  </a:lnTo>
                  <a:lnTo>
                    <a:pt x="312254" y="63855"/>
                  </a:lnTo>
                  <a:lnTo>
                    <a:pt x="312254" y="75133"/>
                  </a:lnTo>
                  <a:lnTo>
                    <a:pt x="335572" y="75133"/>
                  </a:lnTo>
                  <a:lnTo>
                    <a:pt x="344424" y="76657"/>
                  </a:lnTo>
                  <a:lnTo>
                    <a:pt x="344424" y="95097"/>
                  </a:lnTo>
                  <a:lnTo>
                    <a:pt x="333743" y="97231"/>
                  </a:lnTo>
                  <a:lnTo>
                    <a:pt x="322173" y="97231"/>
                  </a:lnTo>
                  <a:lnTo>
                    <a:pt x="315341" y="96774"/>
                  </a:lnTo>
                  <a:lnTo>
                    <a:pt x="308470" y="95516"/>
                  </a:lnTo>
                  <a:lnTo>
                    <a:pt x="302082" y="93637"/>
                  </a:lnTo>
                  <a:lnTo>
                    <a:pt x="296710" y="91287"/>
                  </a:lnTo>
                  <a:lnTo>
                    <a:pt x="296710" y="102870"/>
                  </a:lnTo>
                  <a:lnTo>
                    <a:pt x="302361" y="105168"/>
                  </a:lnTo>
                  <a:lnTo>
                    <a:pt x="308876" y="106946"/>
                  </a:lnTo>
                  <a:lnTo>
                    <a:pt x="316064" y="108102"/>
                  </a:lnTo>
                  <a:lnTo>
                    <a:pt x="323684" y="108508"/>
                  </a:lnTo>
                  <a:lnTo>
                    <a:pt x="337375" y="107111"/>
                  </a:lnTo>
                  <a:lnTo>
                    <a:pt x="347738" y="102971"/>
                  </a:lnTo>
                  <a:lnTo>
                    <a:pt x="354304" y="96240"/>
                  </a:lnTo>
                  <a:lnTo>
                    <a:pt x="356603" y="87020"/>
                  </a:lnTo>
                  <a:lnTo>
                    <a:pt x="356603" y="77571"/>
                  </a:lnTo>
                  <a:close/>
                </a:path>
                <a:path w="775335" h="108584">
                  <a:moveTo>
                    <a:pt x="445300" y="96012"/>
                  </a:moveTo>
                  <a:lnTo>
                    <a:pt x="443471" y="96621"/>
                  </a:lnTo>
                  <a:lnTo>
                    <a:pt x="441502" y="97078"/>
                  </a:lnTo>
                  <a:lnTo>
                    <a:pt x="436473" y="97078"/>
                  </a:lnTo>
                  <a:lnTo>
                    <a:pt x="434035" y="95859"/>
                  </a:lnTo>
                  <a:lnTo>
                    <a:pt x="434035" y="71780"/>
                  </a:lnTo>
                  <a:lnTo>
                    <a:pt x="434035" y="63855"/>
                  </a:lnTo>
                  <a:lnTo>
                    <a:pt x="433984" y="62484"/>
                  </a:lnTo>
                  <a:lnTo>
                    <a:pt x="431800" y="49326"/>
                  </a:lnTo>
                  <a:lnTo>
                    <a:pt x="427634" y="42976"/>
                  </a:lnTo>
                  <a:lnTo>
                    <a:pt x="425411" y="39585"/>
                  </a:lnTo>
                  <a:lnTo>
                    <a:pt x="415378" y="33693"/>
                  </a:lnTo>
                  <a:lnTo>
                    <a:pt x="402183" y="31699"/>
                  </a:lnTo>
                  <a:lnTo>
                    <a:pt x="393560" y="32194"/>
                  </a:lnTo>
                  <a:lnTo>
                    <a:pt x="385889" y="33401"/>
                  </a:lnTo>
                  <a:lnTo>
                    <a:pt x="379399" y="34988"/>
                  </a:lnTo>
                  <a:lnTo>
                    <a:pt x="374294" y="36576"/>
                  </a:lnTo>
                  <a:lnTo>
                    <a:pt x="374294" y="48463"/>
                  </a:lnTo>
                  <a:lnTo>
                    <a:pt x="379564" y="46456"/>
                  </a:lnTo>
                  <a:lnTo>
                    <a:pt x="385787" y="44691"/>
                  </a:lnTo>
                  <a:lnTo>
                    <a:pt x="392925" y="43459"/>
                  </a:lnTo>
                  <a:lnTo>
                    <a:pt x="400951" y="42976"/>
                  </a:lnTo>
                  <a:lnTo>
                    <a:pt x="409867" y="44297"/>
                  </a:lnTo>
                  <a:lnTo>
                    <a:pt x="416420" y="48006"/>
                  </a:lnTo>
                  <a:lnTo>
                    <a:pt x="420458" y="53784"/>
                  </a:lnTo>
                  <a:lnTo>
                    <a:pt x="421843" y="61264"/>
                  </a:lnTo>
                  <a:lnTo>
                    <a:pt x="421843" y="63855"/>
                  </a:lnTo>
                  <a:lnTo>
                    <a:pt x="421843" y="73914"/>
                  </a:lnTo>
                  <a:lnTo>
                    <a:pt x="421843" y="87325"/>
                  </a:lnTo>
                  <a:lnTo>
                    <a:pt x="416534" y="91897"/>
                  </a:lnTo>
                  <a:lnTo>
                    <a:pt x="410425" y="95237"/>
                  </a:lnTo>
                  <a:lnTo>
                    <a:pt x="403771" y="97294"/>
                  </a:lnTo>
                  <a:lnTo>
                    <a:pt x="396836" y="97993"/>
                  </a:lnTo>
                  <a:lnTo>
                    <a:pt x="388772" y="97993"/>
                  </a:lnTo>
                  <a:lnTo>
                    <a:pt x="381000" y="94183"/>
                  </a:lnTo>
                  <a:lnTo>
                    <a:pt x="381000" y="85648"/>
                  </a:lnTo>
                  <a:lnTo>
                    <a:pt x="382968" y="78981"/>
                  </a:lnTo>
                  <a:lnTo>
                    <a:pt x="388112" y="74714"/>
                  </a:lnTo>
                  <a:lnTo>
                    <a:pt x="395262" y="72453"/>
                  </a:lnTo>
                  <a:lnTo>
                    <a:pt x="403237" y="71780"/>
                  </a:lnTo>
                  <a:lnTo>
                    <a:pt x="409181" y="71780"/>
                  </a:lnTo>
                  <a:lnTo>
                    <a:pt x="416661" y="72847"/>
                  </a:lnTo>
                  <a:lnTo>
                    <a:pt x="421843" y="73914"/>
                  </a:lnTo>
                  <a:lnTo>
                    <a:pt x="421843" y="63855"/>
                  </a:lnTo>
                  <a:lnTo>
                    <a:pt x="415747" y="62484"/>
                  </a:lnTo>
                  <a:lnTo>
                    <a:pt x="407974" y="61569"/>
                  </a:lnTo>
                  <a:lnTo>
                    <a:pt x="401574" y="61569"/>
                  </a:lnTo>
                  <a:lnTo>
                    <a:pt x="389585" y="62788"/>
                  </a:lnTo>
                  <a:lnTo>
                    <a:pt x="389724" y="62788"/>
                  </a:lnTo>
                  <a:lnTo>
                    <a:pt x="379133" y="66827"/>
                  </a:lnTo>
                  <a:lnTo>
                    <a:pt x="371449" y="74434"/>
                  </a:lnTo>
                  <a:lnTo>
                    <a:pt x="368490" y="86258"/>
                  </a:lnTo>
                  <a:lnTo>
                    <a:pt x="370611" y="95859"/>
                  </a:lnTo>
                  <a:lnTo>
                    <a:pt x="370687" y="96240"/>
                  </a:lnTo>
                  <a:lnTo>
                    <a:pt x="376504" y="103162"/>
                  </a:lnTo>
                  <a:lnTo>
                    <a:pt x="384759" y="107200"/>
                  </a:lnTo>
                  <a:lnTo>
                    <a:pt x="394258" y="108508"/>
                  </a:lnTo>
                  <a:lnTo>
                    <a:pt x="402691" y="107848"/>
                  </a:lnTo>
                  <a:lnTo>
                    <a:pt x="410210" y="105918"/>
                  </a:lnTo>
                  <a:lnTo>
                    <a:pt x="416877" y="102857"/>
                  </a:lnTo>
                  <a:lnTo>
                    <a:pt x="422757" y="98755"/>
                  </a:lnTo>
                  <a:lnTo>
                    <a:pt x="424891" y="105156"/>
                  </a:lnTo>
                  <a:lnTo>
                    <a:pt x="430212" y="107594"/>
                  </a:lnTo>
                  <a:lnTo>
                    <a:pt x="439216" y="107594"/>
                  </a:lnTo>
                  <a:lnTo>
                    <a:pt x="442417" y="106984"/>
                  </a:lnTo>
                  <a:lnTo>
                    <a:pt x="445300" y="105918"/>
                  </a:lnTo>
                  <a:lnTo>
                    <a:pt x="445300" y="98755"/>
                  </a:lnTo>
                  <a:lnTo>
                    <a:pt x="445300" y="97993"/>
                  </a:lnTo>
                  <a:lnTo>
                    <a:pt x="445300" y="97078"/>
                  </a:lnTo>
                  <a:lnTo>
                    <a:pt x="445300" y="96012"/>
                  </a:lnTo>
                  <a:close/>
                </a:path>
                <a:path w="775335" h="108584">
                  <a:moveTo>
                    <a:pt x="526072" y="106680"/>
                  </a:moveTo>
                  <a:lnTo>
                    <a:pt x="494995" y="69951"/>
                  </a:lnTo>
                  <a:lnTo>
                    <a:pt x="522719" y="33528"/>
                  </a:lnTo>
                  <a:lnTo>
                    <a:pt x="508546" y="33528"/>
                  </a:lnTo>
                  <a:lnTo>
                    <a:pt x="485394" y="64008"/>
                  </a:lnTo>
                  <a:lnTo>
                    <a:pt x="470598" y="64008"/>
                  </a:lnTo>
                  <a:lnTo>
                    <a:pt x="470598" y="33528"/>
                  </a:lnTo>
                  <a:lnTo>
                    <a:pt x="458419" y="33528"/>
                  </a:lnTo>
                  <a:lnTo>
                    <a:pt x="458419" y="106680"/>
                  </a:lnTo>
                  <a:lnTo>
                    <a:pt x="470598" y="106680"/>
                  </a:lnTo>
                  <a:lnTo>
                    <a:pt x="470598" y="75285"/>
                  </a:lnTo>
                  <a:lnTo>
                    <a:pt x="484936" y="75285"/>
                  </a:lnTo>
                  <a:lnTo>
                    <a:pt x="511746" y="106680"/>
                  </a:lnTo>
                  <a:lnTo>
                    <a:pt x="526072" y="106680"/>
                  </a:lnTo>
                  <a:close/>
                </a:path>
                <a:path w="775335" h="108584">
                  <a:moveTo>
                    <a:pt x="585660" y="63093"/>
                  </a:moveTo>
                  <a:lnTo>
                    <a:pt x="531266" y="63093"/>
                  </a:lnTo>
                  <a:lnTo>
                    <a:pt x="531266" y="74676"/>
                  </a:lnTo>
                  <a:lnTo>
                    <a:pt x="585660" y="74676"/>
                  </a:lnTo>
                  <a:lnTo>
                    <a:pt x="585660" y="63093"/>
                  </a:lnTo>
                  <a:close/>
                </a:path>
                <a:path w="775335" h="108584">
                  <a:moveTo>
                    <a:pt x="686562" y="33528"/>
                  </a:moveTo>
                  <a:lnTo>
                    <a:pt x="673303" y="33528"/>
                  </a:lnTo>
                  <a:lnTo>
                    <a:pt x="646633" y="74066"/>
                  </a:lnTo>
                  <a:lnTo>
                    <a:pt x="619963" y="33528"/>
                  </a:lnTo>
                  <a:lnTo>
                    <a:pt x="606704" y="33528"/>
                  </a:lnTo>
                  <a:lnTo>
                    <a:pt x="606704" y="106680"/>
                  </a:lnTo>
                  <a:lnTo>
                    <a:pt x="618286" y="106680"/>
                  </a:lnTo>
                  <a:lnTo>
                    <a:pt x="618286" y="51511"/>
                  </a:lnTo>
                  <a:lnTo>
                    <a:pt x="642061" y="87630"/>
                  </a:lnTo>
                  <a:lnTo>
                    <a:pt x="651205" y="87630"/>
                  </a:lnTo>
                  <a:lnTo>
                    <a:pt x="674979" y="51511"/>
                  </a:lnTo>
                  <a:lnTo>
                    <a:pt x="674979" y="106680"/>
                  </a:lnTo>
                  <a:lnTo>
                    <a:pt x="686562" y="106680"/>
                  </a:lnTo>
                  <a:lnTo>
                    <a:pt x="686562" y="33528"/>
                  </a:lnTo>
                  <a:close/>
                </a:path>
                <a:path w="775335" h="108584">
                  <a:moveTo>
                    <a:pt x="775068" y="59867"/>
                  </a:moveTo>
                  <a:lnTo>
                    <a:pt x="769785" y="45796"/>
                  </a:lnTo>
                  <a:lnTo>
                    <a:pt x="766610" y="42976"/>
                  </a:lnTo>
                  <a:lnTo>
                    <a:pt x="763676" y="40373"/>
                  </a:lnTo>
                  <a:lnTo>
                    <a:pt x="763676" y="64770"/>
                  </a:lnTo>
                  <a:lnTo>
                    <a:pt x="716280" y="64770"/>
                  </a:lnTo>
                  <a:lnTo>
                    <a:pt x="718807" y="55333"/>
                  </a:lnTo>
                  <a:lnTo>
                    <a:pt x="724433" y="48514"/>
                  </a:lnTo>
                  <a:lnTo>
                    <a:pt x="732218" y="44373"/>
                  </a:lnTo>
                  <a:lnTo>
                    <a:pt x="741273" y="42976"/>
                  </a:lnTo>
                  <a:lnTo>
                    <a:pt x="752767" y="45300"/>
                  </a:lnTo>
                  <a:lnTo>
                    <a:pt x="759841" y="50965"/>
                  </a:lnTo>
                  <a:lnTo>
                    <a:pt x="763231" y="58089"/>
                  </a:lnTo>
                  <a:lnTo>
                    <a:pt x="763676" y="64770"/>
                  </a:lnTo>
                  <a:lnTo>
                    <a:pt x="763676" y="40373"/>
                  </a:lnTo>
                  <a:lnTo>
                    <a:pt x="758355" y="35623"/>
                  </a:lnTo>
                  <a:lnTo>
                    <a:pt x="740511" y="31699"/>
                  </a:lnTo>
                  <a:lnTo>
                    <a:pt x="727481" y="34112"/>
                  </a:lnTo>
                  <a:lnTo>
                    <a:pt x="715772" y="41313"/>
                  </a:lnTo>
                  <a:lnTo>
                    <a:pt x="707326" y="53314"/>
                  </a:lnTo>
                  <a:lnTo>
                    <a:pt x="704088" y="70104"/>
                  </a:lnTo>
                  <a:lnTo>
                    <a:pt x="707377" y="87109"/>
                  </a:lnTo>
                  <a:lnTo>
                    <a:pt x="716229" y="99085"/>
                  </a:lnTo>
                  <a:lnTo>
                    <a:pt x="729157" y="106184"/>
                  </a:lnTo>
                  <a:lnTo>
                    <a:pt x="744626" y="108508"/>
                  </a:lnTo>
                  <a:lnTo>
                    <a:pt x="751776" y="108178"/>
                  </a:lnTo>
                  <a:lnTo>
                    <a:pt x="758659" y="107162"/>
                  </a:lnTo>
                  <a:lnTo>
                    <a:pt x="764997" y="105498"/>
                  </a:lnTo>
                  <a:lnTo>
                    <a:pt x="770534" y="103174"/>
                  </a:lnTo>
                  <a:lnTo>
                    <a:pt x="770534" y="97231"/>
                  </a:lnTo>
                  <a:lnTo>
                    <a:pt x="770534" y="91287"/>
                  </a:lnTo>
                  <a:lnTo>
                    <a:pt x="764286" y="94792"/>
                  </a:lnTo>
                  <a:lnTo>
                    <a:pt x="755446" y="97231"/>
                  </a:lnTo>
                  <a:lnTo>
                    <a:pt x="746455" y="97231"/>
                  </a:lnTo>
                  <a:lnTo>
                    <a:pt x="735711" y="95999"/>
                  </a:lnTo>
                  <a:lnTo>
                    <a:pt x="726389" y="92113"/>
                  </a:lnTo>
                  <a:lnTo>
                    <a:pt x="719556" y="85344"/>
                  </a:lnTo>
                  <a:lnTo>
                    <a:pt x="716280" y="75438"/>
                  </a:lnTo>
                  <a:lnTo>
                    <a:pt x="774484" y="75438"/>
                  </a:lnTo>
                  <a:lnTo>
                    <a:pt x="774877" y="64770"/>
                  </a:lnTo>
                  <a:lnTo>
                    <a:pt x="775068" y="59867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56542" y="1276794"/>
              <a:ext cx="4102099" cy="12832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724062" y="1310322"/>
              <a:ext cx="1082040" cy="253365"/>
            </a:xfrm>
            <a:custGeom>
              <a:avLst/>
              <a:gdLst/>
              <a:ahLst/>
              <a:cxnLst/>
              <a:rect l="l" t="t" r="r" b="b"/>
              <a:pathLst>
                <a:path w="1082040" h="253365">
                  <a:moveTo>
                    <a:pt x="102108" y="180530"/>
                  </a:moveTo>
                  <a:lnTo>
                    <a:pt x="89916" y="180530"/>
                  </a:lnTo>
                  <a:lnTo>
                    <a:pt x="89916" y="241490"/>
                  </a:lnTo>
                  <a:lnTo>
                    <a:pt x="57150" y="241490"/>
                  </a:lnTo>
                  <a:lnTo>
                    <a:pt x="57150" y="180530"/>
                  </a:lnTo>
                  <a:lnTo>
                    <a:pt x="44958" y="180530"/>
                  </a:lnTo>
                  <a:lnTo>
                    <a:pt x="44958" y="241490"/>
                  </a:lnTo>
                  <a:lnTo>
                    <a:pt x="12192" y="241490"/>
                  </a:lnTo>
                  <a:lnTo>
                    <a:pt x="12192" y="180530"/>
                  </a:lnTo>
                  <a:lnTo>
                    <a:pt x="0" y="180530"/>
                  </a:lnTo>
                  <a:lnTo>
                    <a:pt x="0" y="241490"/>
                  </a:lnTo>
                  <a:lnTo>
                    <a:pt x="0" y="252920"/>
                  </a:lnTo>
                  <a:lnTo>
                    <a:pt x="102108" y="252920"/>
                  </a:lnTo>
                  <a:lnTo>
                    <a:pt x="102108" y="241490"/>
                  </a:lnTo>
                  <a:lnTo>
                    <a:pt x="102108" y="180530"/>
                  </a:lnTo>
                  <a:close/>
                </a:path>
                <a:path w="1082040" h="253365">
                  <a:moveTo>
                    <a:pt x="764882" y="63690"/>
                  </a:moveTo>
                  <a:lnTo>
                    <a:pt x="754214" y="63690"/>
                  </a:lnTo>
                  <a:lnTo>
                    <a:pt x="754214" y="1460"/>
                  </a:lnTo>
                  <a:lnTo>
                    <a:pt x="742022" y="1460"/>
                  </a:lnTo>
                  <a:lnTo>
                    <a:pt x="742022" y="63690"/>
                  </a:lnTo>
                  <a:lnTo>
                    <a:pt x="709269" y="63690"/>
                  </a:lnTo>
                  <a:lnTo>
                    <a:pt x="709269" y="1460"/>
                  </a:lnTo>
                  <a:lnTo>
                    <a:pt x="697064" y="1460"/>
                  </a:lnTo>
                  <a:lnTo>
                    <a:pt x="697064" y="63690"/>
                  </a:lnTo>
                  <a:lnTo>
                    <a:pt x="664298" y="63690"/>
                  </a:lnTo>
                  <a:lnTo>
                    <a:pt x="664298" y="1460"/>
                  </a:lnTo>
                  <a:lnTo>
                    <a:pt x="652119" y="1460"/>
                  </a:lnTo>
                  <a:lnTo>
                    <a:pt x="652119" y="63690"/>
                  </a:lnTo>
                  <a:lnTo>
                    <a:pt x="652119" y="75120"/>
                  </a:lnTo>
                  <a:lnTo>
                    <a:pt x="752995" y="75120"/>
                  </a:lnTo>
                  <a:lnTo>
                    <a:pt x="752995" y="94170"/>
                  </a:lnTo>
                  <a:lnTo>
                    <a:pt x="764882" y="94170"/>
                  </a:lnTo>
                  <a:lnTo>
                    <a:pt x="764882" y="75120"/>
                  </a:lnTo>
                  <a:lnTo>
                    <a:pt x="764882" y="63690"/>
                  </a:lnTo>
                  <a:close/>
                </a:path>
                <a:path w="1082040" h="253365">
                  <a:moveTo>
                    <a:pt x="845616" y="28168"/>
                  </a:moveTo>
                  <a:lnTo>
                    <a:pt x="840333" y="14097"/>
                  </a:lnTo>
                  <a:lnTo>
                    <a:pt x="837171" y="11277"/>
                  </a:lnTo>
                  <a:lnTo>
                    <a:pt x="834224" y="8661"/>
                  </a:lnTo>
                  <a:lnTo>
                    <a:pt x="834224" y="33070"/>
                  </a:lnTo>
                  <a:lnTo>
                    <a:pt x="786828" y="33070"/>
                  </a:lnTo>
                  <a:lnTo>
                    <a:pt x="789355" y="23634"/>
                  </a:lnTo>
                  <a:lnTo>
                    <a:pt x="794981" y="16814"/>
                  </a:lnTo>
                  <a:lnTo>
                    <a:pt x="802767" y="12674"/>
                  </a:lnTo>
                  <a:lnTo>
                    <a:pt x="811822" y="11277"/>
                  </a:lnTo>
                  <a:lnTo>
                    <a:pt x="823315" y="13601"/>
                  </a:lnTo>
                  <a:lnTo>
                    <a:pt x="830389" y="19265"/>
                  </a:lnTo>
                  <a:lnTo>
                    <a:pt x="833780" y="26390"/>
                  </a:lnTo>
                  <a:lnTo>
                    <a:pt x="834224" y="33070"/>
                  </a:lnTo>
                  <a:lnTo>
                    <a:pt x="834224" y="8661"/>
                  </a:lnTo>
                  <a:lnTo>
                    <a:pt x="828903" y="3924"/>
                  </a:lnTo>
                  <a:lnTo>
                    <a:pt x="811060" y="0"/>
                  </a:lnTo>
                  <a:lnTo>
                    <a:pt x="798029" y="2413"/>
                  </a:lnTo>
                  <a:lnTo>
                    <a:pt x="786333" y="9613"/>
                  </a:lnTo>
                  <a:lnTo>
                    <a:pt x="777875" y="21615"/>
                  </a:lnTo>
                  <a:lnTo>
                    <a:pt x="774636" y="38404"/>
                  </a:lnTo>
                  <a:lnTo>
                    <a:pt x="777925" y="55410"/>
                  </a:lnTo>
                  <a:lnTo>
                    <a:pt x="786790" y="67386"/>
                  </a:lnTo>
                  <a:lnTo>
                    <a:pt x="799706" y="74485"/>
                  </a:lnTo>
                  <a:lnTo>
                    <a:pt x="815174" y="76809"/>
                  </a:lnTo>
                  <a:lnTo>
                    <a:pt x="822325" y="76479"/>
                  </a:lnTo>
                  <a:lnTo>
                    <a:pt x="829208" y="75463"/>
                  </a:lnTo>
                  <a:lnTo>
                    <a:pt x="835545" y="73799"/>
                  </a:lnTo>
                  <a:lnTo>
                    <a:pt x="841082" y="71475"/>
                  </a:lnTo>
                  <a:lnTo>
                    <a:pt x="841082" y="65532"/>
                  </a:lnTo>
                  <a:lnTo>
                    <a:pt x="841082" y="59588"/>
                  </a:lnTo>
                  <a:lnTo>
                    <a:pt x="834834" y="63093"/>
                  </a:lnTo>
                  <a:lnTo>
                    <a:pt x="825995" y="65532"/>
                  </a:lnTo>
                  <a:lnTo>
                    <a:pt x="817003" y="65532"/>
                  </a:lnTo>
                  <a:lnTo>
                    <a:pt x="806259" y="64300"/>
                  </a:lnTo>
                  <a:lnTo>
                    <a:pt x="796937" y="60413"/>
                  </a:lnTo>
                  <a:lnTo>
                    <a:pt x="790105" y="53644"/>
                  </a:lnTo>
                  <a:lnTo>
                    <a:pt x="786828" y="43738"/>
                  </a:lnTo>
                  <a:lnTo>
                    <a:pt x="845045" y="43738"/>
                  </a:lnTo>
                  <a:lnTo>
                    <a:pt x="845439" y="33070"/>
                  </a:lnTo>
                  <a:lnTo>
                    <a:pt x="845616" y="28168"/>
                  </a:lnTo>
                  <a:close/>
                </a:path>
                <a:path w="1082040" h="253365">
                  <a:moveTo>
                    <a:pt x="928827" y="28168"/>
                  </a:moveTo>
                  <a:lnTo>
                    <a:pt x="923544" y="14097"/>
                  </a:lnTo>
                  <a:lnTo>
                    <a:pt x="920381" y="11277"/>
                  </a:lnTo>
                  <a:lnTo>
                    <a:pt x="917435" y="8661"/>
                  </a:lnTo>
                  <a:lnTo>
                    <a:pt x="917435" y="33070"/>
                  </a:lnTo>
                  <a:lnTo>
                    <a:pt x="870038" y="33070"/>
                  </a:lnTo>
                  <a:lnTo>
                    <a:pt x="872566" y="23634"/>
                  </a:lnTo>
                  <a:lnTo>
                    <a:pt x="878192" y="16814"/>
                  </a:lnTo>
                  <a:lnTo>
                    <a:pt x="885977" y="12674"/>
                  </a:lnTo>
                  <a:lnTo>
                    <a:pt x="895032" y="11277"/>
                  </a:lnTo>
                  <a:lnTo>
                    <a:pt x="906526" y="13601"/>
                  </a:lnTo>
                  <a:lnTo>
                    <a:pt x="913599" y="19265"/>
                  </a:lnTo>
                  <a:lnTo>
                    <a:pt x="916990" y="26390"/>
                  </a:lnTo>
                  <a:lnTo>
                    <a:pt x="917435" y="33070"/>
                  </a:lnTo>
                  <a:lnTo>
                    <a:pt x="917435" y="8661"/>
                  </a:lnTo>
                  <a:lnTo>
                    <a:pt x="912114" y="3924"/>
                  </a:lnTo>
                  <a:lnTo>
                    <a:pt x="894270" y="0"/>
                  </a:lnTo>
                  <a:lnTo>
                    <a:pt x="881240" y="2413"/>
                  </a:lnTo>
                  <a:lnTo>
                    <a:pt x="869543" y="9613"/>
                  </a:lnTo>
                  <a:lnTo>
                    <a:pt x="861085" y="21615"/>
                  </a:lnTo>
                  <a:lnTo>
                    <a:pt x="857846" y="38404"/>
                  </a:lnTo>
                  <a:lnTo>
                    <a:pt x="861136" y="55410"/>
                  </a:lnTo>
                  <a:lnTo>
                    <a:pt x="870000" y="67386"/>
                  </a:lnTo>
                  <a:lnTo>
                    <a:pt x="882916" y="74485"/>
                  </a:lnTo>
                  <a:lnTo>
                    <a:pt x="898385" y="76809"/>
                  </a:lnTo>
                  <a:lnTo>
                    <a:pt x="905535" y="76479"/>
                  </a:lnTo>
                  <a:lnTo>
                    <a:pt x="912418" y="75463"/>
                  </a:lnTo>
                  <a:lnTo>
                    <a:pt x="918756" y="73799"/>
                  </a:lnTo>
                  <a:lnTo>
                    <a:pt x="924293" y="71475"/>
                  </a:lnTo>
                  <a:lnTo>
                    <a:pt x="924293" y="65532"/>
                  </a:lnTo>
                  <a:lnTo>
                    <a:pt x="924293" y="59588"/>
                  </a:lnTo>
                  <a:lnTo>
                    <a:pt x="918044" y="63093"/>
                  </a:lnTo>
                  <a:lnTo>
                    <a:pt x="909205" y="65532"/>
                  </a:lnTo>
                  <a:lnTo>
                    <a:pt x="900214" y="65532"/>
                  </a:lnTo>
                  <a:lnTo>
                    <a:pt x="889469" y="64300"/>
                  </a:lnTo>
                  <a:lnTo>
                    <a:pt x="880148" y="60413"/>
                  </a:lnTo>
                  <a:lnTo>
                    <a:pt x="873315" y="53644"/>
                  </a:lnTo>
                  <a:lnTo>
                    <a:pt x="870038" y="43738"/>
                  </a:lnTo>
                  <a:lnTo>
                    <a:pt x="928255" y="43738"/>
                  </a:lnTo>
                  <a:lnTo>
                    <a:pt x="928649" y="33070"/>
                  </a:lnTo>
                  <a:lnTo>
                    <a:pt x="928827" y="28168"/>
                  </a:lnTo>
                  <a:close/>
                </a:path>
                <a:path w="1082040" h="253365">
                  <a:moveTo>
                    <a:pt x="1003998" y="59588"/>
                  </a:moveTo>
                  <a:lnTo>
                    <a:pt x="997902" y="63246"/>
                  </a:lnTo>
                  <a:lnTo>
                    <a:pt x="989825" y="65532"/>
                  </a:lnTo>
                  <a:lnTo>
                    <a:pt x="981900" y="65532"/>
                  </a:lnTo>
                  <a:lnTo>
                    <a:pt x="971372" y="63931"/>
                  </a:lnTo>
                  <a:lnTo>
                    <a:pt x="962202" y="59004"/>
                  </a:lnTo>
                  <a:lnTo>
                    <a:pt x="955700" y="50558"/>
                  </a:lnTo>
                  <a:lnTo>
                    <a:pt x="953249" y="38404"/>
                  </a:lnTo>
                  <a:lnTo>
                    <a:pt x="955776" y="26073"/>
                  </a:lnTo>
                  <a:lnTo>
                    <a:pt x="962406" y="17640"/>
                  </a:lnTo>
                  <a:lnTo>
                    <a:pt x="971702" y="12827"/>
                  </a:lnTo>
                  <a:lnTo>
                    <a:pt x="982218" y="11277"/>
                  </a:lnTo>
                  <a:lnTo>
                    <a:pt x="989977" y="11277"/>
                  </a:lnTo>
                  <a:lnTo>
                    <a:pt x="997750" y="13563"/>
                  </a:lnTo>
                  <a:lnTo>
                    <a:pt x="1003236" y="17830"/>
                  </a:lnTo>
                  <a:lnTo>
                    <a:pt x="1003236" y="5943"/>
                  </a:lnTo>
                  <a:lnTo>
                    <a:pt x="996988" y="1828"/>
                  </a:lnTo>
                  <a:lnTo>
                    <a:pt x="988910" y="0"/>
                  </a:lnTo>
                  <a:lnTo>
                    <a:pt x="980681" y="0"/>
                  </a:lnTo>
                  <a:lnTo>
                    <a:pt x="966457" y="2298"/>
                  </a:lnTo>
                  <a:lnTo>
                    <a:pt x="953719" y="9359"/>
                  </a:lnTo>
                  <a:lnTo>
                    <a:pt x="944562" y="21412"/>
                  </a:lnTo>
                  <a:lnTo>
                    <a:pt x="941057" y="38709"/>
                  </a:lnTo>
                  <a:lnTo>
                    <a:pt x="944473" y="55664"/>
                  </a:lnTo>
                  <a:lnTo>
                    <a:pt x="953427" y="67538"/>
                  </a:lnTo>
                  <a:lnTo>
                    <a:pt x="966000" y="74523"/>
                  </a:lnTo>
                  <a:lnTo>
                    <a:pt x="980224" y="76809"/>
                  </a:lnTo>
                  <a:lnTo>
                    <a:pt x="989368" y="76809"/>
                  </a:lnTo>
                  <a:lnTo>
                    <a:pt x="997140" y="75133"/>
                  </a:lnTo>
                  <a:lnTo>
                    <a:pt x="1003998" y="71780"/>
                  </a:lnTo>
                  <a:lnTo>
                    <a:pt x="1003998" y="59588"/>
                  </a:lnTo>
                  <a:close/>
                </a:path>
                <a:path w="1082040" h="253365">
                  <a:moveTo>
                    <a:pt x="1081874" y="1828"/>
                  </a:moveTo>
                  <a:lnTo>
                    <a:pt x="1069682" y="1828"/>
                  </a:lnTo>
                  <a:lnTo>
                    <a:pt x="1069682" y="12801"/>
                  </a:lnTo>
                  <a:lnTo>
                    <a:pt x="1069682" y="38404"/>
                  </a:lnTo>
                  <a:lnTo>
                    <a:pt x="1036764" y="38404"/>
                  </a:lnTo>
                  <a:lnTo>
                    <a:pt x="1030681" y="33680"/>
                  </a:lnTo>
                  <a:lnTo>
                    <a:pt x="1030681" y="17526"/>
                  </a:lnTo>
                  <a:lnTo>
                    <a:pt x="1036764" y="12801"/>
                  </a:lnTo>
                  <a:lnTo>
                    <a:pt x="1069682" y="12801"/>
                  </a:lnTo>
                  <a:lnTo>
                    <a:pt x="1069682" y="1828"/>
                  </a:lnTo>
                  <a:lnTo>
                    <a:pt x="1045908" y="1828"/>
                  </a:lnTo>
                  <a:lnTo>
                    <a:pt x="1034097" y="3746"/>
                  </a:lnTo>
                  <a:lnTo>
                    <a:pt x="1025499" y="8915"/>
                  </a:lnTo>
                  <a:lnTo>
                    <a:pt x="1020254" y="16497"/>
                  </a:lnTo>
                  <a:lnTo>
                    <a:pt x="1018476" y="25603"/>
                  </a:lnTo>
                  <a:lnTo>
                    <a:pt x="1019606" y="32969"/>
                  </a:lnTo>
                  <a:lnTo>
                    <a:pt x="1022959" y="39458"/>
                  </a:lnTo>
                  <a:lnTo>
                    <a:pt x="1028446" y="44665"/>
                  </a:lnTo>
                  <a:lnTo>
                    <a:pt x="1036015" y="48158"/>
                  </a:lnTo>
                  <a:lnTo>
                    <a:pt x="1014818" y="74980"/>
                  </a:lnTo>
                  <a:lnTo>
                    <a:pt x="1029157" y="74980"/>
                  </a:lnTo>
                  <a:lnTo>
                    <a:pt x="1049108" y="49377"/>
                  </a:lnTo>
                  <a:lnTo>
                    <a:pt x="1069682" y="49377"/>
                  </a:lnTo>
                  <a:lnTo>
                    <a:pt x="1069682" y="74980"/>
                  </a:lnTo>
                  <a:lnTo>
                    <a:pt x="1081874" y="74980"/>
                  </a:lnTo>
                  <a:lnTo>
                    <a:pt x="1081874" y="49377"/>
                  </a:lnTo>
                  <a:lnTo>
                    <a:pt x="1081874" y="38404"/>
                  </a:lnTo>
                  <a:lnTo>
                    <a:pt x="1081874" y="12801"/>
                  </a:lnTo>
                  <a:lnTo>
                    <a:pt x="1081874" y="1828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48725" y="1490459"/>
              <a:ext cx="172961" cy="7315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9082202" y="1488478"/>
              <a:ext cx="606425" cy="109220"/>
            </a:xfrm>
            <a:custGeom>
              <a:avLst/>
              <a:gdLst/>
              <a:ahLst/>
              <a:cxnLst/>
              <a:rect l="l" t="t" r="r" b="b"/>
              <a:pathLst>
                <a:path w="606425" h="109219">
                  <a:moveTo>
                    <a:pt x="77101" y="38557"/>
                  </a:moveTo>
                  <a:lnTo>
                    <a:pt x="74320" y="23304"/>
                  </a:lnTo>
                  <a:lnTo>
                    <a:pt x="66827" y="11430"/>
                  </a:lnTo>
                  <a:lnTo>
                    <a:pt x="66636" y="11125"/>
                  </a:lnTo>
                  <a:lnTo>
                    <a:pt x="64909" y="9931"/>
                  </a:lnTo>
                  <a:lnTo>
                    <a:pt x="64909" y="38557"/>
                  </a:lnTo>
                  <a:lnTo>
                    <a:pt x="62877" y="49872"/>
                  </a:lnTo>
                  <a:lnTo>
                    <a:pt x="57340" y="58407"/>
                  </a:lnTo>
                  <a:lnTo>
                    <a:pt x="49149" y="63804"/>
                  </a:lnTo>
                  <a:lnTo>
                    <a:pt x="39154" y="65684"/>
                  </a:lnTo>
                  <a:lnTo>
                    <a:pt x="29984" y="64211"/>
                  </a:lnTo>
                  <a:lnTo>
                    <a:pt x="22288" y="60236"/>
                  </a:lnTo>
                  <a:lnTo>
                    <a:pt x="16281" y="54508"/>
                  </a:lnTo>
                  <a:lnTo>
                    <a:pt x="12179" y="47701"/>
                  </a:lnTo>
                  <a:lnTo>
                    <a:pt x="12179" y="29413"/>
                  </a:lnTo>
                  <a:lnTo>
                    <a:pt x="39154" y="11430"/>
                  </a:lnTo>
                  <a:lnTo>
                    <a:pt x="49149" y="13322"/>
                  </a:lnTo>
                  <a:lnTo>
                    <a:pt x="57340" y="18707"/>
                  </a:lnTo>
                  <a:lnTo>
                    <a:pt x="62877" y="27254"/>
                  </a:lnTo>
                  <a:lnTo>
                    <a:pt x="64909" y="38557"/>
                  </a:lnTo>
                  <a:lnTo>
                    <a:pt x="64909" y="9931"/>
                  </a:lnTo>
                  <a:lnTo>
                    <a:pt x="55041" y="3073"/>
                  </a:lnTo>
                  <a:lnTo>
                    <a:pt x="40525" y="152"/>
                  </a:lnTo>
                  <a:lnTo>
                    <a:pt x="30911" y="1295"/>
                  </a:lnTo>
                  <a:lnTo>
                    <a:pt x="22936" y="4368"/>
                  </a:lnTo>
                  <a:lnTo>
                    <a:pt x="16370" y="8839"/>
                  </a:lnTo>
                  <a:lnTo>
                    <a:pt x="10960" y="14173"/>
                  </a:lnTo>
                  <a:lnTo>
                    <a:pt x="10960" y="1981"/>
                  </a:lnTo>
                  <a:lnTo>
                    <a:pt x="0" y="1981"/>
                  </a:lnTo>
                  <a:lnTo>
                    <a:pt x="0" y="108661"/>
                  </a:lnTo>
                  <a:lnTo>
                    <a:pt x="12179" y="108661"/>
                  </a:lnTo>
                  <a:lnTo>
                    <a:pt x="12179" y="64211"/>
                  </a:lnTo>
                  <a:lnTo>
                    <a:pt x="16878" y="68808"/>
                  </a:lnTo>
                  <a:lnTo>
                    <a:pt x="23088" y="72910"/>
                  </a:lnTo>
                  <a:lnTo>
                    <a:pt x="30924" y="75844"/>
                  </a:lnTo>
                  <a:lnTo>
                    <a:pt x="40525" y="76962"/>
                  </a:lnTo>
                  <a:lnTo>
                    <a:pt x="55041" y="74053"/>
                  </a:lnTo>
                  <a:lnTo>
                    <a:pt x="66636" y="65989"/>
                  </a:lnTo>
                  <a:lnTo>
                    <a:pt x="66827" y="65684"/>
                  </a:lnTo>
                  <a:lnTo>
                    <a:pt x="74320" y="53822"/>
                  </a:lnTo>
                  <a:lnTo>
                    <a:pt x="77101" y="38557"/>
                  </a:lnTo>
                  <a:close/>
                </a:path>
                <a:path w="606425" h="109219">
                  <a:moveTo>
                    <a:pt x="202526" y="38557"/>
                  </a:moveTo>
                  <a:lnTo>
                    <a:pt x="199237" y="22021"/>
                  </a:lnTo>
                  <a:lnTo>
                    <a:pt x="191770" y="11734"/>
                  </a:lnTo>
                  <a:lnTo>
                    <a:pt x="190500" y="9982"/>
                  </a:lnTo>
                  <a:lnTo>
                    <a:pt x="190334" y="9893"/>
                  </a:lnTo>
                  <a:lnTo>
                    <a:pt x="190334" y="38557"/>
                  </a:lnTo>
                  <a:lnTo>
                    <a:pt x="188239" y="49885"/>
                  </a:lnTo>
                  <a:lnTo>
                    <a:pt x="182524" y="58318"/>
                  </a:lnTo>
                  <a:lnTo>
                    <a:pt x="174002" y="63576"/>
                  </a:lnTo>
                  <a:lnTo>
                    <a:pt x="163512" y="65379"/>
                  </a:lnTo>
                  <a:lnTo>
                    <a:pt x="153009" y="63576"/>
                  </a:lnTo>
                  <a:lnTo>
                    <a:pt x="144500" y="58318"/>
                  </a:lnTo>
                  <a:lnTo>
                    <a:pt x="138772" y="49885"/>
                  </a:lnTo>
                  <a:lnTo>
                    <a:pt x="137718" y="44196"/>
                  </a:lnTo>
                  <a:lnTo>
                    <a:pt x="136690" y="38557"/>
                  </a:lnTo>
                  <a:lnTo>
                    <a:pt x="137718" y="32918"/>
                  </a:lnTo>
                  <a:lnTo>
                    <a:pt x="138772" y="27241"/>
                  </a:lnTo>
                  <a:lnTo>
                    <a:pt x="144449" y="18872"/>
                  </a:lnTo>
                  <a:lnTo>
                    <a:pt x="153009" y="13550"/>
                  </a:lnTo>
                  <a:lnTo>
                    <a:pt x="163512" y="11734"/>
                  </a:lnTo>
                  <a:lnTo>
                    <a:pt x="174002" y="13550"/>
                  </a:lnTo>
                  <a:lnTo>
                    <a:pt x="182562" y="18872"/>
                  </a:lnTo>
                  <a:lnTo>
                    <a:pt x="188239" y="27241"/>
                  </a:lnTo>
                  <a:lnTo>
                    <a:pt x="190334" y="38557"/>
                  </a:lnTo>
                  <a:lnTo>
                    <a:pt x="190334" y="9893"/>
                  </a:lnTo>
                  <a:lnTo>
                    <a:pt x="178028" y="2641"/>
                  </a:lnTo>
                  <a:lnTo>
                    <a:pt x="163512" y="152"/>
                  </a:lnTo>
                  <a:lnTo>
                    <a:pt x="150101" y="2298"/>
                  </a:lnTo>
                  <a:lnTo>
                    <a:pt x="138264" y="8597"/>
                  </a:lnTo>
                  <a:lnTo>
                    <a:pt x="129362" y="18872"/>
                  </a:lnTo>
                  <a:lnTo>
                    <a:pt x="124802" y="32918"/>
                  </a:lnTo>
                  <a:lnTo>
                    <a:pt x="106819" y="32918"/>
                  </a:lnTo>
                  <a:lnTo>
                    <a:pt x="106819" y="1981"/>
                  </a:lnTo>
                  <a:lnTo>
                    <a:pt x="94627" y="1981"/>
                  </a:lnTo>
                  <a:lnTo>
                    <a:pt x="94627" y="75133"/>
                  </a:lnTo>
                  <a:lnTo>
                    <a:pt x="106819" y="75133"/>
                  </a:lnTo>
                  <a:lnTo>
                    <a:pt x="106819" y="44196"/>
                  </a:lnTo>
                  <a:lnTo>
                    <a:pt x="124802" y="44196"/>
                  </a:lnTo>
                  <a:lnTo>
                    <a:pt x="150101" y="74828"/>
                  </a:lnTo>
                  <a:lnTo>
                    <a:pt x="163512" y="76962"/>
                  </a:lnTo>
                  <a:lnTo>
                    <a:pt x="178028" y="74485"/>
                  </a:lnTo>
                  <a:lnTo>
                    <a:pt x="190500" y="67144"/>
                  </a:lnTo>
                  <a:lnTo>
                    <a:pt x="191770" y="65379"/>
                  </a:lnTo>
                  <a:lnTo>
                    <a:pt x="199237" y="55105"/>
                  </a:lnTo>
                  <a:lnTo>
                    <a:pt x="202526" y="38557"/>
                  </a:lnTo>
                  <a:close/>
                </a:path>
                <a:path w="606425" h="109219">
                  <a:moveTo>
                    <a:pt x="287718" y="75133"/>
                  </a:moveTo>
                  <a:lnTo>
                    <a:pt x="256628" y="38404"/>
                  </a:lnTo>
                  <a:lnTo>
                    <a:pt x="284365" y="1981"/>
                  </a:lnTo>
                  <a:lnTo>
                    <a:pt x="270192" y="1981"/>
                  </a:lnTo>
                  <a:lnTo>
                    <a:pt x="247027" y="32461"/>
                  </a:lnTo>
                  <a:lnTo>
                    <a:pt x="232244" y="32461"/>
                  </a:lnTo>
                  <a:lnTo>
                    <a:pt x="232244" y="1981"/>
                  </a:lnTo>
                  <a:lnTo>
                    <a:pt x="220052" y="1981"/>
                  </a:lnTo>
                  <a:lnTo>
                    <a:pt x="220052" y="75133"/>
                  </a:lnTo>
                  <a:lnTo>
                    <a:pt x="232244" y="75133"/>
                  </a:lnTo>
                  <a:lnTo>
                    <a:pt x="232244" y="43738"/>
                  </a:lnTo>
                  <a:lnTo>
                    <a:pt x="246570" y="43738"/>
                  </a:lnTo>
                  <a:lnTo>
                    <a:pt x="273392" y="75133"/>
                  </a:lnTo>
                  <a:lnTo>
                    <a:pt x="287718" y="75133"/>
                  </a:lnTo>
                  <a:close/>
                </a:path>
                <a:path w="606425" h="109219">
                  <a:moveTo>
                    <a:pt x="354469" y="46024"/>
                  </a:moveTo>
                  <a:lnTo>
                    <a:pt x="347611" y="39776"/>
                  </a:lnTo>
                  <a:lnTo>
                    <a:pt x="339382" y="37642"/>
                  </a:lnTo>
                  <a:lnTo>
                    <a:pt x="347611" y="35814"/>
                  </a:lnTo>
                  <a:lnTo>
                    <a:pt x="352945" y="30022"/>
                  </a:lnTo>
                  <a:lnTo>
                    <a:pt x="352945" y="21183"/>
                  </a:lnTo>
                  <a:lnTo>
                    <a:pt x="350977" y="12484"/>
                  </a:lnTo>
                  <a:lnTo>
                    <a:pt x="345135" y="5791"/>
                  </a:lnTo>
                  <a:lnTo>
                    <a:pt x="335457" y="1511"/>
                  </a:lnTo>
                  <a:lnTo>
                    <a:pt x="322008" y="0"/>
                  </a:lnTo>
                  <a:lnTo>
                    <a:pt x="314820" y="419"/>
                  </a:lnTo>
                  <a:lnTo>
                    <a:pt x="307987" y="1562"/>
                  </a:lnTo>
                  <a:lnTo>
                    <a:pt x="301599" y="3352"/>
                  </a:lnTo>
                  <a:lnTo>
                    <a:pt x="295795" y="5638"/>
                  </a:lnTo>
                  <a:lnTo>
                    <a:pt x="295795" y="17068"/>
                  </a:lnTo>
                  <a:lnTo>
                    <a:pt x="301282" y="14757"/>
                  </a:lnTo>
                  <a:lnTo>
                    <a:pt x="307467" y="12928"/>
                  </a:lnTo>
                  <a:lnTo>
                    <a:pt x="314032" y="11722"/>
                  </a:lnTo>
                  <a:lnTo>
                    <a:pt x="320636" y="11277"/>
                  </a:lnTo>
                  <a:lnTo>
                    <a:pt x="332066" y="11277"/>
                  </a:lnTo>
                  <a:lnTo>
                    <a:pt x="340753" y="14782"/>
                  </a:lnTo>
                  <a:lnTo>
                    <a:pt x="340753" y="29870"/>
                  </a:lnTo>
                  <a:lnTo>
                    <a:pt x="334352" y="32308"/>
                  </a:lnTo>
                  <a:lnTo>
                    <a:pt x="310121" y="32308"/>
                  </a:lnTo>
                  <a:lnTo>
                    <a:pt x="310121" y="43586"/>
                  </a:lnTo>
                  <a:lnTo>
                    <a:pt x="333438" y="43586"/>
                  </a:lnTo>
                  <a:lnTo>
                    <a:pt x="342277" y="45110"/>
                  </a:lnTo>
                  <a:lnTo>
                    <a:pt x="342277" y="63550"/>
                  </a:lnTo>
                  <a:lnTo>
                    <a:pt x="331609" y="65684"/>
                  </a:lnTo>
                  <a:lnTo>
                    <a:pt x="320027" y="65684"/>
                  </a:lnTo>
                  <a:lnTo>
                    <a:pt x="313194" y="65227"/>
                  </a:lnTo>
                  <a:lnTo>
                    <a:pt x="306324" y="63969"/>
                  </a:lnTo>
                  <a:lnTo>
                    <a:pt x="299935" y="62090"/>
                  </a:lnTo>
                  <a:lnTo>
                    <a:pt x="294576" y="59740"/>
                  </a:lnTo>
                  <a:lnTo>
                    <a:pt x="294576" y="71323"/>
                  </a:lnTo>
                  <a:lnTo>
                    <a:pt x="300215" y="73621"/>
                  </a:lnTo>
                  <a:lnTo>
                    <a:pt x="306743" y="75399"/>
                  </a:lnTo>
                  <a:lnTo>
                    <a:pt x="313918" y="76555"/>
                  </a:lnTo>
                  <a:lnTo>
                    <a:pt x="321551" y="76962"/>
                  </a:lnTo>
                  <a:lnTo>
                    <a:pt x="335241" y="75565"/>
                  </a:lnTo>
                  <a:lnTo>
                    <a:pt x="345605" y="71424"/>
                  </a:lnTo>
                  <a:lnTo>
                    <a:pt x="352171" y="64693"/>
                  </a:lnTo>
                  <a:lnTo>
                    <a:pt x="354469" y="55473"/>
                  </a:lnTo>
                  <a:lnTo>
                    <a:pt x="354469" y="46024"/>
                  </a:lnTo>
                  <a:close/>
                </a:path>
                <a:path w="606425" h="109219">
                  <a:moveTo>
                    <a:pt x="443166" y="64465"/>
                  </a:moveTo>
                  <a:lnTo>
                    <a:pt x="441337" y="65074"/>
                  </a:lnTo>
                  <a:lnTo>
                    <a:pt x="439356" y="65532"/>
                  </a:lnTo>
                  <a:lnTo>
                    <a:pt x="434327" y="65532"/>
                  </a:lnTo>
                  <a:lnTo>
                    <a:pt x="431888" y="64312"/>
                  </a:lnTo>
                  <a:lnTo>
                    <a:pt x="431888" y="40233"/>
                  </a:lnTo>
                  <a:lnTo>
                    <a:pt x="431888" y="32308"/>
                  </a:lnTo>
                  <a:lnTo>
                    <a:pt x="431838" y="30937"/>
                  </a:lnTo>
                  <a:lnTo>
                    <a:pt x="429653" y="17780"/>
                  </a:lnTo>
                  <a:lnTo>
                    <a:pt x="425488" y="11430"/>
                  </a:lnTo>
                  <a:lnTo>
                    <a:pt x="423278" y="8039"/>
                  </a:lnTo>
                  <a:lnTo>
                    <a:pt x="413232" y="2146"/>
                  </a:lnTo>
                  <a:lnTo>
                    <a:pt x="400037" y="152"/>
                  </a:lnTo>
                  <a:lnTo>
                    <a:pt x="391414" y="647"/>
                  </a:lnTo>
                  <a:lnTo>
                    <a:pt x="383743" y="1854"/>
                  </a:lnTo>
                  <a:lnTo>
                    <a:pt x="377253" y="3441"/>
                  </a:lnTo>
                  <a:lnTo>
                    <a:pt x="372148" y="5029"/>
                  </a:lnTo>
                  <a:lnTo>
                    <a:pt x="372148" y="16916"/>
                  </a:lnTo>
                  <a:lnTo>
                    <a:pt x="377418" y="14909"/>
                  </a:lnTo>
                  <a:lnTo>
                    <a:pt x="383654" y="13144"/>
                  </a:lnTo>
                  <a:lnTo>
                    <a:pt x="390791" y="11912"/>
                  </a:lnTo>
                  <a:lnTo>
                    <a:pt x="398818" y="11430"/>
                  </a:lnTo>
                  <a:lnTo>
                    <a:pt x="407733" y="12750"/>
                  </a:lnTo>
                  <a:lnTo>
                    <a:pt x="414286" y="16471"/>
                  </a:lnTo>
                  <a:lnTo>
                    <a:pt x="418312" y="22237"/>
                  </a:lnTo>
                  <a:lnTo>
                    <a:pt x="419696" y="29718"/>
                  </a:lnTo>
                  <a:lnTo>
                    <a:pt x="419696" y="32308"/>
                  </a:lnTo>
                  <a:lnTo>
                    <a:pt x="419696" y="42367"/>
                  </a:lnTo>
                  <a:lnTo>
                    <a:pt x="419696" y="55778"/>
                  </a:lnTo>
                  <a:lnTo>
                    <a:pt x="414388" y="60350"/>
                  </a:lnTo>
                  <a:lnTo>
                    <a:pt x="408279" y="63690"/>
                  </a:lnTo>
                  <a:lnTo>
                    <a:pt x="401624" y="65747"/>
                  </a:lnTo>
                  <a:lnTo>
                    <a:pt x="394703" y="66446"/>
                  </a:lnTo>
                  <a:lnTo>
                    <a:pt x="386626" y="66446"/>
                  </a:lnTo>
                  <a:lnTo>
                    <a:pt x="378853" y="62636"/>
                  </a:lnTo>
                  <a:lnTo>
                    <a:pt x="378853" y="54102"/>
                  </a:lnTo>
                  <a:lnTo>
                    <a:pt x="380822" y="47434"/>
                  </a:lnTo>
                  <a:lnTo>
                    <a:pt x="385978" y="43167"/>
                  </a:lnTo>
                  <a:lnTo>
                    <a:pt x="393115" y="40906"/>
                  </a:lnTo>
                  <a:lnTo>
                    <a:pt x="401104" y="40233"/>
                  </a:lnTo>
                  <a:lnTo>
                    <a:pt x="407047" y="40233"/>
                  </a:lnTo>
                  <a:lnTo>
                    <a:pt x="414515" y="41300"/>
                  </a:lnTo>
                  <a:lnTo>
                    <a:pt x="419696" y="42367"/>
                  </a:lnTo>
                  <a:lnTo>
                    <a:pt x="419696" y="32308"/>
                  </a:lnTo>
                  <a:lnTo>
                    <a:pt x="413600" y="30937"/>
                  </a:lnTo>
                  <a:lnTo>
                    <a:pt x="405828" y="30022"/>
                  </a:lnTo>
                  <a:lnTo>
                    <a:pt x="399427" y="30022"/>
                  </a:lnTo>
                  <a:lnTo>
                    <a:pt x="387438" y="31242"/>
                  </a:lnTo>
                  <a:lnTo>
                    <a:pt x="387578" y="31242"/>
                  </a:lnTo>
                  <a:lnTo>
                    <a:pt x="376999" y="35280"/>
                  </a:lnTo>
                  <a:lnTo>
                    <a:pt x="369316" y="42887"/>
                  </a:lnTo>
                  <a:lnTo>
                    <a:pt x="366356" y="54711"/>
                  </a:lnTo>
                  <a:lnTo>
                    <a:pt x="368477" y="64312"/>
                  </a:lnTo>
                  <a:lnTo>
                    <a:pt x="368554" y="64693"/>
                  </a:lnTo>
                  <a:lnTo>
                    <a:pt x="374370" y="71615"/>
                  </a:lnTo>
                  <a:lnTo>
                    <a:pt x="382612" y="75653"/>
                  </a:lnTo>
                  <a:lnTo>
                    <a:pt x="392112" y="76962"/>
                  </a:lnTo>
                  <a:lnTo>
                    <a:pt x="400545" y="76301"/>
                  </a:lnTo>
                  <a:lnTo>
                    <a:pt x="408076" y="74371"/>
                  </a:lnTo>
                  <a:lnTo>
                    <a:pt x="414731" y="71310"/>
                  </a:lnTo>
                  <a:lnTo>
                    <a:pt x="420611" y="67208"/>
                  </a:lnTo>
                  <a:lnTo>
                    <a:pt x="422744" y="73609"/>
                  </a:lnTo>
                  <a:lnTo>
                    <a:pt x="428078" y="76047"/>
                  </a:lnTo>
                  <a:lnTo>
                    <a:pt x="437070" y="76047"/>
                  </a:lnTo>
                  <a:lnTo>
                    <a:pt x="440270" y="75438"/>
                  </a:lnTo>
                  <a:lnTo>
                    <a:pt x="443166" y="74371"/>
                  </a:lnTo>
                  <a:lnTo>
                    <a:pt x="443166" y="67208"/>
                  </a:lnTo>
                  <a:lnTo>
                    <a:pt x="443166" y="66446"/>
                  </a:lnTo>
                  <a:lnTo>
                    <a:pt x="443166" y="65532"/>
                  </a:lnTo>
                  <a:lnTo>
                    <a:pt x="443166" y="64465"/>
                  </a:lnTo>
                  <a:close/>
                </a:path>
                <a:path w="606425" h="109219">
                  <a:moveTo>
                    <a:pt x="523938" y="75133"/>
                  </a:moveTo>
                  <a:lnTo>
                    <a:pt x="492848" y="38404"/>
                  </a:lnTo>
                  <a:lnTo>
                    <a:pt x="520585" y="1981"/>
                  </a:lnTo>
                  <a:lnTo>
                    <a:pt x="506412" y="1981"/>
                  </a:lnTo>
                  <a:lnTo>
                    <a:pt x="483247" y="32461"/>
                  </a:lnTo>
                  <a:lnTo>
                    <a:pt x="468464" y="32461"/>
                  </a:lnTo>
                  <a:lnTo>
                    <a:pt x="468464" y="1981"/>
                  </a:lnTo>
                  <a:lnTo>
                    <a:pt x="456272" y="1981"/>
                  </a:lnTo>
                  <a:lnTo>
                    <a:pt x="456272" y="75133"/>
                  </a:lnTo>
                  <a:lnTo>
                    <a:pt x="468464" y="75133"/>
                  </a:lnTo>
                  <a:lnTo>
                    <a:pt x="468464" y="43738"/>
                  </a:lnTo>
                  <a:lnTo>
                    <a:pt x="482790" y="43738"/>
                  </a:lnTo>
                  <a:lnTo>
                    <a:pt x="509612" y="75133"/>
                  </a:lnTo>
                  <a:lnTo>
                    <a:pt x="523938" y="75133"/>
                  </a:lnTo>
                  <a:close/>
                </a:path>
                <a:path w="606425" h="109219">
                  <a:moveTo>
                    <a:pt x="606082" y="64465"/>
                  </a:moveTo>
                  <a:lnTo>
                    <a:pt x="604253" y="65074"/>
                  </a:lnTo>
                  <a:lnTo>
                    <a:pt x="602272" y="65532"/>
                  </a:lnTo>
                  <a:lnTo>
                    <a:pt x="597242" y="65532"/>
                  </a:lnTo>
                  <a:lnTo>
                    <a:pt x="594804" y="64312"/>
                  </a:lnTo>
                  <a:lnTo>
                    <a:pt x="594804" y="40233"/>
                  </a:lnTo>
                  <a:lnTo>
                    <a:pt x="594804" y="32308"/>
                  </a:lnTo>
                  <a:lnTo>
                    <a:pt x="594753" y="30937"/>
                  </a:lnTo>
                  <a:lnTo>
                    <a:pt x="592569" y="17780"/>
                  </a:lnTo>
                  <a:lnTo>
                    <a:pt x="588403" y="11430"/>
                  </a:lnTo>
                  <a:lnTo>
                    <a:pt x="586193" y="8039"/>
                  </a:lnTo>
                  <a:lnTo>
                    <a:pt x="576148" y="2146"/>
                  </a:lnTo>
                  <a:lnTo>
                    <a:pt x="562952" y="152"/>
                  </a:lnTo>
                  <a:lnTo>
                    <a:pt x="554329" y="647"/>
                  </a:lnTo>
                  <a:lnTo>
                    <a:pt x="546658" y="1854"/>
                  </a:lnTo>
                  <a:lnTo>
                    <a:pt x="540169" y="3441"/>
                  </a:lnTo>
                  <a:lnTo>
                    <a:pt x="535063" y="5029"/>
                  </a:lnTo>
                  <a:lnTo>
                    <a:pt x="535063" y="16916"/>
                  </a:lnTo>
                  <a:lnTo>
                    <a:pt x="540334" y="14909"/>
                  </a:lnTo>
                  <a:lnTo>
                    <a:pt x="546569" y="13144"/>
                  </a:lnTo>
                  <a:lnTo>
                    <a:pt x="553707" y="11912"/>
                  </a:lnTo>
                  <a:lnTo>
                    <a:pt x="561733" y="11430"/>
                  </a:lnTo>
                  <a:lnTo>
                    <a:pt x="570649" y="12750"/>
                  </a:lnTo>
                  <a:lnTo>
                    <a:pt x="577202" y="16471"/>
                  </a:lnTo>
                  <a:lnTo>
                    <a:pt x="581228" y="22237"/>
                  </a:lnTo>
                  <a:lnTo>
                    <a:pt x="582612" y="29718"/>
                  </a:lnTo>
                  <a:lnTo>
                    <a:pt x="582612" y="32308"/>
                  </a:lnTo>
                  <a:lnTo>
                    <a:pt x="582612" y="42367"/>
                  </a:lnTo>
                  <a:lnTo>
                    <a:pt x="582612" y="55778"/>
                  </a:lnTo>
                  <a:lnTo>
                    <a:pt x="577303" y="60350"/>
                  </a:lnTo>
                  <a:lnTo>
                    <a:pt x="571195" y="63690"/>
                  </a:lnTo>
                  <a:lnTo>
                    <a:pt x="564540" y="65747"/>
                  </a:lnTo>
                  <a:lnTo>
                    <a:pt x="557618" y="66446"/>
                  </a:lnTo>
                  <a:lnTo>
                    <a:pt x="549541" y="66446"/>
                  </a:lnTo>
                  <a:lnTo>
                    <a:pt x="541769" y="62636"/>
                  </a:lnTo>
                  <a:lnTo>
                    <a:pt x="541769" y="54102"/>
                  </a:lnTo>
                  <a:lnTo>
                    <a:pt x="543737" y="47434"/>
                  </a:lnTo>
                  <a:lnTo>
                    <a:pt x="548894" y="43167"/>
                  </a:lnTo>
                  <a:lnTo>
                    <a:pt x="556031" y="40906"/>
                  </a:lnTo>
                  <a:lnTo>
                    <a:pt x="564019" y="40233"/>
                  </a:lnTo>
                  <a:lnTo>
                    <a:pt x="569963" y="40233"/>
                  </a:lnTo>
                  <a:lnTo>
                    <a:pt x="577430" y="41300"/>
                  </a:lnTo>
                  <a:lnTo>
                    <a:pt x="582612" y="42367"/>
                  </a:lnTo>
                  <a:lnTo>
                    <a:pt x="582612" y="32308"/>
                  </a:lnTo>
                  <a:lnTo>
                    <a:pt x="576516" y="30937"/>
                  </a:lnTo>
                  <a:lnTo>
                    <a:pt x="568744" y="30022"/>
                  </a:lnTo>
                  <a:lnTo>
                    <a:pt x="562343" y="30022"/>
                  </a:lnTo>
                  <a:lnTo>
                    <a:pt x="550354" y="31242"/>
                  </a:lnTo>
                  <a:lnTo>
                    <a:pt x="550494" y="31242"/>
                  </a:lnTo>
                  <a:lnTo>
                    <a:pt x="539915" y="35280"/>
                  </a:lnTo>
                  <a:lnTo>
                    <a:pt x="532231" y="42887"/>
                  </a:lnTo>
                  <a:lnTo>
                    <a:pt x="529272" y="54711"/>
                  </a:lnTo>
                  <a:lnTo>
                    <a:pt x="531393" y="64312"/>
                  </a:lnTo>
                  <a:lnTo>
                    <a:pt x="531469" y="64693"/>
                  </a:lnTo>
                  <a:lnTo>
                    <a:pt x="537286" y="71615"/>
                  </a:lnTo>
                  <a:lnTo>
                    <a:pt x="545528" y="75653"/>
                  </a:lnTo>
                  <a:lnTo>
                    <a:pt x="555028" y="76962"/>
                  </a:lnTo>
                  <a:lnTo>
                    <a:pt x="563460" y="76301"/>
                  </a:lnTo>
                  <a:lnTo>
                    <a:pt x="570979" y="74371"/>
                  </a:lnTo>
                  <a:lnTo>
                    <a:pt x="577646" y="71310"/>
                  </a:lnTo>
                  <a:lnTo>
                    <a:pt x="583526" y="67208"/>
                  </a:lnTo>
                  <a:lnTo>
                    <a:pt x="585660" y="73609"/>
                  </a:lnTo>
                  <a:lnTo>
                    <a:pt x="590994" y="76047"/>
                  </a:lnTo>
                  <a:lnTo>
                    <a:pt x="599986" y="76047"/>
                  </a:lnTo>
                  <a:lnTo>
                    <a:pt x="603186" y="75438"/>
                  </a:lnTo>
                  <a:lnTo>
                    <a:pt x="606082" y="74371"/>
                  </a:lnTo>
                  <a:lnTo>
                    <a:pt x="606082" y="67208"/>
                  </a:lnTo>
                  <a:lnTo>
                    <a:pt x="606082" y="66446"/>
                  </a:lnTo>
                  <a:lnTo>
                    <a:pt x="606082" y="65532"/>
                  </a:lnTo>
                  <a:lnTo>
                    <a:pt x="606082" y="64465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50803" y="1488630"/>
              <a:ext cx="5308650" cy="46695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6551130" y="1727898"/>
              <a:ext cx="3244215" cy="2788285"/>
            </a:xfrm>
            <a:custGeom>
              <a:avLst/>
              <a:gdLst/>
              <a:ahLst/>
              <a:cxnLst/>
              <a:rect l="l" t="t" r="r" b="b"/>
              <a:pathLst>
                <a:path w="3244215" h="2788285">
                  <a:moveTo>
                    <a:pt x="112763" y="2756344"/>
                  </a:moveTo>
                  <a:lnTo>
                    <a:pt x="0" y="2756344"/>
                  </a:lnTo>
                  <a:lnTo>
                    <a:pt x="0" y="2767774"/>
                  </a:lnTo>
                  <a:lnTo>
                    <a:pt x="100876" y="2767774"/>
                  </a:lnTo>
                  <a:lnTo>
                    <a:pt x="100876" y="2788094"/>
                  </a:lnTo>
                  <a:lnTo>
                    <a:pt x="112763" y="2788094"/>
                  </a:lnTo>
                  <a:lnTo>
                    <a:pt x="112763" y="2767774"/>
                  </a:lnTo>
                  <a:lnTo>
                    <a:pt x="112763" y="2756344"/>
                  </a:lnTo>
                  <a:close/>
                </a:path>
                <a:path w="3244215" h="2788285">
                  <a:moveTo>
                    <a:pt x="3243986" y="2590"/>
                  </a:moveTo>
                  <a:lnTo>
                    <a:pt x="3240328" y="0"/>
                  </a:lnTo>
                  <a:lnTo>
                    <a:pt x="3231794" y="0"/>
                  </a:lnTo>
                  <a:lnTo>
                    <a:pt x="3227984" y="2590"/>
                  </a:lnTo>
                  <a:lnTo>
                    <a:pt x="3227984" y="12801"/>
                  </a:lnTo>
                  <a:lnTo>
                    <a:pt x="3231794" y="15392"/>
                  </a:lnTo>
                  <a:lnTo>
                    <a:pt x="3240328" y="15392"/>
                  </a:lnTo>
                  <a:lnTo>
                    <a:pt x="3243986" y="12801"/>
                  </a:lnTo>
                  <a:lnTo>
                    <a:pt x="3243986" y="7620"/>
                  </a:lnTo>
                  <a:lnTo>
                    <a:pt x="3243986" y="259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5412" y="4387316"/>
              <a:ext cx="5982707" cy="322173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6551130" y="4420844"/>
              <a:ext cx="429895" cy="76835"/>
            </a:xfrm>
            <a:custGeom>
              <a:avLst/>
              <a:gdLst/>
              <a:ahLst/>
              <a:cxnLst/>
              <a:rect l="l" t="t" r="r" b="b"/>
              <a:pathLst>
                <a:path w="429895" h="76835">
                  <a:moveTo>
                    <a:pt x="12179" y="2438"/>
                  </a:moveTo>
                  <a:lnTo>
                    <a:pt x="0" y="2438"/>
                  </a:lnTo>
                  <a:lnTo>
                    <a:pt x="0" y="63398"/>
                  </a:lnTo>
                  <a:lnTo>
                    <a:pt x="12179" y="63398"/>
                  </a:lnTo>
                  <a:lnTo>
                    <a:pt x="12179" y="2438"/>
                  </a:lnTo>
                  <a:close/>
                </a:path>
                <a:path w="429895" h="76835">
                  <a:moveTo>
                    <a:pt x="57150" y="2438"/>
                  </a:moveTo>
                  <a:lnTo>
                    <a:pt x="44945" y="2438"/>
                  </a:lnTo>
                  <a:lnTo>
                    <a:pt x="44945" y="63398"/>
                  </a:lnTo>
                  <a:lnTo>
                    <a:pt x="57150" y="63398"/>
                  </a:lnTo>
                  <a:lnTo>
                    <a:pt x="57150" y="2438"/>
                  </a:lnTo>
                  <a:close/>
                </a:path>
                <a:path w="429895" h="76835">
                  <a:moveTo>
                    <a:pt x="102095" y="2438"/>
                  </a:moveTo>
                  <a:lnTo>
                    <a:pt x="89903" y="2438"/>
                  </a:lnTo>
                  <a:lnTo>
                    <a:pt x="89903" y="63398"/>
                  </a:lnTo>
                  <a:lnTo>
                    <a:pt x="102095" y="63398"/>
                  </a:lnTo>
                  <a:lnTo>
                    <a:pt x="102095" y="2438"/>
                  </a:lnTo>
                  <a:close/>
                </a:path>
                <a:path w="429895" h="76835">
                  <a:moveTo>
                    <a:pt x="193497" y="28168"/>
                  </a:moveTo>
                  <a:lnTo>
                    <a:pt x="188214" y="14097"/>
                  </a:lnTo>
                  <a:lnTo>
                    <a:pt x="185051" y="11277"/>
                  </a:lnTo>
                  <a:lnTo>
                    <a:pt x="182118" y="8674"/>
                  </a:lnTo>
                  <a:lnTo>
                    <a:pt x="182118" y="33070"/>
                  </a:lnTo>
                  <a:lnTo>
                    <a:pt x="134708" y="33070"/>
                  </a:lnTo>
                  <a:lnTo>
                    <a:pt x="137236" y="23622"/>
                  </a:lnTo>
                  <a:lnTo>
                    <a:pt x="142862" y="16802"/>
                  </a:lnTo>
                  <a:lnTo>
                    <a:pt x="150647" y="12674"/>
                  </a:lnTo>
                  <a:lnTo>
                    <a:pt x="159702" y="11277"/>
                  </a:lnTo>
                  <a:lnTo>
                    <a:pt x="171196" y="13601"/>
                  </a:lnTo>
                  <a:lnTo>
                    <a:pt x="178282" y="19265"/>
                  </a:lnTo>
                  <a:lnTo>
                    <a:pt x="181673" y="26390"/>
                  </a:lnTo>
                  <a:lnTo>
                    <a:pt x="182118" y="33070"/>
                  </a:lnTo>
                  <a:lnTo>
                    <a:pt x="182118" y="8674"/>
                  </a:lnTo>
                  <a:lnTo>
                    <a:pt x="176784" y="3924"/>
                  </a:lnTo>
                  <a:lnTo>
                    <a:pt x="158940" y="0"/>
                  </a:lnTo>
                  <a:lnTo>
                    <a:pt x="145910" y="2400"/>
                  </a:lnTo>
                  <a:lnTo>
                    <a:pt x="134213" y="9601"/>
                  </a:lnTo>
                  <a:lnTo>
                    <a:pt x="125768" y="21602"/>
                  </a:lnTo>
                  <a:lnTo>
                    <a:pt x="122529" y="38404"/>
                  </a:lnTo>
                  <a:lnTo>
                    <a:pt x="125806" y="55410"/>
                  </a:lnTo>
                  <a:lnTo>
                    <a:pt x="134670" y="67386"/>
                  </a:lnTo>
                  <a:lnTo>
                    <a:pt x="147586" y="74485"/>
                  </a:lnTo>
                  <a:lnTo>
                    <a:pt x="163055" y="76809"/>
                  </a:lnTo>
                  <a:lnTo>
                    <a:pt x="170205" y="76479"/>
                  </a:lnTo>
                  <a:lnTo>
                    <a:pt x="177088" y="75463"/>
                  </a:lnTo>
                  <a:lnTo>
                    <a:pt x="183438" y="73799"/>
                  </a:lnTo>
                  <a:lnTo>
                    <a:pt x="188976" y="71488"/>
                  </a:lnTo>
                  <a:lnTo>
                    <a:pt x="188976" y="65532"/>
                  </a:lnTo>
                  <a:lnTo>
                    <a:pt x="188976" y="59588"/>
                  </a:lnTo>
                  <a:lnTo>
                    <a:pt x="182714" y="63093"/>
                  </a:lnTo>
                  <a:lnTo>
                    <a:pt x="173875" y="65532"/>
                  </a:lnTo>
                  <a:lnTo>
                    <a:pt x="164884" y="65532"/>
                  </a:lnTo>
                  <a:lnTo>
                    <a:pt x="154139" y="64300"/>
                  </a:lnTo>
                  <a:lnTo>
                    <a:pt x="144818" y="60413"/>
                  </a:lnTo>
                  <a:lnTo>
                    <a:pt x="137985" y="53644"/>
                  </a:lnTo>
                  <a:lnTo>
                    <a:pt x="134708" y="43738"/>
                  </a:lnTo>
                  <a:lnTo>
                    <a:pt x="192925" y="43738"/>
                  </a:lnTo>
                  <a:lnTo>
                    <a:pt x="193319" y="33070"/>
                  </a:lnTo>
                  <a:lnTo>
                    <a:pt x="193497" y="28168"/>
                  </a:lnTo>
                  <a:close/>
                </a:path>
                <a:path w="429895" h="76835">
                  <a:moveTo>
                    <a:pt x="276707" y="28168"/>
                  </a:moveTo>
                  <a:lnTo>
                    <a:pt x="271424" y="14097"/>
                  </a:lnTo>
                  <a:lnTo>
                    <a:pt x="268262" y="11277"/>
                  </a:lnTo>
                  <a:lnTo>
                    <a:pt x="265328" y="8674"/>
                  </a:lnTo>
                  <a:lnTo>
                    <a:pt x="265328" y="33070"/>
                  </a:lnTo>
                  <a:lnTo>
                    <a:pt x="217919" y="33070"/>
                  </a:lnTo>
                  <a:lnTo>
                    <a:pt x="220446" y="23622"/>
                  </a:lnTo>
                  <a:lnTo>
                    <a:pt x="226072" y="16802"/>
                  </a:lnTo>
                  <a:lnTo>
                    <a:pt x="233857" y="12674"/>
                  </a:lnTo>
                  <a:lnTo>
                    <a:pt x="242912" y="11277"/>
                  </a:lnTo>
                  <a:lnTo>
                    <a:pt x="254406" y="13601"/>
                  </a:lnTo>
                  <a:lnTo>
                    <a:pt x="261493" y="19265"/>
                  </a:lnTo>
                  <a:lnTo>
                    <a:pt x="264883" y="26390"/>
                  </a:lnTo>
                  <a:lnTo>
                    <a:pt x="265328" y="33070"/>
                  </a:lnTo>
                  <a:lnTo>
                    <a:pt x="265328" y="8674"/>
                  </a:lnTo>
                  <a:lnTo>
                    <a:pt x="259994" y="3924"/>
                  </a:lnTo>
                  <a:lnTo>
                    <a:pt x="242150" y="0"/>
                  </a:lnTo>
                  <a:lnTo>
                    <a:pt x="229120" y="2400"/>
                  </a:lnTo>
                  <a:lnTo>
                    <a:pt x="217424" y="9601"/>
                  </a:lnTo>
                  <a:lnTo>
                    <a:pt x="208978" y="21602"/>
                  </a:lnTo>
                  <a:lnTo>
                    <a:pt x="205740" y="38404"/>
                  </a:lnTo>
                  <a:lnTo>
                    <a:pt x="209016" y="55410"/>
                  </a:lnTo>
                  <a:lnTo>
                    <a:pt x="217881" y="67386"/>
                  </a:lnTo>
                  <a:lnTo>
                    <a:pt x="230797" y="74485"/>
                  </a:lnTo>
                  <a:lnTo>
                    <a:pt x="246265" y="76809"/>
                  </a:lnTo>
                  <a:lnTo>
                    <a:pt x="253415" y="76479"/>
                  </a:lnTo>
                  <a:lnTo>
                    <a:pt x="260299" y="75463"/>
                  </a:lnTo>
                  <a:lnTo>
                    <a:pt x="266649" y="73799"/>
                  </a:lnTo>
                  <a:lnTo>
                    <a:pt x="272186" y="71488"/>
                  </a:lnTo>
                  <a:lnTo>
                    <a:pt x="272186" y="65532"/>
                  </a:lnTo>
                  <a:lnTo>
                    <a:pt x="272186" y="59588"/>
                  </a:lnTo>
                  <a:lnTo>
                    <a:pt x="265925" y="63093"/>
                  </a:lnTo>
                  <a:lnTo>
                    <a:pt x="257086" y="65532"/>
                  </a:lnTo>
                  <a:lnTo>
                    <a:pt x="248094" y="65532"/>
                  </a:lnTo>
                  <a:lnTo>
                    <a:pt x="237363" y="64300"/>
                  </a:lnTo>
                  <a:lnTo>
                    <a:pt x="228041" y="60413"/>
                  </a:lnTo>
                  <a:lnTo>
                    <a:pt x="221195" y="53644"/>
                  </a:lnTo>
                  <a:lnTo>
                    <a:pt x="217919" y="43738"/>
                  </a:lnTo>
                  <a:lnTo>
                    <a:pt x="276136" y="43738"/>
                  </a:lnTo>
                  <a:lnTo>
                    <a:pt x="276529" y="33070"/>
                  </a:lnTo>
                  <a:lnTo>
                    <a:pt x="276707" y="28168"/>
                  </a:lnTo>
                  <a:close/>
                </a:path>
                <a:path w="429895" h="76835">
                  <a:moveTo>
                    <a:pt x="351878" y="59588"/>
                  </a:moveTo>
                  <a:lnTo>
                    <a:pt x="345782" y="63246"/>
                  </a:lnTo>
                  <a:lnTo>
                    <a:pt x="337705" y="65532"/>
                  </a:lnTo>
                  <a:lnTo>
                    <a:pt x="329780" y="65532"/>
                  </a:lnTo>
                  <a:lnTo>
                    <a:pt x="319265" y="63931"/>
                  </a:lnTo>
                  <a:lnTo>
                    <a:pt x="310083" y="59004"/>
                  </a:lnTo>
                  <a:lnTo>
                    <a:pt x="303593" y="50558"/>
                  </a:lnTo>
                  <a:lnTo>
                    <a:pt x="301129" y="38404"/>
                  </a:lnTo>
                  <a:lnTo>
                    <a:pt x="303657" y="26073"/>
                  </a:lnTo>
                  <a:lnTo>
                    <a:pt x="310299" y="17640"/>
                  </a:lnTo>
                  <a:lnTo>
                    <a:pt x="319582" y="12827"/>
                  </a:lnTo>
                  <a:lnTo>
                    <a:pt x="330098" y="11277"/>
                  </a:lnTo>
                  <a:lnTo>
                    <a:pt x="337870" y="11277"/>
                  </a:lnTo>
                  <a:lnTo>
                    <a:pt x="345643" y="13563"/>
                  </a:lnTo>
                  <a:lnTo>
                    <a:pt x="351129" y="17830"/>
                  </a:lnTo>
                  <a:lnTo>
                    <a:pt x="351129" y="5943"/>
                  </a:lnTo>
                  <a:lnTo>
                    <a:pt x="344868" y="1828"/>
                  </a:lnTo>
                  <a:lnTo>
                    <a:pt x="336791" y="0"/>
                  </a:lnTo>
                  <a:lnTo>
                    <a:pt x="328561" y="0"/>
                  </a:lnTo>
                  <a:lnTo>
                    <a:pt x="314337" y="2298"/>
                  </a:lnTo>
                  <a:lnTo>
                    <a:pt x="301612" y="9359"/>
                  </a:lnTo>
                  <a:lnTo>
                    <a:pt x="292455" y="21412"/>
                  </a:lnTo>
                  <a:lnTo>
                    <a:pt x="288950" y="38709"/>
                  </a:lnTo>
                  <a:lnTo>
                    <a:pt x="292366" y="55664"/>
                  </a:lnTo>
                  <a:lnTo>
                    <a:pt x="301320" y="67538"/>
                  </a:lnTo>
                  <a:lnTo>
                    <a:pt x="313880" y="74523"/>
                  </a:lnTo>
                  <a:lnTo>
                    <a:pt x="328104" y="76809"/>
                  </a:lnTo>
                  <a:lnTo>
                    <a:pt x="337248" y="76809"/>
                  </a:lnTo>
                  <a:lnTo>
                    <a:pt x="345020" y="75133"/>
                  </a:lnTo>
                  <a:lnTo>
                    <a:pt x="351878" y="71793"/>
                  </a:lnTo>
                  <a:lnTo>
                    <a:pt x="351878" y="59588"/>
                  </a:lnTo>
                  <a:close/>
                </a:path>
                <a:path w="429895" h="76835">
                  <a:moveTo>
                    <a:pt x="429768" y="1828"/>
                  </a:moveTo>
                  <a:lnTo>
                    <a:pt x="417563" y="1828"/>
                  </a:lnTo>
                  <a:lnTo>
                    <a:pt x="417563" y="12801"/>
                  </a:lnTo>
                  <a:lnTo>
                    <a:pt x="417563" y="38404"/>
                  </a:lnTo>
                  <a:lnTo>
                    <a:pt x="384644" y="38404"/>
                  </a:lnTo>
                  <a:lnTo>
                    <a:pt x="378561" y="33680"/>
                  </a:lnTo>
                  <a:lnTo>
                    <a:pt x="378561" y="17526"/>
                  </a:lnTo>
                  <a:lnTo>
                    <a:pt x="384644" y="12801"/>
                  </a:lnTo>
                  <a:lnTo>
                    <a:pt x="417563" y="12801"/>
                  </a:lnTo>
                  <a:lnTo>
                    <a:pt x="417563" y="1828"/>
                  </a:lnTo>
                  <a:lnTo>
                    <a:pt x="393788" y="1828"/>
                  </a:lnTo>
                  <a:lnTo>
                    <a:pt x="381977" y="3746"/>
                  </a:lnTo>
                  <a:lnTo>
                    <a:pt x="373392" y="8915"/>
                  </a:lnTo>
                  <a:lnTo>
                    <a:pt x="368134" y="16497"/>
                  </a:lnTo>
                  <a:lnTo>
                    <a:pt x="366369" y="25603"/>
                  </a:lnTo>
                  <a:lnTo>
                    <a:pt x="367499" y="32969"/>
                  </a:lnTo>
                  <a:lnTo>
                    <a:pt x="370840" y="39458"/>
                  </a:lnTo>
                  <a:lnTo>
                    <a:pt x="376326" y="44665"/>
                  </a:lnTo>
                  <a:lnTo>
                    <a:pt x="383895" y="48158"/>
                  </a:lnTo>
                  <a:lnTo>
                    <a:pt x="362699" y="74980"/>
                  </a:lnTo>
                  <a:lnTo>
                    <a:pt x="377037" y="74980"/>
                  </a:lnTo>
                  <a:lnTo>
                    <a:pt x="396989" y="49377"/>
                  </a:lnTo>
                  <a:lnTo>
                    <a:pt x="417563" y="49377"/>
                  </a:lnTo>
                  <a:lnTo>
                    <a:pt x="417563" y="74980"/>
                  </a:lnTo>
                  <a:lnTo>
                    <a:pt x="429768" y="74980"/>
                  </a:lnTo>
                  <a:lnTo>
                    <a:pt x="429768" y="49377"/>
                  </a:lnTo>
                  <a:lnTo>
                    <a:pt x="429768" y="38404"/>
                  </a:lnTo>
                  <a:lnTo>
                    <a:pt x="429768" y="12801"/>
                  </a:lnTo>
                  <a:lnTo>
                    <a:pt x="429768" y="1828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26018" y="4599152"/>
              <a:ext cx="484466" cy="11033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61996" y="4599152"/>
              <a:ext cx="160019" cy="76809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2573070" y="4601083"/>
              <a:ext cx="102235" cy="73660"/>
            </a:xfrm>
            <a:custGeom>
              <a:avLst/>
              <a:gdLst/>
              <a:ahLst/>
              <a:cxnLst/>
              <a:rect l="l" t="t" r="r" b="b"/>
              <a:pathLst>
                <a:path w="102235" h="73660">
                  <a:moveTo>
                    <a:pt x="102108" y="0"/>
                  </a:moveTo>
                  <a:lnTo>
                    <a:pt x="89916" y="0"/>
                  </a:lnTo>
                  <a:lnTo>
                    <a:pt x="89916" y="62230"/>
                  </a:lnTo>
                  <a:lnTo>
                    <a:pt x="57150" y="62230"/>
                  </a:lnTo>
                  <a:lnTo>
                    <a:pt x="57150" y="0"/>
                  </a:lnTo>
                  <a:lnTo>
                    <a:pt x="44958" y="0"/>
                  </a:lnTo>
                  <a:lnTo>
                    <a:pt x="44958" y="62230"/>
                  </a:lnTo>
                  <a:lnTo>
                    <a:pt x="12192" y="62230"/>
                  </a:lnTo>
                  <a:lnTo>
                    <a:pt x="12192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73660"/>
                  </a:lnTo>
                  <a:lnTo>
                    <a:pt x="102108" y="73660"/>
                  </a:lnTo>
                  <a:lnTo>
                    <a:pt x="102108" y="62230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97733" y="4599152"/>
              <a:ext cx="449262" cy="110337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4473346" y="2112327"/>
              <a:ext cx="2510790" cy="2563495"/>
            </a:xfrm>
            <a:custGeom>
              <a:avLst/>
              <a:gdLst/>
              <a:ahLst/>
              <a:cxnLst/>
              <a:rect l="l" t="t" r="r" b="b"/>
              <a:pathLst>
                <a:path w="2510790" h="2563495">
                  <a:moveTo>
                    <a:pt x="115366" y="5943"/>
                  </a:moveTo>
                  <a:lnTo>
                    <a:pt x="94183" y="5943"/>
                  </a:lnTo>
                  <a:lnTo>
                    <a:pt x="57759" y="61417"/>
                  </a:lnTo>
                  <a:lnTo>
                    <a:pt x="21183" y="5943"/>
                  </a:lnTo>
                  <a:lnTo>
                    <a:pt x="0" y="5943"/>
                  </a:lnTo>
                  <a:lnTo>
                    <a:pt x="0" y="112623"/>
                  </a:lnTo>
                  <a:lnTo>
                    <a:pt x="22860" y="112623"/>
                  </a:lnTo>
                  <a:lnTo>
                    <a:pt x="22860" y="46786"/>
                  </a:lnTo>
                  <a:lnTo>
                    <a:pt x="51054" y="89763"/>
                  </a:lnTo>
                  <a:lnTo>
                    <a:pt x="64312" y="89763"/>
                  </a:lnTo>
                  <a:lnTo>
                    <a:pt x="92506" y="46939"/>
                  </a:lnTo>
                  <a:lnTo>
                    <a:pt x="92506" y="112623"/>
                  </a:lnTo>
                  <a:lnTo>
                    <a:pt x="115366" y="112623"/>
                  </a:lnTo>
                  <a:lnTo>
                    <a:pt x="115366" y="5943"/>
                  </a:lnTo>
                  <a:close/>
                </a:path>
                <a:path w="2510790" h="2563495">
                  <a:moveTo>
                    <a:pt x="238963" y="112623"/>
                  </a:moveTo>
                  <a:lnTo>
                    <a:pt x="230822" y="92659"/>
                  </a:lnTo>
                  <a:lnTo>
                    <a:pt x="223126" y="73761"/>
                  </a:lnTo>
                  <a:lnTo>
                    <a:pt x="204139" y="27127"/>
                  </a:lnTo>
                  <a:lnTo>
                    <a:pt x="200406" y="17957"/>
                  </a:lnTo>
                  <a:lnTo>
                    <a:pt x="200406" y="73761"/>
                  </a:lnTo>
                  <a:lnTo>
                    <a:pt x="165963" y="73761"/>
                  </a:lnTo>
                  <a:lnTo>
                    <a:pt x="180746" y="35509"/>
                  </a:lnTo>
                  <a:lnTo>
                    <a:pt x="181660" y="33375"/>
                  </a:lnTo>
                  <a:lnTo>
                    <a:pt x="182422" y="31242"/>
                  </a:lnTo>
                  <a:lnTo>
                    <a:pt x="183184" y="27127"/>
                  </a:lnTo>
                  <a:lnTo>
                    <a:pt x="183946" y="31242"/>
                  </a:lnTo>
                  <a:lnTo>
                    <a:pt x="185458" y="35509"/>
                  </a:lnTo>
                  <a:lnTo>
                    <a:pt x="200406" y="73761"/>
                  </a:lnTo>
                  <a:lnTo>
                    <a:pt x="200406" y="17957"/>
                  </a:lnTo>
                  <a:lnTo>
                    <a:pt x="195516" y="5943"/>
                  </a:lnTo>
                  <a:lnTo>
                    <a:pt x="170827" y="5943"/>
                  </a:lnTo>
                  <a:lnTo>
                    <a:pt x="127254" y="112623"/>
                  </a:lnTo>
                  <a:lnTo>
                    <a:pt x="150876" y="112623"/>
                  </a:lnTo>
                  <a:lnTo>
                    <a:pt x="158800" y="92659"/>
                  </a:lnTo>
                  <a:lnTo>
                    <a:pt x="207556" y="92659"/>
                  </a:lnTo>
                  <a:lnTo>
                    <a:pt x="215328" y="112623"/>
                  </a:lnTo>
                  <a:lnTo>
                    <a:pt x="238963" y="112623"/>
                  </a:lnTo>
                  <a:close/>
                </a:path>
                <a:path w="2510790" h="2563495">
                  <a:moveTo>
                    <a:pt x="317588" y="5943"/>
                  </a:moveTo>
                  <a:lnTo>
                    <a:pt x="229349" y="5943"/>
                  </a:lnTo>
                  <a:lnTo>
                    <a:pt x="229349" y="26517"/>
                  </a:lnTo>
                  <a:lnTo>
                    <a:pt x="262128" y="26517"/>
                  </a:lnTo>
                  <a:lnTo>
                    <a:pt x="262128" y="112623"/>
                  </a:lnTo>
                  <a:lnTo>
                    <a:pt x="284835" y="112623"/>
                  </a:lnTo>
                  <a:lnTo>
                    <a:pt x="284835" y="26517"/>
                  </a:lnTo>
                  <a:lnTo>
                    <a:pt x="317588" y="26517"/>
                  </a:lnTo>
                  <a:lnTo>
                    <a:pt x="317588" y="5943"/>
                  </a:lnTo>
                  <a:close/>
                </a:path>
                <a:path w="2510790" h="2563495">
                  <a:moveTo>
                    <a:pt x="407047" y="92506"/>
                  </a:moveTo>
                  <a:lnTo>
                    <a:pt x="353860" y="92506"/>
                  </a:lnTo>
                  <a:lnTo>
                    <a:pt x="353860" y="68732"/>
                  </a:lnTo>
                  <a:lnTo>
                    <a:pt x="401561" y="68732"/>
                  </a:lnTo>
                  <a:lnTo>
                    <a:pt x="401561" y="48768"/>
                  </a:lnTo>
                  <a:lnTo>
                    <a:pt x="353860" y="48768"/>
                  </a:lnTo>
                  <a:lnTo>
                    <a:pt x="353860" y="26060"/>
                  </a:lnTo>
                  <a:lnTo>
                    <a:pt x="406133" y="26060"/>
                  </a:lnTo>
                  <a:lnTo>
                    <a:pt x="406133" y="5943"/>
                  </a:lnTo>
                  <a:lnTo>
                    <a:pt x="331000" y="5943"/>
                  </a:lnTo>
                  <a:lnTo>
                    <a:pt x="331000" y="112623"/>
                  </a:lnTo>
                  <a:lnTo>
                    <a:pt x="407047" y="112623"/>
                  </a:lnTo>
                  <a:lnTo>
                    <a:pt x="407047" y="92506"/>
                  </a:lnTo>
                  <a:close/>
                </a:path>
                <a:path w="2510790" h="2563495">
                  <a:moveTo>
                    <a:pt x="511289" y="41757"/>
                  </a:moveTo>
                  <a:lnTo>
                    <a:pt x="508025" y="26060"/>
                  </a:lnTo>
                  <a:lnTo>
                    <a:pt x="507707" y="24536"/>
                  </a:lnTo>
                  <a:lnTo>
                    <a:pt x="497928" y="13512"/>
                  </a:lnTo>
                  <a:lnTo>
                    <a:pt x="487972" y="9537"/>
                  </a:lnTo>
                  <a:lnTo>
                    <a:pt x="487972" y="41757"/>
                  </a:lnTo>
                  <a:lnTo>
                    <a:pt x="486232" y="49491"/>
                  </a:lnTo>
                  <a:lnTo>
                    <a:pt x="481545" y="54305"/>
                  </a:lnTo>
                  <a:lnTo>
                    <a:pt x="474662" y="56769"/>
                  </a:lnTo>
                  <a:lnTo>
                    <a:pt x="466331" y="57454"/>
                  </a:lnTo>
                  <a:lnTo>
                    <a:pt x="447890" y="57454"/>
                  </a:lnTo>
                  <a:lnTo>
                    <a:pt x="447890" y="26060"/>
                  </a:lnTo>
                  <a:lnTo>
                    <a:pt x="466331" y="26060"/>
                  </a:lnTo>
                  <a:lnTo>
                    <a:pt x="474662" y="26746"/>
                  </a:lnTo>
                  <a:lnTo>
                    <a:pt x="481545" y="29171"/>
                  </a:lnTo>
                  <a:lnTo>
                    <a:pt x="486232" y="33972"/>
                  </a:lnTo>
                  <a:lnTo>
                    <a:pt x="487972" y="41757"/>
                  </a:lnTo>
                  <a:lnTo>
                    <a:pt x="487972" y="9537"/>
                  </a:lnTo>
                  <a:lnTo>
                    <a:pt x="483311" y="7670"/>
                  </a:lnTo>
                  <a:lnTo>
                    <a:pt x="465264" y="5943"/>
                  </a:lnTo>
                  <a:lnTo>
                    <a:pt x="425030" y="5943"/>
                  </a:lnTo>
                  <a:lnTo>
                    <a:pt x="425030" y="112623"/>
                  </a:lnTo>
                  <a:lnTo>
                    <a:pt x="447890" y="112623"/>
                  </a:lnTo>
                  <a:lnTo>
                    <a:pt x="447890" y="77571"/>
                  </a:lnTo>
                  <a:lnTo>
                    <a:pt x="465264" y="77571"/>
                  </a:lnTo>
                  <a:lnTo>
                    <a:pt x="483311" y="75857"/>
                  </a:lnTo>
                  <a:lnTo>
                    <a:pt x="497928" y="70015"/>
                  </a:lnTo>
                  <a:lnTo>
                    <a:pt x="507707" y="58991"/>
                  </a:lnTo>
                  <a:lnTo>
                    <a:pt x="508025" y="57454"/>
                  </a:lnTo>
                  <a:lnTo>
                    <a:pt x="511289" y="41757"/>
                  </a:lnTo>
                  <a:close/>
                </a:path>
                <a:path w="2510790" h="2563495">
                  <a:moveTo>
                    <a:pt x="620255" y="5943"/>
                  </a:moveTo>
                  <a:lnTo>
                    <a:pt x="598766" y="5943"/>
                  </a:lnTo>
                  <a:lnTo>
                    <a:pt x="549084" y="75590"/>
                  </a:lnTo>
                  <a:lnTo>
                    <a:pt x="549541" y="65836"/>
                  </a:lnTo>
                  <a:lnTo>
                    <a:pt x="549541" y="5943"/>
                  </a:lnTo>
                  <a:lnTo>
                    <a:pt x="526681" y="5943"/>
                  </a:lnTo>
                  <a:lnTo>
                    <a:pt x="526681" y="112623"/>
                  </a:lnTo>
                  <a:lnTo>
                    <a:pt x="548170" y="112623"/>
                  </a:lnTo>
                  <a:lnTo>
                    <a:pt x="597852" y="42976"/>
                  </a:lnTo>
                  <a:lnTo>
                    <a:pt x="597395" y="52730"/>
                  </a:lnTo>
                  <a:lnTo>
                    <a:pt x="597395" y="112623"/>
                  </a:lnTo>
                  <a:lnTo>
                    <a:pt x="620255" y="112623"/>
                  </a:lnTo>
                  <a:lnTo>
                    <a:pt x="620255" y="5943"/>
                  </a:lnTo>
                  <a:close/>
                </a:path>
                <a:path w="2510790" h="2563495">
                  <a:moveTo>
                    <a:pt x="743851" y="112623"/>
                  </a:moveTo>
                  <a:lnTo>
                    <a:pt x="735711" y="92659"/>
                  </a:lnTo>
                  <a:lnTo>
                    <a:pt x="728027" y="73761"/>
                  </a:lnTo>
                  <a:lnTo>
                    <a:pt x="709041" y="27127"/>
                  </a:lnTo>
                  <a:lnTo>
                    <a:pt x="705294" y="17932"/>
                  </a:lnTo>
                  <a:lnTo>
                    <a:pt x="705294" y="73761"/>
                  </a:lnTo>
                  <a:lnTo>
                    <a:pt x="670852" y="73761"/>
                  </a:lnTo>
                  <a:lnTo>
                    <a:pt x="685634" y="35509"/>
                  </a:lnTo>
                  <a:lnTo>
                    <a:pt x="686549" y="33375"/>
                  </a:lnTo>
                  <a:lnTo>
                    <a:pt x="687311" y="31242"/>
                  </a:lnTo>
                  <a:lnTo>
                    <a:pt x="688073" y="27127"/>
                  </a:lnTo>
                  <a:lnTo>
                    <a:pt x="688835" y="31242"/>
                  </a:lnTo>
                  <a:lnTo>
                    <a:pt x="690359" y="35509"/>
                  </a:lnTo>
                  <a:lnTo>
                    <a:pt x="705294" y="73761"/>
                  </a:lnTo>
                  <a:lnTo>
                    <a:pt x="705294" y="17932"/>
                  </a:lnTo>
                  <a:lnTo>
                    <a:pt x="700417" y="5943"/>
                  </a:lnTo>
                  <a:lnTo>
                    <a:pt x="675728" y="5943"/>
                  </a:lnTo>
                  <a:lnTo>
                    <a:pt x="632142" y="112623"/>
                  </a:lnTo>
                  <a:lnTo>
                    <a:pt x="655764" y="112623"/>
                  </a:lnTo>
                  <a:lnTo>
                    <a:pt x="663689" y="92659"/>
                  </a:lnTo>
                  <a:lnTo>
                    <a:pt x="712457" y="92659"/>
                  </a:lnTo>
                  <a:lnTo>
                    <a:pt x="720229" y="112623"/>
                  </a:lnTo>
                  <a:lnTo>
                    <a:pt x="743851" y="112623"/>
                  </a:lnTo>
                  <a:close/>
                </a:path>
                <a:path w="2510790" h="2563495">
                  <a:moveTo>
                    <a:pt x="847788" y="5943"/>
                  </a:moveTo>
                  <a:lnTo>
                    <a:pt x="774636" y="5943"/>
                  </a:lnTo>
                  <a:lnTo>
                    <a:pt x="772617" y="35140"/>
                  </a:lnTo>
                  <a:lnTo>
                    <a:pt x="769531" y="62903"/>
                  </a:lnTo>
                  <a:lnTo>
                    <a:pt x="763574" y="83870"/>
                  </a:lnTo>
                  <a:lnTo>
                    <a:pt x="752995" y="92659"/>
                  </a:lnTo>
                  <a:lnTo>
                    <a:pt x="749947" y="92811"/>
                  </a:lnTo>
                  <a:lnTo>
                    <a:pt x="747661" y="92506"/>
                  </a:lnTo>
                  <a:lnTo>
                    <a:pt x="745680" y="91897"/>
                  </a:lnTo>
                  <a:lnTo>
                    <a:pt x="745680" y="112014"/>
                  </a:lnTo>
                  <a:lnTo>
                    <a:pt x="749947" y="113538"/>
                  </a:lnTo>
                  <a:lnTo>
                    <a:pt x="753910" y="113995"/>
                  </a:lnTo>
                  <a:lnTo>
                    <a:pt x="757567" y="113995"/>
                  </a:lnTo>
                  <a:lnTo>
                    <a:pt x="775474" y="106654"/>
                  </a:lnTo>
                  <a:lnTo>
                    <a:pt x="786333" y="87236"/>
                  </a:lnTo>
                  <a:lnTo>
                    <a:pt x="792327" y="59334"/>
                  </a:lnTo>
                  <a:lnTo>
                    <a:pt x="795667" y="26517"/>
                  </a:lnTo>
                  <a:lnTo>
                    <a:pt x="824928" y="26517"/>
                  </a:lnTo>
                  <a:lnTo>
                    <a:pt x="824928" y="112623"/>
                  </a:lnTo>
                  <a:lnTo>
                    <a:pt x="847788" y="112623"/>
                  </a:lnTo>
                  <a:lnTo>
                    <a:pt x="847788" y="5943"/>
                  </a:lnTo>
                  <a:close/>
                </a:path>
                <a:path w="2510790" h="2563495">
                  <a:moveTo>
                    <a:pt x="893508" y="93573"/>
                  </a:moveTo>
                  <a:lnTo>
                    <a:pt x="887564" y="89611"/>
                  </a:lnTo>
                  <a:lnTo>
                    <a:pt x="873848" y="89611"/>
                  </a:lnTo>
                  <a:lnTo>
                    <a:pt x="867752" y="93573"/>
                  </a:lnTo>
                  <a:lnTo>
                    <a:pt x="867752" y="110642"/>
                  </a:lnTo>
                  <a:lnTo>
                    <a:pt x="873848" y="114604"/>
                  </a:lnTo>
                  <a:lnTo>
                    <a:pt x="887564" y="114604"/>
                  </a:lnTo>
                  <a:lnTo>
                    <a:pt x="893508" y="110642"/>
                  </a:lnTo>
                  <a:lnTo>
                    <a:pt x="893508" y="93573"/>
                  </a:lnTo>
                  <a:close/>
                </a:path>
                <a:path w="2510790" h="2563495">
                  <a:moveTo>
                    <a:pt x="893508" y="47244"/>
                  </a:moveTo>
                  <a:lnTo>
                    <a:pt x="887564" y="43281"/>
                  </a:lnTo>
                  <a:lnTo>
                    <a:pt x="873848" y="43281"/>
                  </a:lnTo>
                  <a:lnTo>
                    <a:pt x="867752" y="47244"/>
                  </a:lnTo>
                  <a:lnTo>
                    <a:pt x="867752" y="64465"/>
                  </a:lnTo>
                  <a:lnTo>
                    <a:pt x="873848" y="68275"/>
                  </a:lnTo>
                  <a:lnTo>
                    <a:pt x="887564" y="68275"/>
                  </a:lnTo>
                  <a:lnTo>
                    <a:pt x="893508" y="64465"/>
                  </a:lnTo>
                  <a:lnTo>
                    <a:pt x="893508" y="47244"/>
                  </a:lnTo>
                  <a:close/>
                </a:path>
                <a:path w="2510790" h="2563495">
                  <a:moveTo>
                    <a:pt x="1026096" y="5943"/>
                  </a:moveTo>
                  <a:lnTo>
                    <a:pt x="937856" y="5943"/>
                  </a:lnTo>
                  <a:lnTo>
                    <a:pt x="937856" y="26517"/>
                  </a:lnTo>
                  <a:lnTo>
                    <a:pt x="970622" y="26517"/>
                  </a:lnTo>
                  <a:lnTo>
                    <a:pt x="970622" y="112623"/>
                  </a:lnTo>
                  <a:lnTo>
                    <a:pt x="993330" y="112623"/>
                  </a:lnTo>
                  <a:lnTo>
                    <a:pt x="993330" y="26517"/>
                  </a:lnTo>
                  <a:lnTo>
                    <a:pt x="1026096" y="26517"/>
                  </a:lnTo>
                  <a:lnTo>
                    <a:pt x="1026096" y="5943"/>
                  </a:lnTo>
                  <a:close/>
                </a:path>
                <a:path w="2510790" h="2563495">
                  <a:moveTo>
                    <a:pt x="1128204" y="112623"/>
                  </a:moveTo>
                  <a:lnTo>
                    <a:pt x="1120063" y="92659"/>
                  </a:lnTo>
                  <a:lnTo>
                    <a:pt x="1112380" y="73761"/>
                  </a:lnTo>
                  <a:lnTo>
                    <a:pt x="1093393" y="27127"/>
                  </a:lnTo>
                  <a:lnTo>
                    <a:pt x="1089647" y="17932"/>
                  </a:lnTo>
                  <a:lnTo>
                    <a:pt x="1089647" y="73761"/>
                  </a:lnTo>
                  <a:lnTo>
                    <a:pt x="1055204" y="73761"/>
                  </a:lnTo>
                  <a:lnTo>
                    <a:pt x="1069987" y="35509"/>
                  </a:lnTo>
                  <a:lnTo>
                    <a:pt x="1070902" y="33375"/>
                  </a:lnTo>
                  <a:lnTo>
                    <a:pt x="1071664" y="31242"/>
                  </a:lnTo>
                  <a:lnTo>
                    <a:pt x="1072426" y="27127"/>
                  </a:lnTo>
                  <a:lnTo>
                    <a:pt x="1073188" y="31242"/>
                  </a:lnTo>
                  <a:lnTo>
                    <a:pt x="1074712" y="35509"/>
                  </a:lnTo>
                  <a:lnTo>
                    <a:pt x="1089647" y="73761"/>
                  </a:lnTo>
                  <a:lnTo>
                    <a:pt x="1089647" y="17932"/>
                  </a:lnTo>
                  <a:lnTo>
                    <a:pt x="1084770" y="5943"/>
                  </a:lnTo>
                  <a:lnTo>
                    <a:pt x="1060081" y="5943"/>
                  </a:lnTo>
                  <a:lnTo>
                    <a:pt x="1016495" y="112623"/>
                  </a:lnTo>
                  <a:lnTo>
                    <a:pt x="1040117" y="112623"/>
                  </a:lnTo>
                  <a:lnTo>
                    <a:pt x="1048042" y="92659"/>
                  </a:lnTo>
                  <a:lnTo>
                    <a:pt x="1096797" y="92659"/>
                  </a:lnTo>
                  <a:lnTo>
                    <a:pt x="1104569" y="112623"/>
                  </a:lnTo>
                  <a:lnTo>
                    <a:pt x="1128204" y="112623"/>
                  </a:lnTo>
                  <a:close/>
                </a:path>
                <a:path w="2510790" h="2563495">
                  <a:moveTo>
                    <a:pt x="1254379" y="59283"/>
                  </a:moveTo>
                  <a:lnTo>
                    <a:pt x="1250645" y="40576"/>
                  </a:lnTo>
                  <a:lnTo>
                    <a:pt x="1244549" y="32461"/>
                  </a:lnTo>
                  <a:lnTo>
                    <a:pt x="1240053" y="26466"/>
                  </a:lnTo>
                  <a:lnTo>
                    <a:pt x="1231519" y="21742"/>
                  </a:lnTo>
                  <a:lnTo>
                    <a:pt x="1231519" y="59283"/>
                  </a:lnTo>
                  <a:lnTo>
                    <a:pt x="1229880" y="68986"/>
                  </a:lnTo>
                  <a:lnTo>
                    <a:pt x="1224673" y="77216"/>
                  </a:lnTo>
                  <a:lnTo>
                    <a:pt x="1215567" y="83185"/>
                  </a:lnTo>
                  <a:lnTo>
                    <a:pt x="1215313" y="83185"/>
                  </a:lnTo>
                  <a:lnTo>
                    <a:pt x="1201966" y="86106"/>
                  </a:lnTo>
                  <a:lnTo>
                    <a:pt x="1201966" y="32461"/>
                  </a:lnTo>
                  <a:lnTo>
                    <a:pt x="1215707" y="35483"/>
                  </a:lnTo>
                  <a:lnTo>
                    <a:pt x="1224851" y="41478"/>
                  </a:lnTo>
                  <a:lnTo>
                    <a:pt x="1229931" y="49682"/>
                  </a:lnTo>
                  <a:lnTo>
                    <a:pt x="1231519" y="59283"/>
                  </a:lnTo>
                  <a:lnTo>
                    <a:pt x="1231519" y="21742"/>
                  </a:lnTo>
                  <a:lnTo>
                    <a:pt x="1223518" y="17310"/>
                  </a:lnTo>
                  <a:lnTo>
                    <a:pt x="1201966" y="13411"/>
                  </a:lnTo>
                  <a:lnTo>
                    <a:pt x="1201966" y="0"/>
                  </a:lnTo>
                  <a:lnTo>
                    <a:pt x="1180007" y="0"/>
                  </a:lnTo>
                  <a:lnTo>
                    <a:pt x="1180007" y="13411"/>
                  </a:lnTo>
                  <a:lnTo>
                    <a:pt x="1180007" y="32461"/>
                  </a:lnTo>
                  <a:lnTo>
                    <a:pt x="1180007" y="86106"/>
                  </a:lnTo>
                  <a:lnTo>
                    <a:pt x="1165987" y="83185"/>
                  </a:lnTo>
                  <a:lnTo>
                    <a:pt x="1156703" y="77216"/>
                  </a:lnTo>
                  <a:lnTo>
                    <a:pt x="1151559" y="68986"/>
                  </a:lnTo>
                  <a:lnTo>
                    <a:pt x="1149985" y="59283"/>
                  </a:lnTo>
                  <a:lnTo>
                    <a:pt x="1151547" y="49682"/>
                  </a:lnTo>
                  <a:lnTo>
                    <a:pt x="1156639" y="41478"/>
                  </a:lnTo>
                  <a:lnTo>
                    <a:pt x="1157935" y="40576"/>
                  </a:lnTo>
                  <a:lnTo>
                    <a:pt x="1165860" y="35483"/>
                  </a:lnTo>
                  <a:lnTo>
                    <a:pt x="1165580" y="35483"/>
                  </a:lnTo>
                  <a:lnTo>
                    <a:pt x="1180007" y="32461"/>
                  </a:lnTo>
                  <a:lnTo>
                    <a:pt x="1180007" y="13411"/>
                  </a:lnTo>
                  <a:lnTo>
                    <a:pt x="1157744" y="17310"/>
                  </a:lnTo>
                  <a:lnTo>
                    <a:pt x="1158074" y="17310"/>
                  </a:lnTo>
                  <a:lnTo>
                    <a:pt x="1141476" y="26466"/>
                  </a:lnTo>
                  <a:lnTo>
                    <a:pt x="1134668" y="35483"/>
                  </a:lnTo>
                  <a:lnTo>
                    <a:pt x="1130858" y="40576"/>
                  </a:lnTo>
                  <a:lnTo>
                    <a:pt x="1127125" y="59283"/>
                  </a:lnTo>
                  <a:lnTo>
                    <a:pt x="1130884" y="78092"/>
                  </a:lnTo>
                  <a:lnTo>
                    <a:pt x="1141564" y="92227"/>
                  </a:lnTo>
                  <a:lnTo>
                    <a:pt x="1158240" y="101358"/>
                  </a:lnTo>
                  <a:lnTo>
                    <a:pt x="1180007" y="105156"/>
                  </a:lnTo>
                  <a:lnTo>
                    <a:pt x="1180007" y="118567"/>
                  </a:lnTo>
                  <a:lnTo>
                    <a:pt x="1201966" y="118567"/>
                  </a:lnTo>
                  <a:lnTo>
                    <a:pt x="1201966" y="105156"/>
                  </a:lnTo>
                  <a:lnTo>
                    <a:pt x="1223048" y="101358"/>
                  </a:lnTo>
                  <a:lnTo>
                    <a:pt x="1223365" y="101358"/>
                  </a:lnTo>
                  <a:lnTo>
                    <a:pt x="1239837" y="92227"/>
                  </a:lnTo>
                  <a:lnTo>
                    <a:pt x="1244549" y="86106"/>
                  </a:lnTo>
                  <a:lnTo>
                    <a:pt x="1250569" y="78092"/>
                  </a:lnTo>
                  <a:lnTo>
                    <a:pt x="1250797" y="77216"/>
                  </a:lnTo>
                  <a:lnTo>
                    <a:pt x="1254379" y="59283"/>
                  </a:lnTo>
                  <a:close/>
                </a:path>
                <a:path w="2510790" h="2563495">
                  <a:moveTo>
                    <a:pt x="1388338" y="59283"/>
                  </a:moveTo>
                  <a:lnTo>
                    <a:pt x="1384604" y="40576"/>
                  </a:lnTo>
                  <a:lnTo>
                    <a:pt x="1378508" y="32461"/>
                  </a:lnTo>
                  <a:lnTo>
                    <a:pt x="1374013" y="26466"/>
                  </a:lnTo>
                  <a:lnTo>
                    <a:pt x="1365478" y="21742"/>
                  </a:lnTo>
                  <a:lnTo>
                    <a:pt x="1365478" y="59283"/>
                  </a:lnTo>
                  <a:lnTo>
                    <a:pt x="1363840" y="68986"/>
                  </a:lnTo>
                  <a:lnTo>
                    <a:pt x="1358633" y="77216"/>
                  </a:lnTo>
                  <a:lnTo>
                    <a:pt x="1349527" y="83185"/>
                  </a:lnTo>
                  <a:lnTo>
                    <a:pt x="1349260" y="83185"/>
                  </a:lnTo>
                  <a:lnTo>
                    <a:pt x="1335913" y="86106"/>
                  </a:lnTo>
                  <a:lnTo>
                    <a:pt x="1335913" y="32461"/>
                  </a:lnTo>
                  <a:lnTo>
                    <a:pt x="1349654" y="35483"/>
                  </a:lnTo>
                  <a:lnTo>
                    <a:pt x="1358798" y="41478"/>
                  </a:lnTo>
                  <a:lnTo>
                    <a:pt x="1363891" y="49682"/>
                  </a:lnTo>
                  <a:lnTo>
                    <a:pt x="1365478" y="59283"/>
                  </a:lnTo>
                  <a:lnTo>
                    <a:pt x="1365478" y="21742"/>
                  </a:lnTo>
                  <a:lnTo>
                    <a:pt x="1357477" y="17310"/>
                  </a:lnTo>
                  <a:lnTo>
                    <a:pt x="1335913" y="13411"/>
                  </a:lnTo>
                  <a:lnTo>
                    <a:pt x="1335913" y="0"/>
                  </a:lnTo>
                  <a:lnTo>
                    <a:pt x="1313967" y="0"/>
                  </a:lnTo>
                  <a:lnTo>
                    <a:pt x="1313967" y="13411"/>
                  </a:lnTo>
                  <a:lnTo>
                    <a:pt x="1313967" y="32461"/>
                  </a:lnTo>
                  <a:lnTo>
                    <a:pt x="1313967" y="86106"/>
                  </a:lnTo>
                  <a:lnTo>
                    <a:pt x="1299946" y="83185"/>
                  </a:lnTo>
                  <a:lnTo>
                    <a:pt x="1290662" y="77216"/>
                  </a:lnTo>
                  <a:lnTo>
                    <a:pt x="1285519" y="68986"/>
                  </a:lnTo>
                  <a:lnTo>
                    <a:pt x="1283944" y="59283"/>
                  </a:lnTo>
                  <a:lnTo>
                    <a:pt x="1285506" y="49682"/>
                  </a:lnTo>
                  <a:lnTo>
                    <a:pt x="1290599" y="41478"/>
                  </a:lnTo>
                  <a:lnTo>
                    <a:pt x="1291894" y="40576"/>
                  </a:lnTo>
                  <a:lnTo>
                    <a:pt x="1299819" y="35483"/>
                  </a:lnTo>
                  <a:lnTo>
                    <a:pt x="1299540" y="35483"/>
                  </a:lnTo>
                  <a:lnTo>
                    <a:pt x="1313967" y="32461"/>
                  </a:lnTo>
                  <a:lnTo>
                    <a:pt x="1313967" y="13411"/>
                  </a:lnTo>
                  <a:lnTo>
                    <a:pt x="1291704" y="17310"/>
                  </a:lnTo>
                  <a:lnTo>
                    <a:pt x="1292034" y="17310"/>
                  </a:lnTo>
                  <a:lnTo>
                    <a:pt x="1275435" y="26466"/>
                  </a:lnTo>
                  <a:lnTo>
                    <a:pt x="1268628" y="35483"/>
                  </a:lnTo>
                  <a:lnTo>
                    <a:pt x="1264818" y="40576"/>
                  </a:lnTo>
                  <a:lnTo>
                    <a:pt x="1261084" y="59283"/>
                  </a:lnTo>
                  <a:lnTo>
                    <a:pt x="1264843" y="78092"/>
                  </a:lnTo>
                  <a:lnTo>
                    <a:pt x="1275524" y="92227"/>
                  </a:lnTo>
                  <a:lnTo>
                    <a:pt x="1292199" y="101358"/>
                  </a:lnTo>
                  <a:lnTo>
                    <a:pt x="1313967" y="105156"/>
                  </a:lnTo>
                  <a:lnTo>
                    <a:pt x="1313967" y="118567"/>
                  </a:lnTo>
                  <a:lnTo>
                    <a:pt x="1335913" y="118567"/>
                  </a:lnTo>
                  <a:lnTo>
                    <a:pt x="1335913" y="105156"/>
                  </a:lnTo>
                  <a:lnTo>
                    <a:pt x="1356995" y="101358"/>
                  </a:lnTo>
                  <a:lnTo>
                    <a:pt x="1357312" y="101358"/>
                  </a:lnTo>
                  <a:lnTo>
                    <a:pt x="1373797" y="92227"/>
                  </a:lnTo>
                  <a:lnTo>
                    <a:pt x="1378508" y="86106"/>
                  </a:lnTo>
                  <a:lnTo>
                    <a:pt x="1384528" y="78092"/>
                  </a:lnTo>
                  <a:lnTo>
                    <a:pt x="1384757" y="77216"/>
                  </a:lnTo>
                  <a:lnTo>
                    <a:pt x="1388338" y="59283"/>
                  </a:lnTo>
                  <a:close/>
                </a:path>
                <a:path w="2510790" h="2563495">
                  <a:moveTo>
                    <a:pt x="1479169" y="92506"/>
                  </a:moveTo>
                  <a:lnTo>
                    <a:pt x="1425994" y="92506"/>
                  </a:lnTo>
                  <a:lnTo>
                    <a:pt x="1425994" y="68732"/>
                  </a:lnTo>
                  <a:lnTo>
                    <a:pt x="1473682" y="68732"/>
                  </a:lnTo>
                  <a:lnTo>
                    <a:pt x="1473682" y="48768"/>
                  </a:lnTo>
                  <a:lnTo>
                    <a:pt x="1425994" y="48768"/>
                  </a:lnTo>
                  <a:lnTo>
                    <a:pt x="1425994" y="26060"/>
                  </a:lnTo>
                  <a:lnTo>
                    <a:pt x="1478254" y="26060"/>
                  </a:lnTo>
                  <a:lnTo>
                    <a:pt x="1478254" y="5943"/>
                  </a:lnTo>
                  <a:lnTo>
                    <a:pt x="1403121" y="5943"/>
                  </a:lnTo>
                  <a:lnTo>
                    <a:pt x="1403121" y="112623"/>
                  </a:lnTo>
                  <a:lnTo>
                    <a:pt x="1479169" y="112623"/>
                  </a:lnTo>
                  <a:lnTo>
                    <a:pt x="1479169" y="92506"/>
                  </a:lnTo>
                  <a:close/>
                </a:path>
                <a:path w="2510790" h="2563495">
                  <a:moveTo>
                    <a:pt x="1575943" y="5943"/>
                  </a:moveTo>
                  <a:lnTo>
                    <a:pt x="1487703" y="5943"/>
                  </a:lnTo>
                  <a:lnTo>
                    <a:pt x="1487703" y="26517"/>
                  </a:lnTo>
                  <a:lnTo>
                    <a:pt x="1520469" y="26517"/>
                  </a:lnTo>
                  <a:lnTo>
                    <a:pt x="1520469" y="112623"/>
                  </a:lnTo>
                  <a:lnTo>
                    <a:pt x="1543177" y="112623"/>
                  </a:lnTo>
                  <a:lnTo>
                    <a:pt x="1543177" y="26517"/>
                  </a:lnTo>
                  <a:lnTo>
                    <a:pt x="1575943" y="26517"/>
                  </a:lnTo>
                  <a:lnTo>
                    <a:pt x="1575943" y="5943"/>
                  </a:lnTo>
                  <a:close/>
                </a:path>
                <a:path w="2510790" h="2563495">
                  <a:moveTo>
                    <a:pt x="1678051" y="112623"/>
                  </a:moveTo>
                  <a:lnTo>
                    <a:pt x="1669910" y="92659"/>
                  </a:lnTo>
                  <a:lnTo>
                    <a:pt x="1662226" y="73761"/>
                  </a:lnTo>
                  <a:lnTo>
                    <a:pt x="1643240" y="27127"/>
                  </a:lnTo>
                  <a:lnTo>
                    <a:pt x="1639493" y="17932"/>
                  </a:lnTo>
                  <a:lnTo>
                    <a:pt x="1639493" y="73761"/>
                  </a:lnTo>
                  <a:lnTo>
                    <a:pt x="1605051" y="73761"/>
                  </a:lnTo>
                  <a:lnTo>
                    <a:pt x="1619834" y="35509"/>
                  </a:lnTo>
                  <a:lnTo>
                    <a:pt x="1620748" y="33375"/>
                  </a:lnTo>
                  <a:lnTo>
                    <a:pt x="1621510" y="31242"/>
                  </a:lnTo>
                  <a:lnTo>
                    <a:pt x="1622272" y="27127"/>
                  </a:lnTo>
                  <a:lnTo>
                    <a:pt x="1623034" y="31242"/>
                  </a:lnTo>
                  <a:lnTo>
                    <a:pt x="1624558" y="35509"/>
                  </a:lnTo>
                  <a:lnTo>
                    <a:pt x="1639493" y="73761"/>
                  </a:lnTo>
                  <a:lnTo>
                    <a:pt x="1639493" y="17932"/>
                  </a:lnTo>
                  <a:lnTo>
                    <a:pt x="1634617" y="5943"/>
                  </a:lnTo>
                  <a:lnTo>
                    <a:pt x="1609928" y="5943"/>
                  </a:lnTo>
                  <a:lnTo>
                    <a:pt x="1566341" y="112623"/>
                  </a:lnTo>
                  <a:lnTo>
                    <a:pt x="1589963" y="112623"/>
                  </a:lnTo>
                  <a:lnTo>
                    <a:pt x="1597888" y="92659"/>
                  </a:lnTo>
                  <a:lnTo>
                    <a:pt x="1646656" y="92659"/>
                  </a:lnTo>
                  <a:lnTo>
                    <a:pt x="1654429" y="112623"/>
                  </a:lnTo>
                  <a:lnTo>
                    <a:pt x="1678051" y="112623"/>
                  </a:lnTo>
                  <a:close/>
                </a:path>
                <a:path w="2510790" h="2563495">
                  <a:moveTo>
                    <a:pt x="2510434" y="2550376"/>
                  </a:moveTo>
                  <a:lnTo>
                    <a:pt x="2506776" y="2547785"/>
                  </a:lnTo>
                  <a:lnTo>
                    <a:pt x="2498242" y="2547785"/>
                  </a:lnTo>
                  <a:lnTo>
                    <a:pt x="2494432" y="2550376"/>
                  </a:lnTo>
                  <a:lnTo>
                    <a:pt x="2494432" y="2560586"/>
                  </a:lnTo>
                  <a:lnTo>
                    <a:pt x="2498242" y="2563177"/>
                  </a:lnTo>
                  <a:lnTo>
                    <a:pt x="2506776" y="2563177"/>
                  </a:lnTo>
                  <a:lnTo>
                    <a:pt x="2510434" y="2560586"/>
                  </a:lnTo>
                  <a:lnTo>
                    <a:pt x="2510434" y="2555405"/>
                  </a:lnTo>
                  <a:lnTo>
                    <a:pt x="2510434" y="2550376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93459" y="2118271"/>
              <a:ext cx="367893" cy="108813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4467402" y="2312733"/>
              <a:ext cx="648970" cy="111125"/>
            </a:xfrm>
            <a:custGeom>
              <a:avLst/>
              <a:gdLst/>
              <a:ahLst/>
              <a:cxnLst/>
              <a:rect l="l" t="t" r="r" b="b"/>
              <a:pathLst>
                <a:path w="648970" h="111125">
                  <a:moveTo>
                    <a:pt x="88531" y="81686"/>
                  </a:moveTo>
                  <a:lnTo>
                    <a:pt x="83083" y="85521"/>
                  </a:lnTo>
                  <a:lnTo>
                    <a:pt x="76530" y="88277"/>
                  </a:lnTo>
                  <a:lnTo>
                    <a:pt x="69113" y="89966"/>
                  </a:lnTo>
                  <a:lnTo>
                    <a:pt x="61112" y="90525"/>
                  </a:lnTo>
                  <a:lnTo>
                    <a:pt x="47358" y="88544"/>
                  </a:lnTo>
                  <a:lnTo>
                    <a:pt x="35255" y="82410"/>
                  </a:lnTo>
                  <a:lnTo>
                    <a:pt x="26670" y="71882"/>
                  </a:lnTo>
                  <a:lnTo>
                    <a:pt x="23469" y="56692"/>
                  </a:lnTo>
                  <a:lnTo>
                    <a:pt x="26708" y="40144"/>
                  </a:lnTo>
                  <a:lnTo>
                    <a:pt x="35255" y="28829"/>
                  </a:lnTo>
                  <a:lnTo>
                    <a:pt x="47320" y="22339"/>
                  </a:lnTo>
                  <a:lnTo>
                    <a:pt x="61112" y="20269"/>
                  </a:lnTo>
                  <a:lnTo>
                    <a:pt x="68491" y="20840"/>
                  </a:lnTo>
                  <a:lnTo>
                    <a:pt x="75590" y="22466"/>
                  </a:lnTo>
                  <a:lnTo>
                    <a:pt x="82105" y="25095"/>
                  </a:lnTo>
                  <a:lnTo>
                    <a:pt x="87782" y="28651"/>
                  </a:lnTo>
                  <a:lnTo>
                    <a:pt x="87782" y="6858"/>
                  </a:lnTo>
                  <a:lnTo>
                    <a:pt x="80657" y="3860"/>
                  </a:lnTo>
                  <a:lnTo>
                    <a:pt x="73101" y="1714"/>
                  </a:lnTo>
                  <a:lnTo>
                    <a:pt x="65278" y="431"/>
                  </a:lnTo>
                  <a:lnTo>
                    <a:pt x="57302" y="0"/>
                  </a:lnTo>
                  <a:lnTo>
                    <a:pt x="36347" y="3378"/>
                  </a:lnTo>
                  <a:lnTo>
                    <a:pt x="18021" y="13716"/>
                  </a:lnTo>
                  <a:lnTo>
                    <a:pt x="5003" y="31381"/>
                  </a:lnTo>
                  <a:lnTo>
                    <a:pt x="0" y="56692"/>
                  </a:lnTo>
                  <a:lnTo>
                    <a:pt x="4991" y="80860"/>
                  </a:lnTo>
                  <a:lnTo>
                    <a:pt x="18110" y="97764"/>
                  </a:lnTo>
                  <a:lnTo>
                    <a:pt x="36576" y="107708"/>
                  </a:lnTo>
                  <a:lnTo>
                    <a:pt x="57607" y="110947"/>
                  </a:lnTo>
                  <a:lnTo>
                    <a:pt x="65900" y="110502"/>
                  </a:lnTo>
                  <a:lnTo>
                    <a:pt x="73863" y="109181"/>
                  </a:lnTo>
                  <a:lnTo>
                    <a:pt x="81419" y="107035"/>
                  </a:lnTo>
                  <a:lnTo>
                    <a:pt x="88531" y="104089"/>
                  </a:lnTo>
                  <a:lnTo>
                    <a:pt x="88531" y="81686"/>
                  </a:lnTo>
                  <a:close/>
                </a:path>
                <a:path w="648970" h="111125">
                  <a:moveTo>
                    <a:pt x="211836" y="55473"/>
                  </a:moveTo>
                  <a:lnTo>
                    <a:pt x="208280" y="34594"/>
                  </a:lnTo>
                  <a:lnTo>
                    <a:pt x="200240" y="21183"/>
                  </a:lnTo>
                  <a:lnTo>
                    <a:pt x="197650" y="16878"/>
                  </a:lnTo>
                  <a:lnTo>
                    <a:pt x="188353" y="10439"/>
                  </a:lnTo>
                  <a:lnTo>
                    <a:pt x="188353" y="55473"/>
                  </a:lnTo>
                  <a:lnTo>
                    <a:pt x="186258" y="68745"/>
                  </a:lnTo>
                  <a:lnTo>
                    <a:pt x="180022" y="79654"/>
                  </a:lnTo>
                  <a:lnTo>
                    <a:pt x="169646" y="87045"/>
                  </a:lnTo>
                  <a:lnTo>
                    <a:pt x="155143" y="89763"/>
                  </a:lnTo>
                  <a:lnTo>
                    <a:pt x="140525" y="87045"/>
                  </a:lnTo>
                  <a:lnTo>
                    <a:pt x="130098" y="79654"/>
                  </a:lnTo>
                  <a:lnTo>
                    <a:pt x="123850" y="68745"/>
                  </a:lnTo>
                  <a:lnTo>
                    <a:pt x="121767" y="55473"/>
                  </a:lnTo>
                  <a:lnTo>
                    <a:pt x="123850" y="42214"/>
                  </a:lnTo>
                  <a:lnTo>
                    <a:pt x="130098" y="31305"/>
                  </a:lnTo>
                  <a:lnTo>
                    <a:pt x="140525" y="23914"/>
                  </a:lnTo>
                  <a:lnTo>
                    <a:pt x="155143" y="21183"/>
                  </a:lnTo>
                  <a:lnTo>
                    <a:pt x="169646" y="23914"/>
                  </a:lnTo>
                  <a:lnTo>
                    <a:pt x="180022" y="31305"/>
                  </a:lnTo>
                  <a:lnTo>
                    <a:pt x="186258" y="42214"/>
                  </a:lnTo>
                  <a:lnTo>
                    <a:pt x="188353" y="55473"/>
                  </a:lnTo>
                  <a:lnTo>
                    <a:pt x="188353" y="10439"/>
                  </a:lnTo>
                  <a:lnTo>
                    <a:pt x="179933" y="4597"/>
                  </a:lnTo>
                  <a:lnTo>
                    <a:pt x="155143" y="0"/>
                  </a:lnTo>
                  <a:lnTo>
                    <a:pt x="130327" y="4597"/>
                  </a:lnTo>
                  <a:lnTo>
                    <a:pt x="112610" y="16878"/>
                  </a:lnTo>
                  <a:lnTo>
                    <a:pt x="101981" y="34594"/>
                  </a:lnTo>
                  <a:lnTo>
                    <a:pt x="98450" y="55473"/>
                  </a:lnTo>
                  <a:lnTo>
                    <a:pt x="101981" y="76365"/>
                  </a:lnTo>
                  <a:lnTo>
                    <a:pt x="112610" y="94068"/>
                  </a:lnTo>
                  <a:lnTo>
                    <a:pt x="130327" y="106362"/>
                  </a:lnTo>
                  <a:lnTo>
                    <a:pt x="155143" y="110947"/>
                  </a:lnTo>
                  <a:lnTo>
                    <a:pt x="179933" y="106362"/>
                  </a:lnTo>
                  <a:lnTo>
                    <a:pt x="197650" y="94068"/>
                  </a:lnTo>
                  <a:lnTo>
                    <a:pt x="200240" y="89763"/>
                  </a:lnTo>
                  <a:lnTo>
                    <a:pt x="208280" y="76365"/>
                  </a:lnTo>
                  <a:lnTo>
                    <a:pt x="211836" y="55473"/>
                  </a:lnTo>
                  <a:close/>
                </a:path>
                <a:path w="648970" h="111125">
                  <a:moveTo>
                    <a:pt x="311340" y="81686"/>
                  </a:moveTo>
                  <a:lnTo>
                    <a:pt x="305892" y="85521"/>
                  </a:lnTo>
                  <a:lnTo>
                    <a:pt x="299339" y="88277"/>
                  </a:lnTo>
                  <a:lnTo>
                    <a:pt x="291922" y="89966"/>
                  </a:lnTo>
                  <a:lnTo>
                    <a:pt x="283921" y="90525"/>
                  </a:lnTo>
                  <a:lnTo>
                    <a:pt x="270167" y="88544"/>
                  </a:lnTo>
                  <a:lnTo>
                    <a:pt x="258064" y="82410"/>
                  </a:lnTo>
                  <a:lnTo>
                    <a:pt x="249466" y="71882"/>
                  </a:lnTo>
                  <a:lnTo>
                    <a:pt x="246265" y="56692"/>
                  </a:lnTo>
                  <a:lnTo>
                    <a:pt x="249504" y="40144"/>
                  </a:lnTo>
                  <a:lnTo>
                    <a:pt x="258064" y="28829"/>
                  </a:lnTo>
                  <a:lnTo>
                    <a:pt x="270129" y="22339"/>
                  </a:lnTo>
                  <a:lnTo>
                    <a:pt x="283921" y="20269"/>
                  </a:lnTo>
                  <a:lnTo>
                    <a:pt x="291287" y="20840"/>
                  </a:lnTo>
                  <a:lnTo>
                    <a:pt x="298386" y="22466"/>
                  </a:lnTo>
                  <a:lnTo>
                    <a:pt x="304914" y="25095"/>
                  </a:lnTo>
                  <a:lnTo>
                    <a:pt x="310591" y="28651"/>
                  </a:lnTo>
                  <a:lnTo>
                    <a:pt x="310591" y="6858"/>
                  </a:lnTo>
                  <a:lnTo>
                    <a:pt x="303466" y="3860"/>
                  </a:lnTo>
                  <a:lnTo>
                    <a:pt x="295910" y="1714"/>
                  </a:lnTo>
                  <a:lnTo>
                    <a:pt x="288074" y="431"/>
                  </a:lnTo>
                  <a:lnTo>
                    <a:pt x="280098" y="0"/>
                  </a:lnTo>
                  <a:lnTo>
                    <a:pt x="259143" y="3378"/>
                  </a:lnTo>
                  <a:lnTo>
                    <a:pt x="240817" y="13716"/>
                  </a:lnTo>
                  <a:lnTo>
                    <a:pt x="227812" y="31381"/>
                  </a:lnTo>
                  <a:lnTo>
                    <a:pt x="222808" y="56692"/>
                  </a:lnTo>
                  <a:lnTo>
                    <a:pt x="227799" y="80860"/>
                  </a:lnTo>
                  <a:lnTo>
                    <a:pt x="240919" y="97764"/>
                  </a:lnTo>
                  <a:lnTo>
                    <a:pt x="259384" y="107708"/>
                  </a:lnTo>
                  <a:lnTo>
                    <a:pt x="280416" y="110947"/>
                  </a:lnTo>
                  <a:lnTo>
                    <a:pt x="288709" y="110502"/>
                  </a:lnTo>
                  <a:lnTo>
                    <a:pt x="296672" y="109181"/>
                  </a:lnTo>
                  <a:lnTo>
                    <a:pt x="304228" y="107035"/>
                  </a:lnTo>
                  <a:lnTo>
                    <a:pt x="311340" y="104089"/>
                  </a:lnTo>
                  <a:lnTo>
                    <a:pt x="311340" y="81686"/>
                  </a:lnTo>
                  <a:close/>
                </a:path>
                <a:path w="648970" h="111125">
                  <a:moveTo>
                    <a:pt x="407200" y="2133"/>
                  </a:moveTo>
                  <a:lnTo>
                    <a:pt x="318960" y="2133"/>
                  </a:lnTo>
                  <a:lnTo>
                    <a:pt x="318960" y="22707"/>
                  </a:lnTo>
                  <a:lnTo>
                    <a:pt x="351739" y="22707"/>
                  </a:lnTo>
                  <a:lnTo>
                    <a:pt x="351739" y="108813"/>
                  </a:lnTo>
                  <a:lnTo>
                    <a:pt x="374446" y="108813"/>
                  </a:lnTo>
                  <a:lnTo>
                    <a:pt x="374446" y="22707"/>
                  </a:lnTo>
                  <a:lnTo>
                    <a:pt x="407200" y="22707"/>
                  </a:lnTo>
                  <a:lnTo>
                    <a:pt x="407200" y="2133"/>
                  </a:lnTo>
                  <a:close/>
                </a:path>
                <a:path w="648970" h="111125">
                  <a:moveTo>
                    <a:pt x="509308" y="108813"/>
                  </a:moveTo>
                  <a:lnTo>
                    <a:pt x="501167" y="88849"/>
                  </a:lnTo>
                  <a:lnTo>
                    <a:pt x="493483" y="69951"/>
                  </a:lnTo>
                  <a:lnTo>
                    <a:pt x="474497" y="23317"/>
                  </a:lnTo>
                  <a:lnTo>
                    <a:pt x="470750" y="14122"/>
                  </a:lnTo>
                  <a:lnTo>
                    <a:pt x="470750" y="69951"/>
                  </a:lnTo>
                  <a:lnTo>
                    <a:pt x="436321" y="69951"/>
                  </a:lnTo>
                  <a:lnTo>
                    <a:pt x="451091" y="31699"/>
                  </a:lnTo>
                  <a:lnTo>
                    <a:pt x="452005" y="29565"/>
                  </a:lnTo>
                  <a:lnTo>
                    <a:pt x="452780" y="27432"/>
                  </a:lnTo>
                  <a:lnTo>
                    <a:pt x="453529" y="23317"/>
                  </a:lnTo>
                  <a:lnTo>
                    <a:pt x="454291" y="27432"/>
                  </a:lnTo>
                  <a:lnTo>
                    <a:pt x="455815" y="31699"/>
                  </a:lnTo>
                  <a:lnTo>
                    <a:pt x="470750" y="69951"/>
                  </a:lnTo>
                  <a:lnTo>
                    <a:pt x="470750" y="14122"/>
                  </a:lnTo>
                  <a:lnTo>
                    <a:pt x="465874" y="2133"/>
                  </a:lnTo>
                  <a:lnTo>
                    <a:pt x="441185" y="2133"/>
                  </a:lnTo>
                  <a:lnTo>
                    <a:pt x="397598" y="108813"/>
                  </a:lnTo>
                  <a:lnTo>
                    <a:pt x="421233" y="108813"/>
                  </a:lnTo>
                  <a:lnTo>
                    <a:pt x="429145" y="88849"/>
                  </a:lnTo>
                  <a:lnTo>
                    <a:pt x="477913" y="88849"/>
                  </a:lnTo>
                  <a:lnTo>
                    <a:pt x="485686" y="108813"/>
                  </a:lnTo>
                  <a:lnTo>
                    <a:pt x="509308" y="108813"/>
                  </a:lnTo>
                  <a:close/>
                </a:path>
                <a:path w="648970" h="111125">
                  <a:moveTo>
                    <a:pt x="608977" y="78943"/>
                  </a:moveTo>
                  <a:lnTo>
                    <a:pt x="607263" y="68618"/>
                  </a:lnTo>
                  <a:lnTo>
                    <a:pt x="603796" y="62788"/>
                  </a:lnTo>
                  <a:lnTo>
                    <a:pt x="602703" y="60947"/>
                  </a:lnTo>
                  <a:lnTo>
                    <a:pt x="596176" y="55651"/>
                  </a:lnTo>
                  <a:lnTo>
                    <a:pt x="588556" y="52425"/>
                  </a:lnTo>
                  <a:lnTo>
                    <a:pt x="595058" y="49199"/>
                  </a:lnTo>
                  <a:lnTo>
                    <a:pt x="599122" y="45262"/>
                  </a:lnTo>
                  <a:lnTo>
                    <a:pt x="600176" y="44259"/>
                  </a:lnTo>
                  <a:lnTo>
                    <a:pt x="603504" y="37579"/>
                  </a:lnTo>
                  <a:lnTo>
                    <a:pt x="586117" y="5054"/>
                  </a:lnTo>
                  <a:lnTo>
                    <a:pt x="586117" y="65227"/>
                  </a:lnTo>
                  <a:lnTo>
                    <a:pt x="586117" y="88087"/>
                  </a:lnTo>
                  <a:lnTo>
                    <a:pt x="576973" y="90220"/>
                  </a:lnTo>
                  <a:lnTo>
                    <a:pt x="543902" y="90220"/>
                  </a:lnTo>
                  <a:lnTo>
                    <a:pt x="543902" y="62788"/>
                  </a:lnTo>
                  <a:lnTo>
                    <a:pt x="577126" y="62788"/>
                  </a:lnTo>
                  <a:lnTo>
                    <a:pt x="586117" y="65227"/>
                  </a:lnTo>
                  <a:lnTo>
                    <a:pt x="586117" y="5054"/>
                  </a:lnTo>
                  <a:lnTo>
                    <a:pt x="583171" y="3784"/>
                  </a:lnTo>
                  <a:lnTo>
                    <a:pt x="582002" y="3670"/>
                  </a:lnTo>
                  <a:lnTo>
                    <a:pt x="582002" y="24688"/>
                  </a:lnTo>
                  <a:lnTo>
                    <a:pt x="582002" y="41300"/>
                  </a:lnTo>
                  <a:lnTo>
                    <a:pt x="575754" y="45262"/>
                  </a:lnTo>
                  <a:lnTo>
                    <a:pt x="544055" y="45262"/>
                  </a:lnTo>
                  <a:lnTo>
                    <a:pt x="544055" y="20878"/>
                  </a:lnTo>
                  <a:lnTo>
                    <a:pt x="575906" y="20878"/>
                  </a:lnTo>
                  <a:lnTo>
                    <a:pt x="582002" y="24688"/>
                  </a:lnTo>
                  <a:lnTo>
                    <a:pt x="582002" y="3670"/>
                  </a:lnTo>
                  <a:lnTo>
                    <a:pt x="567829" y="2133"/>
                  </a:lnTo>
                  <a:lnTo>
                    <a:pt x="521195" y="2133"/>
                  </a:lnTo>
                  <a:lnTo>
                    <a:pt x="521195" y="108813"/>
                  </a:lnTo>
                  <a:lnTo>
                    <a:pt x="567067" y="108813"/>
                  </a:lnTo>
                  <a:lnTo>
                    <a:pt x="581456" y="107556"/>
                  </a:lnTo>
                  <a:lnTo>
                    <a:pt x="594995" y="102971"/>
                  </a:lnTo>
                  <a:lnTo>
                    <a:pt x="605040" y="93840"/>
                  </a:lnTo>
                  <a:lnTo>
                    <a:pt x="605993" y="90220"/>
                  </a:lnTo>
                  <a:lnTo>
                    <a:pt x="608977" y="78943"/>
                  </a:lnTo>
                  <a:close/>
                </a:path>
                <a:path w="648970" h="111125">
                  <a:moveTo>
                    <a:pt x="648754" y="89763"/>
                  </a:moveTo>
                  <a:lnTo>
                    <a:pt x="642810" y="85801"/>
                  </a:lnTo>
                  <a:lnTo>
                    <a:pt x="629094" y="85801"/>
                  </a:lnTo>
                  <a:lnTo>
                    <a:pt x="622998" y="89763"/>
                  </a:lnTo>
                  <a:lnTo>
                    <a:pt x="622998" y="106832"/>
                  </a:lnTo>
                  <a:lnTo>
                    <a:pt x="629094" y="110794"/>
                  </a:lnTo>
                  <a:lnTo>
                    <a:pt x="642810" y="110794"/>
                  </a:lnTo>
                  <a:lnTo>
                    <a:pt x="648754" y="106832"/>
                  </a:lnTo>
                  <a:lnTo>
                    <a:pt x="648754" y="89763"/>
                  </a:lnTo>
                  <a:close/>
                </a:path>
                <a:path w="648970" h="111125">
                  <a:moveTo>
                    <a:pt x="648754" y="43434"/>
                  </a:moveTo>
                  <a:lnTo>
                    <a:pt x="642810" y="39471"/>
                  </a:lnTo>
                  <a:lnTo>
                    <a:pt x="629094" y="39471"/>
                  </a:lnTo>
                  <a:lnTo>
                    <a:pt x="622998" y="43434"/>
                  </a:lnTo>
                  <a:lnTo>
                    <a:pt x="622998" y="60655"/>
                  </a:lnTo>
                  <a:lnTo>
                    <a:pt x="629094" y="64465"/>
                  </a:lnTo>
                  <a:lnTo>
                    <a:pt x="642810" y="64465"/>
                  </a:lnTo>
                  <a:lnTo>
                    <a:pt x="648754" y="60655"/>
                  </a:lnTo>
                  <a:lnTo>
                    <a:pt x="648754" y="43434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66296" y="2305723"/>
              <a:ext cx="413613" cy="12496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29592" y="2312733"/>
              <a:ext cx="329641" cy="110947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4652302" y="2312733"/>
              <a:ext cx="1918970" cy="2681605"/>
            </a:xfrm>
            <a:custGeom>
              <a:avLst/>
              <a:gdLst/>
              <a:ahLst/>
              <a:cxnLst/>
              <a:rect l="l" t="t" r="r" b="b"/>
              <a:pathLst>
                <a:path w="1918970" h="2681604">
                  <a:moveTo>
                    <a:pt x="115366" y="2568879"/>
                  </a:moveTo>
                  <a:lnTo>
                    <a:pt x="94183" y="2568879"/>
                  </a:lnTo>
                  <a:lnTo>
                    <a:pt x="57759" y="2624353"/>
                  </a:lnTo>
                  <a:lnTo>
                    <a:pt x="21183" y="2568879"/>
                  </a:lnTo>
                  <a:lnTo>
                    <a:pt x="0" y="2568879"/>
                  </a:lnTo>
                  <a:lnTo>
                    <a:pt x="0" y="2675559"/>
                  </a:lnTo>
                  <a:lnTo>
                    <a:pt x="22860" y="2675559"/>
                  </a:lnTo>
                  <a:lnTo>
                    <a:pt x="22860" y="2609723"/>
                  </a:lnTo>
                  <a:lnTo>
                    <a:pt x="51054" y="2652699"/>
                  </a:lnTo>
                  <a:lnTo>
                    <a:pt x="64312" y="2652699"/>
                  </a:lnTo>
                  <a:lnTo>
                    <a:pt x="92506" y="2609875"/>
                  </a:lnTo>
                  <a:lnTo>
                    <a:pt x="92506" y="2675559"/>
                  </a:lnTo>
                  <a:lnTo>
                    <a:pt x="115366" y="2675559"/>
                  </a:lnTo>
                  <a:lnTo>
                    <a:pt x="115366" y="2568879"/>
                  </a:lnTo>
                  <a:close/>
                </a:path>
                <a:path w="1918970" h="2681604">
                  <a:moveTo>
                    <a:pt x="238963" y="2675559"/>
                  </a:moveTo>
                  <a:lnTo>
                    <a:pt x="230822" y="2655595"/>
                  </a:lnTo>
                  <a:lnTo>
                    <a:pt x="223139" y="2636697"/>
                  </a:lnTo>
                  <a:lnTo>
                    <a:pt x="204152" y="2590063"/>
                  </a:lnTo>
                  <a:lnTo>
                    <a:pt x="200406" y="2580868"/>
                  </a:lnTo>
                  <a:lnTo>
                    <a:pt x="200406" y="2636697"/>
                  </a:lnTo>
                  <a:lnTo>
                    <a:pt x="165963" y="2636697"/>
                  </a:lnTo>
                  <a:lnTo>
                    <a:pt x="180746" y="2598458"/>
                  </a:lnTo>
                  <a:lnTo>
                    <a:pt x="181660" y="2596311"/>
                  </a:lnTo>
                  <a:lnTo>
                    <a:pt x="182422" y="2594178"/>
                  </a:lnTo>
                  <a:lnTo>
                    <a:pt x="183184" y="2590063"/>
                  </a:lnTo>
                  <a:lnTo>
                    <a:pt x="183946" y="2594178"/>
                  </a:lnTo>
                  <a:lnTo>
                    <a:pt x="185470" y="2598458"/>
                  </a:lnTo>
                  <a:lnTo>
                    <a:pt x="200406" y="2636697"/>
                  </a:lnTo>
                  <a:lnTo>
                    <a:pt x="200406" y="2580868"/>
                  </a:lnTo>
                  <a:lnTo>
                    <a:pt x="195529" y="2568879"/>
                  </a:lnTo>
                  <a:lnTo>
                    <a:pt x="170840" y="2568879"/>
                  </a:lnTo>
                  <a:lnTo>
                    <a:pt x="127254" y="2675559"/>
                  </a:lnTo>
                  <a:lnTo>
                    <a:pt x="150876" y="2675559"/>
                  </a:lnTo>
                  <a:lnTo>
                    <a:pt x="158800" y="2655595"/>
                  </a:lnTo>
                  <a:lnTo>
                    <a:pt x="207568" y="2655595"/>
                  </a:lnTo>
                  <a:lnTo>
                    <a:pt x="215341" y="2675559"/>
                  </a:lnTo>
                  <a:lnTo>
                    <a:pt x="238963" y="2675559"/>
                  </a:lnTo>
                  <a:close/>
                </a:path>
                <a:path w="1918970" h="2681604">
                  <a:moveTo>
                    <a:pt x="317601" y="2568879"/>
                  </a:moveTo>
                  <a:lnTo>
                    <a:pt x="229362" y="2568879"/>
                  </a:lnTo>
                  <a:lnTo>
                    <a:pt x="229362" y="2589453"/>
                  </a:lnTo>
                  <a:lnTo>
                    <a:pt x="262128" y="2589453"/>
                  </a:lnTo>
                  <a:lnTo>
                    <a:pt x="262128" y="2675559"/>
                  </a:lnTo>
                  <a:lnTo>
                    <a:pt x="284835" y="2675559"/>
                  </a:lnTo>
                  <a:lnTo>
                    <a:pt x="284835" y="2589453"/>
                  </a:lnTo>
                  <a:lnTo>
                    <a:pt x="317601" y="2589453"/>
                  </a:lnTo>
                  <a:lnTo>
                    <a:pt x="317601" y="2568879"/>
                  </a:lnTo>
                  <a:close/>
                </a:path>
                <a:path w="1918970" h="2681604">
                  <a:moveTo>
                    <a:pt x="407060" y="2655443"/>
                  </a:moveTo>
                  <a:lnTo>
                    <a:pt x="353872" y="2655443"/>
                  </a:lnTo>
                  <a:lnTo>
                    <a:pt x="353872" y="2631668"/>
                  </a:lnTo>
                  <a:lnTo>
                    <a:pt x="401574" y="2631668"/>
                  </a:lnTo>
                  <a:lnTo>
                    <a:pt x="401574" y="2611704"/>
                  </a:lnTo>
                  <a:lnTo>
                    <a:pt x="353872" y="2611704"/>
                  </a:lnTo>
                  <a:lnTo>
                    <a:pt x="353872" y="2588996"/>
                  </a:lnTo>
                  <a:lnTo>
                    <a:pt x="406146" y="2588996"/>
                  </a:lnTo>
                  <a:lnTo>
                    <a:pt x="406146" y="2568879"/>
                  </a:lnTo>
                  <a:lnTo>
                    <a:pt x="331012" y="2568879"/>
                  </a:lnTo>
                  <a:lnTo>
                    <a:pt x="331012" y="2675559"/>
                  </a:lnTo>
                  <a:lnTo>
                    <a:pt x="407060" y="2675559"/>
                  </a:lnTo>
                  <a:lnTo>
                    <a:pt x="407060" y="2655443"/>
                  </a:lnTo>
                  <a:close/>
                </a:path>
                <a:path w="1918970" h="2681604">
                  <a:moveTo>
                    <a:pt x="511302" y="2604693"/>
                  </a:moveTo>
                  <a:lnTo>
                    <a:pt x="508038" y="2588996"/>
                  </a:lnTo>
                  <a:lnTo>
                    <a:pt x="507720" y="2587472"/>
                  </a:lnTo>
                  <a:lnTo>
                    <a:pt x="497941" y="2576449"/>
                  </a:lnTo>
                  <a:lnTo>
                    <a:pt x="487984" y="2572474"/>
                  </a:lnTo>
                  <a:lnTo>
                    <a:pt x="487984" y="2604693"/>
                  </a:lnTo>
                  <a:lnTo>
                    <a:pt x="486244" y="2612428"/>
                  </a:lnTo>
                  <a:lnTo>
                    <a:pt x="481558" y="2617228"/>
                  </a:lnTo>
                  <a:lnTo>
                    <a:pt x="474675" y="2619705"/>
                  </a:lnTo>
                  <a:lnTo>
                    <a:pt x="466344" y="2620391"/>
                  </a:lnTo>
                  <a:lnTo>
                    <a:pt x="447903" y="2620391"/>
                  </a:lnTo>
                  <a:lnTo>
                    <a:pt x="447903" y="2588996"/>
                  </a:lnTo>
                  <a:lnTo>
                    <a:pt x="466344" y="2588996"/>
                  </a:lnTo>
                  <a:lnTo>
                    <a:pt x="474675" y="2589682"/>
                  </a:lnTo>
                  <a:lnTo>
                    <a:pt x="481558" y="2592108"/>
                  </a:lnTo>
                  <a:lnTo>
                    <a:pt x="486244" y="2596908"/>
                  </a:lnTo>
                  <a:lnTo>
                    <a:pt x="487984" y="2604693"/>
                  </a:lnTo>
                  <a:lnTo>
                    <a:pt x="487984" y="2572474"/>
                  </a:lnTo>
                  <a:lnTo>
                    <a:pt x="483323" y="2570607"/>
                  </a:lnTo>
                  <a:lnTo>
                    <a:pt x="465277" y="2568879"/>
                  </a:lnTo>
                  <a:lnTo>
                    <a:pt x="425043" y="2568879"/>
                  </a:lnTo>
                  <a:lnTo>
                    <a:pt x="425043" y="2675559"/>
                  </a:lnTo>
                  <a:lnTo>
                    <a:pt x="447903" y="2675559"/>
                  </a:lnTo>
                  <a:lnTo>
                    <a:pt x="447903" y="2640507"/>
                  </a:lnTo>
                  <a:lnTo>
                    <a:pt x="465277" y="2640507"/>
                  </a:lnTo>
                  <a:lnTo>
                    <a:pt x="483323" y="2638793"/>
                  </a:lnTo>
                  <a:lnTo>
                    <a:pt x="497941" y="2632951"/>
                  </a:lnTo>
                  <a:lnTo>
                    <a:pt x="507720" y="2621927"/>
                  </a:lnTo>
                  <a:lnTo>
                    <a:pt x="508038" y="2620391"/>
                  </a:lnTo>
                  <a:lnTo>
                    <a:pt x="511302" y="2604693"/>
                  </a:lnTo>
                  <a:close/>
                </a:path>
                <a:path w="1918970" h="2681604">
                  <a:moveTo>
                    <a:pt x="620255" y="2568879"/>
                  </a:moveTo>
                  <a:lnTo>
                    <a:pt x="598766" y="2568879"/>
                  </a:lnTo>
                  <a:lnTo>
                    <a:pt x="549097" y="2638526"/>
                  </a:lnTo>
                  <a:lnTo>
                    <a:pt x="549554" y="2628773"/>
                  </a:lnTo>
                  <a:lnTo>
                    <a:pt x="549554" y="2568879"/>
                  </a:lnTo>
                  <a:lnTo>
                    <a:pt x="526694" y="2568879"/>
                  </a:lnTo>
                  <a:lnTo>
                    <a:pt x="526694" y="2675559"/>
                  </a:lnTo>
                  <a:lnTo>
                    <a:pt x="548182" y="2675559"/>
                  </a:lnTo>
                  <a:lnTo>
                    <a:pt x="597852" y="2605913"/>
                  </a:lnTo>
                  <a:lnTo>
                    <a:pt x="597408" y="2615666"/>
                  </a:lnTo>
                  <a:lnTo>
                    <a:pt x="597408" y="2675559"/>
                  </a:lnTo>
                  <a:lnTo>
                    <a:pt x="620255" y="2675559"/>
                  </a:lnTo>
                  <a:lnTo>
                    <a:pt x="620255" y="2568879"/>
                  </a:lnTo>
                  <a:close/>
                </a:path>
                <a:path w="1918970" h="2681604">
                  <a:moveTo>
                    <a:pt x="743851" y="2675559"/>
                  </a:moveTo>
                  <a:lnTo>
                    <a:pt x="735711" y="2655595"/>
                  </a:lnTo>
                  <a:lnTo>
                    <a:pt x="728027" y="2636697"/>
                  </a:lnTo>
                  <a:lnTo>
                    <a:pt x="709041" y="2590063"/>
                  </a:lnTo>
                  <a:lnTo>
                    <a:pt x="705294" y="2580868"/>
                  </a:lnTo>
                  <a:lnTo>
                    <a:pt x="705294" y="2636697"/>
                  </a:lnTo>
                  <a:lnTo>
                    <a:pt x="670864" y="2636697"/>
                  </a:lnTo>
                  <a:lnTo>
                    <a:pt x="685634" y="2598458"/>
                  </a:lnTo>
                  <a:lnTo>
                    <a:pt x="686549" y="2596311"/>
                  </a:lnTo>
                  <a:lnTo>
                    <a:pt x="687324" y="2594178"/>
                  </a:lnTo>
                  <a:lnTo>
                    <a:pt x="688073" y="2590063"/>
                  </a:lnTo>
                  <a:lnTo>
                    <a:pt x="688848" y="2594178"/>
                  </a:lnTo>
                  <a:lnTo>
                    <a:pt x="690359" y="2598458"/>
                  </a:lnTo>
                  <a:lnTo>
                    <a:pt x="705294" y="2636697"/>
                  </a:lnTo>
                  <a:lnTo>
                    <a:pt x="705294" y="2580868"/>
                  </a:lnTo>
                  <a:lnTo>
                    <a:pt x="700417" y="2568879"/>
                  </a:lnTo>
                  <a:lnTo>
                    <a:pt x="675728" y="2568879"/>
                  </a:lnTo>
                  <a:lnTo>
                    <a:pt x="632142" y="2675559"/>
                  </a:lnTo>
                  <a:lnTo>
                    <a:pt x="655777" y="2675559"/>
                  </a:lnTo>
                  <a:lnTo>
                    <a:pt x="663689" y="2655595"/>
                  </a:lnTo>
                  <a:lnTo>
                    <a:pt x="712457" y="2655595"/>
                  </a:lnTo>
                  <a:lnTo>
                    <a:pt x="720229" y="2675559"/>
                  </a:lnTo>
                  <a:lnTo>
                    <a:pt x="743851" y="2675559"/>
                  </a:lnTo>
                  <a:close/>
                </a:path>
                <a:path w="1918970" h="2681604">
                  <a:moveTo>
                    <a:pt x="847788" y="2568879"/>
                  </a:moveTo>
                  <a:lnTo>
                    <a:pt x="774636" y="2568879"/>
                  </a:lnTo>
                  <a:lnTo>
                    <a:pt x="772617" y="2598077"/>
                  </a:lnTo>
                  <a:lnTo>
                    <a:pt x="769531" y="2625839"/>
                  </a:lnTo>
                  <a:lnTo>
                    <a:pt x="763574" y="2646807"/>
                  </a:lnTo>
                  <a:lnTo>
                    <a:pt x="752995" y="2655595"/>
                  </a:lnTo>
                  <a:lnTo>
                    <a:pt x="749947" y="2655747"/>
                  </a:lnTo>
                  <a:lnTo>
                    <a:pt x="747661" y="2655443"/>
                  </a:lnTo>
                  <a:lnTo>
                    <a:pt x="745680" y="2654833"/>
                  </a:lnTo>
                  <a:lnTo>
                    <a:pt x="745680" y="2674950"/>
                  </a:lnTo>
                  <a:lnTo>
                    <a:pt x="749947" y="2676474"/>
                  </a:lnTo>
                  <a:lnTo>
                    <a:pt x="753910" y="2676931"/>
                  </a:lnTo>
                  <a:lnTo>
                    <a:pt x="757567" y="2676931"/>
                  </a:lnTo>
                  <a:lnTo>
                    <a:pt x="775474" y="2669590"/>
                  </a:lnTo>
                  <a:lnTo>
                    <a:pt x="786333" y="2650172"/>
                  </a:lnTo>
                  <a:lnTo>
                    <a:pt x="792327" y="2622270"/>
                  </a:lnTo>
                  <a:lnTo>
                    <a:pt x="795667" y="2589453"/>
                  </a:lnTo>
                  <a:lnTo>
                    <a:pt x="824928" y="2589453"/>
                  </a:lnTo>
                  <a:lnTo>
                    <a:pt x="824928" y="2675559"/>
                  </a:lnTo>
                  <a:lnTo>
                    <a:pt x="847788" y="2675559"/>
                  </a:lnTo>
                  <a:lnTo>
                    <a:pt x="847788" y="2568879"/>
                  </a:lnTo>
                  <a:close/>
                </a:path>
                <a:path w="1918970" h="2681604">
                  <a:moveTo>
                    <a:pt x="893508" y="2656509"/>
                  </a:moveTo>
                  <a:lnTo>
                    <a:pt x="887564" y="2652547"/>
                  </a:lnTo>
                  <a:lnTo>
                    <a:pt x="873848" y="2652547"/>
                  </a:lnTo>
                  <a:lnTo>
                    <a:pt x="867752" y="2656509"/>
                  </a:lnTo>
                  <a:lnTo>
                    <a:pt x="867752" y="2673578"/>
                  </a:lnTo>
                  <a:lnTo>
                    <a:pt x="873848" y="2677541"/>
                  </a:lnTo>
                  <a:lnTo>
                    <a:pt x="887564" y="2677541"/>
                  </a:lnTo>
                  <a:lnTo>
                    <a:pt x="893508" y="2673578"/>
                  </a:lnTo>
                  <a:lnTo>
                    <a:pt x="893508" y="2656509"/>
                  </a:lnTo>
                  <a:close/>
                </a:path>
                <a:path w="1918970" h="2681604">
                  <a:moveTo>
                    <a:pt x="893508" y="2610180"/>
                  </a:moveTo>
                  <a:lnTo>
                    <a:pt x="887564" y="2606217"/>
                  </a:lnTo>
                  <a:lnTo>
                    <a:pt x="873848" y="2606217"/>
                  </a:lnTo>
                  <a:lnTo>
                    <a:pt x="867752" y="2610180"/>
                  </a:lnTo>
                  <a:lnTo>
                    <a:pt x="867752" y="2627401"/>
                  </a:lnTo>
                  <a:lnTo>
                    <a:pt x="873848" y="2631211"/>
                  </a:lnTo>
                  <a:lnTo>
                    <a:pt x="887564" y="2631211"/>
                  </a:lnTo>
                  <a:lnTo>
                    <a:pt x="893508" y="2627401"/>
                  </a:lnTo>
                  <a:lnTo>
                    <a:pt x="893508" y="2610180"/>
                  </a:lnTo>
                  <a:close/>
                </a:path>
                <a:path w="1918970" h="2681604">
                  <a:moveTo>
                    <a:pt x="1026096" y="2568879"/>
                  </a:moveTo>
                  <a:lnTo>
                    <a:pt x="937856" y="2568879"/>
                  </a:lnTo>
                  <a:lnTo>
                    <a:pt x="937856" y="2589453"/>
                  </a:lnTo>
                  <a:lnTo>
                    <a:pt x="970622" y="2589453"/>
                  </a:lnTo>
                  <a:lnTo>
                    <a:pt x="970622" y="2675559"/>
                  </a:lnTo>
                  <a:lnTo>
                    <a:pt x="993330" y="2675559"/>
                  </a:lnTo>
                  <a:lnTo>
                    <a:pt x="993330" y="2589453"/>
                  </a:lnTo>
                  <a:lnTo>
                    <a:pt x="1026096" y="2589453"/>
                  </a:lnTo>
                  <a:lnTo>
                    <a:pt x="1026096" y="2568879"/>
                  </a:lnTo>
                  <a:close/>
                </a:path>
                <a:path w="1918970" h="2681604">
                  <a:moveTo>
                    <a:pt x="1128204" y="2675559"/>
                  </a:moveTo>
                  <a:lnTo>
                    <a:pt x="1120063" y="2655595"/>
                  </a:lnTo>
                  <a:lnTo>
                    <a:pt x="1112380" y="2636697"/>
                  </a:lnTo>
                  <a:lnTo>
                    <a:pt x="1093393" y="2590063"/>
                  </a:lnTo>
                  <a:lnTo>
                    <a:pt x="1089647" y="2580868"/>
                  </a:lnTo>
                  <a:lnTo>
                    <a:pt x="1089647" y="2636697"/>
                  </a:lnTo>
                  <a:lnTo>
                    <a:pt x="1055204" y="2636697"/>
                  </a:lnTo>
                  <a:lnTo>
                    <a:pt x="1069987" y="2598458"/>
                  </a:lnTo>
                  <a:lnTo>
                    <a:pt x="1070902" y="2596311"/>
                  </a:lnTo>
                  <a:lnTo>
                    <a:pt x="1071664" y="2594178"/>
                  </a:lnTo>
                  <a:lnTo>
                    <a:pt x="1072426" y="2590063"/>
                  </a:lnTo>
                  <a:lnTo>
                    <a:pt x="1073188" y="2594178"/>
                  </a:lnTo>
                  <a:lnTo>
                    <a:pt x="1074712" y="2598458"/>
                  </a:lnTo>
                  <a:lnTo>
                    <a:pt x="1089647" y="2636697"/>
                  </a:lnTo>
                  <a:lnTo>
                    <a:pt x="1089647" y="2580868"/>
                  </a:lnTo>
                  <a:lnTo>
                    <a:pt x="1084770" y="2568879"/>
                  </a:lnTo>
                  <a:lnTo>
                    <a:pt x="1060081" y="2568879"/>
                  </a:lnTo>
                  <a:lnTo>
                    <a:pt x="1016495" y="2675559"/>
                  </a:lnTo>
                  <a:lnTo>
                    <a:pt x="1040117" y="2675559"/>
                  </a:lnTo>
                  <a:lnTo>
                    <a:pt x="1048042" y="2655595"/>
                  </a:lnTo>
                  <a:lnTo>
                    <a:pt x="1096810" y="2655595"/>
                  </a:lnTo>
                  <a:lnTo>
                    <a:pt x="1104582" y="2675559"/>
                  </a:lnTo>
                  <a:lnTo>
                    <a:pt x="1128204" y="2675559"/>
                  </a:lnTo>
                  <a:close/>
                </a:path>
                <a:path w="1918970" h="2681604">
                  <a:moveTo>
                    <a:pt x="1254391" y="2622219"/>
                  </a:moveTo>
                  <a:lnTo>
                    <a:pt x="1250657" y="2603512"/>
                  </a:lnTo>
                  <a:lnTo>
                    <a:pt x="1244561" y="2595397"/>
                  </a:lnTo>
                  <a:lnTo>
                    <a:pt x="1240066" y="2589403"/>
                  </a:lnTo>
                  <a:lnTo>
                    <a:pt x="1231531" y="2584678"/>
                  </a:lnTo>
                  <a:lnTo>
                    <a:pt x="1231531" y="2622219"/>
                  </a:lnTo>
                  <a:lnTo>
                    <a:pt x="1229893" y="2631922"/>
                  </a:lnTo>
                  <a:lnTo>
                    <a:pt x="1224686" y="2640152"/>
                  </a:lnTo>
                  <a:lnTo>
                    <a:pt x="1215580" y="2646121"/>
                  </a:lnTo>
                  <a:lnTo>
                    <a:pt x="1215313" y="2646121"/>
                  </a:lnTo>
                  <a:lnTo>
                    <a:pt x="1201966" y="2649042"/>
                  </a:lnTo>
                  <a:lnTo>
                    <a:pt x="1201966" y="2595397"/>
                  </a:lnTo>
                  <a:lnTo>
                    <a:pt x="1215707" y="2598420"/>
                  </a:lnTo>
                  <a:lnTo>
                    <a:pt x="1224864" y="2604414"/>
                  </a:lnTo>
                  <a:lnTo>
                    <a:pt x="1229944" y="2612606"/>
                  </a:lnTo>
                  <a:lnTo>
                    <a:pt x="1231531" y="2622219"/>
                  </a:lnTo>
                  <a:lnTo>
                    <a:pt x="1231531" y="2584678"/>
                  </a:lnTo>
                  <a:lnTo>
                    <a:pt x="1223530" y="2580246"/>
                  </a:lnTo>
                  <a:lnTo>
                    <a:pt x="1201966" y="2576347"/>
                  </a:lnTo>
                  <a:lnTo>
                    <a:pt x="1201966" y="2562936"/>
                  </a:lnTo>
                  <a:lnTo>
                    <a:pt x="1180020" y="2562936"/>
                  </a:lnTo>
                  <a:lnTo>
                    <a:pt x="1180020" y="2576347"/>
                  </a:lnTo>
                  <a:lnTo>
                    <a:pt x="1180020" y="2595397"/>
                  </a:lnTo>
                  <a:lnTo>
                    <a:pt x="1180020" y="2649042"/>
                  </a:lnTo>
                  <a:lnTo>
                    <a:pt x="1165999" y="2646121"/>
                  </a:lnTo>
                  <a:lnTo>
                    <a:pt x="1156716" y="2640152"/>
                  </a:lnTo>
                  <a:lnTo>
                    <a:pt x="1151572" y="2631922"/>
                  </a:lnTo>
                  <a:lnTo>
                    <a:pt x="1149997" y="2622219"/>
                  </a:lnTo>
                  <a:lnTo>
                    <a:pt x="1151559" y="2612606"/>
                  </a:lnTo>
                  <a:lnTo>
                    <a:pt x="1156639" y="2604414"/>
                  </a:lnTo>
                  <a:lnTo>
                    <a:pt x="1157947" y="2603512"/>
                  </a:lnTo>
                  <a:lnTo>
                    <a:pt x="1165860" y="2598420"/>
                  </a:lnTo>
                  <a:lnTo>
                    <a:pt x="1165580" y="2598420"/>
                  </a:lnTo>
                  <a:lnTo>
                    <a:pt x="1180020" y="2595397"/>
                  </a:lnTo>
                  <a:lnTo>
                    <a:pt x="1180020" y="2576347"/>
                  </a:lnTo>
                  <a:lnTo>
                    <a:pt x="1157744" y="2580246"/>
                  </a:lnTo>
                  <a:lnTo>
                    <a:pt x="1158087" y="2580246"/>
                  </a:lnTo>
                  <a:lnTo>
                    <a:pt x="1141488" y="2589403"/>
                  </a:lnTo>
                  <a:lnTo>
                    <a:pt x="1134668" y="2598420"/>
                  </a:lnTo>
                  <a:lnTo>
                    <a:pt x="1130871" y="2603512"/>
                  </a:lnTo>
                  <a:lnTo>
                    <a:pt x="1127137" y="2622219"/>
                  </a:lnTo>
                  <a:lnTo>
                    <a:pt x="1130896" y="2641028"/>
                  </a:lnTo>
                  <a:lnTo>
                    <a:pt x="1141577" y="2655163"/>
                  </a:lnTo>
                  <a:lnTo>
                    <a:pt x="1158252" y="2664295"/>
                  </a:lnTo>
                  <a:lnTo>
                    <a:pt x="1180020" y="2668092"/>
                  </a:lnTo>
                  <a:lnTo>
                    <a:pt x="1180020" y="2681503"/>
                  </a:lnTo>
                  <a:lnTo>
                    <a:pt x="1201966" y="2681503"/>
                  </a:lnTo>
                  <a:lnTo>
                    <a:pt x="1201966" y="2668092"/>
                  </a:lnTo>
                  <a:lnTo>
                    <a:pt x="1223048" y="2664295"/>
                  </a:lnTo>
                  <a:lnTo>
                    <a:pt x="1223365" y="2664295"/>
                  </a:lnTo>
                  <a:lnTo>
                    <a:pt x="1239850" y="2655163"/>
                  </a:lnTo>
                  <a:lnTo>
                    <a:pt x="1244561" y="2649042"/>
                  </a:lnTo>
                  <a:lnTo>
                    <a:pt x="1250581" y="2641028"/>
                  </a:lnTo>
                  <a:lnTo>
                    <a:pt x="1250810" y="2640152"/>
                  </a:lnTo>
                  <a:lnTo>
                    <a:pt x="1254391" y="2622219"/>
                  </a:lnTo>
                  <a:close/>
                </a:path>
                <a:path w="1918970" h="2681604">
                  <a:moveTo>
                    <a:pt x="1388351" y="2622219"/>
                  </a:moveTo>
                  <a:lnTo>
                    <a:pt x="1384617" y="2603512"/>
                  </a:lnTo>
                  <a:lnTo>
                    <a:pt x="1378521" y="2595397"/>
                  </a:lnTo>
                  <a:lnTo>
                    <a:pt x="1374025" y="2589403"/>
                  </a:lnTo>
                  <a:lnTo>
                    <a:pt x="1365491" y="2584678"/>
                  </a:lnTo>
                  <a:lnTo>
                    <a:pt x="1365491" y="2622219"/>
                  </a:lnTo>
                  <a:lnTo>
                    <a:pt x="1363853" y="2631922"/>
                  </a:lnTo>
                  <a:lnTo>
                    <a:pt x="1358646" y="2640152"/>
                  </a:lnTo>
                  <a:lnTo>
                    <a:pt x="1349540" y="2646121"/>
                  </a:lnTo>
                  <a:lnTo>
                    <a:pt x="1349273" y="2646121"/>
                  </a:lnTo>
                  <a:lnTo>
                    <a:pt x="1335925" y="2649042"/>
                  </a:lnTo>
                  <a:lnTo>
                    <a:pt x="1335925" y="2595397"/>
                  </a:lnTo>
                  <a:lnTo>
                    <a:pt x="1349667" y="2598420"/>
                  </a:lnTo>
                  <a:lnTo>
                    <a:pt x="1358823" y="2604414"/>
                  </a:lnTo>
                  <a:lnTo>
                    <a:pt x="1363903" y="2612606"/>
                  </a:lnTo>
                  <a:lnTo>
                    <a:pt x="1365491" y="2622219"/>
                  </a:lnTo>
                  <a:lnTo>
                    <a:pt x="1365491" y="2584678"/>
                  </a:lnTo>
                  <a:lnTo>
                    <a:pt x="1357490" y="2580246"/>
                  </a:lnTo>
                  <a:lnTo>
                    <a:pt x="1335925" y="2576347"/>
                  </a:lnTo>
                  <a:lnTo>
                    <a:pt x="1335925" y="2562936"/>
                  </a:lnTo>
                  <a:lnTo>
                    <a:pt x="1313980" y="2562936"/>
                  </a:lnTo>
                  <a:lnTo>
                    <a:pt x="1313980" y="2576347"/>
                  </a:lnTo>
                  <a:lnTo>
                    <a:pt x="1313980" y="2595397"/>
                  </a:lnTo>
                  <a:lnTo>
                    <a:pt x="1313980" y="2649042"/>
                  </a:lnTo>
                  <a:lnTo>
                    <a:pt x="1299959" y="2646121"/>
                  </a:lnTo>
                  <a:lnTo>
                    <a:pt x="1290675" y="2640152"/>
                  </a:lnTo>
                  <a:lnTo>
                    <a:pt x="1285532" y="2631922"/>
                  </a:lnTo>
                  <a:lnTo>
                    <a:pt x="1283957" y="2622219"/>
                  </a:lnTo>
                  <a:lnTo>
                    <a:pt x="1285519" y="2612606"/>
                  </a:lnTo>
                  <a:lnTo>
                    <a:pt x="1290599" y="2604414"/>
                  </a:lnTo>
                  <a:lnTo>
                    <a:pt x="1291907" y="2603512"/>
                  </a:lnTo>
                  <a:lnTo>
                    <a:pt x="1299819" y="2598420"/>
                  </a:lnTo>
                  <a:lnTo>
                    <a:pt x="1299540" y="2598420"/>
                  </a:lnTo>
                  <a:lnTo>
                    <a:pt x="1313980" y="2595397"/>
                  </a:lnTo>
                  <a:lnTo>
                    <a:pt x="1313980" y="2576347"/>
                  </a:lnTo>
                  <a:lnTo>
                    <a:pt x="1291704" y="2580246"/>
                  </a:lnTo>
                  <a:lnTo>
                    <a:pt x="1292047" y="2580246"/>
                  </a:lnTo>
                  <a:lnTo>
                    <a:pt x="1275448" y="2589403"/>
                  </a:lnTo>
                  <a:lnTo>
                    <a:pt x="1268628" y="2598420"/>
                  </a:lnTo>
                  <a:lnTo>
                    <a:pt x="1264831" y="2603512"/>
                  </a:lnTo>
                  <a:lnTo>
                    <a:pt x="1261097" y="2622219"/>
                  </a:lnTo>
                  <a:lnTo>
                    <a:pt x="1264856" y="2641028"/>
                  </a:lnTo>
                  <a:lnTo>
                    <a:pt x="1275537" y="2655163"/>
                  </a:lnTo>
                  <a:lnTo>
                    <a:pt x="1292212" y="2664295"/>
                  </a:lnTo>
                  <a:lnTo>
                    <a:pt x="1313980" y="2668092"/>
                  </a:lnTo>
                  <a:lnTo>
                    <a:pt x="1313980" y="2681503"/>
                  </a:lnTo>
                  <a:lnTo>
                    <a:pt x="1335925" y="2681503"/>
                  </a:lnTo>
                  <a:lnTo>
                    <a:pt x="1335925" y="2668092"/>
                  </a:lnTo>
                  <a:lnTo>
                    <a:pt x="1357007" y="2664295"/>
                  </a:lnTo>
                  <a:lnTo>
                    <a:pt x="1357325" y="2664295"/>
                  </a:lnTo>
                  <a:lnTo>
                    <a:pt x="1373809" y="2655163"/>
                  </a:lnTo>
                  <a:lnTo>
                    <a:pt x="1378521" y="2649042"/>
                  </a:lnTo>
                  <a:lnTo>
                    <a:pt x="1384541" y="2641028"/>
                  </a:lnTo>
                  <a:lnTo>
                    <a:pt x="1384769" y="2640152"/>
                  </a:lnTo>
                  <a:lnTo>
                    <a:pt x="1388351" y="2622219"/>
                  </a:lnTo>
                  <a:close/>
                </a:path>
                <a:path w="1918970" h="2681604">
                  <a:moveTo>
                    <a:pt x="1423365" y="2133"/>
                  </a:moveTo>
                  <a:lnTo>
                    <a:pt x="1401876" y="2133"/>
                  </a:lnTo>
                  <a:lnTo>
                    <a:pt x="1352194" y="71780"/>
                  </a:lnTo>
                  <a:lnTo>
                    <a:pt x="1352651" y="62026"/>
                  </a:lnTo>
                  <a:lnTo>
                    <a:pt x="1352651" y="2133"/>
                  </a:lnTo>
                  <a:lnTo>
                    <a:pt x="1329791" y="2133"/>
                  </a:lnTo>
                  <a:lnTo>
                    <a:pt x="1329791" y="108813"/>
                  </a:lnTo>
                  <a:lnTo>
                    <a:pt x="1351280" y="108813"/>
                  </a:lnTo>
                  <a:lnTo>
                    <a:pt x="1400962" y="39166"/>
                  </a:lnTo>
                  <a:lnTo>
                    <a:pt x="1400505" y="48920"/>
                  </a:lnTo>
                  <a:lnTo>
                    <a:pt x="1400505" y="108813"/>
                  </a:lnTo>
                  <a:lnTo>
                    <a:pt x="1423365" y="108813"/>
                  </a:lnTo>
                  <a:lnTo>
                    <a:pt x="1423365" y="2133"/>
                  </a:lnTo>
                  <a:close/>
                </a:path>
                <a:path w="1918970" h="2681604">
                  <a:moveTo>
                    <a:pt x="1479181" y="2655443"/>
                  </a:moveTo>
                  <a:lnTo>
                    <a:pt x="1425994" y="2655443"/>
                  </a:lnTo>
                  <a:lnTo>
                    <a:pt x="1425994" y="2631668"/>
                  </a:lnTo>
                  <a:lnTo>
                    <a:pt x="1473695" y="2631668"/>
                  </a:lnTo>
                  <a:lnTo>
                    <a:pt x="1473695" y="2611704"/>
                  </a:lnTo>
                  <a:lnTo>
                    <a:pt x="1425994" y="2611704"/>
                  </a:lnTo>
                  <a:lnTo>
                    <a:pt x="1425994" y="2588996"/>
                  </a:lnTo>
                  <a:lnTo>
                    <a:pt x="1478267" y="2588996"/>
                  </a:lnTo>
                  <a:lnTo>
                    <a:pt x="1478267" y="2568879"/>
                  </a:lnTo>
                  <a:lnTo>
                    <a:pt x="1403134" y="2568879"/>
                  </a:lnTo>
                  <a:lnTo>
                    <a:pt x="1403134" y="2675559"/>
                  </a:lnTo>
                  <a:lnTo>
                    <a:pt x="1479181" y="2675559"/>
                  </a:lnTo>
                  <a:lnTo>
                    <a:pt x="1479181" y="2655443"/>
                  </a:lnTo>
                  <a:close/>
                </a:path>
                <a:path w="1918970" h="2681604">
                  <a:moveTo>
                    <a:pt x="1529435" y="56845"/>
                  </a:moveTo>
                  <a:lnTo>
                    <a:pt x="1524482" y="31254"/>
                  </a:lnTo>
                  <a:lnTo>
                    <a:pt x="1511503" y="13563"/>
                  </a:lnTo>
                  <a:lnTo>
                    <a:pt x="1493227" y="3314"/>
                  </a:lnTo>
                  <a:lnTo>
                    <a:pt x="1472438" y="0"/>
                  </a:lnTo>
                  <a:lnTo>
                    <a:pt x="1464348" y="431"/>
                  </a:lnTo>
                  <a:lnTo>
                    <a:pt x="1456410" y="1714"/>
                  </a:lnTo>
                  <a:lnTo>
                    <a:pt x="1448790" y="3860"/>
                  </a:lnTo>
                  <a:lnTo>
                    <a:pt x="1441653" y="6858"/>
                  </a:lnTo>
                  <a:lnTo>
                    <a:pt x="1441653" y="28651"/>
                  </a:lnTo>
                  <a:lnTo>
                    <a:pt x="1447622" y="25082"/>
                  </a:lnTo>
                  <a:lnTo>
                    <a:pt x="1454480" y="22555"/>
                  </a:lnTo>
                  <a:lnTo>
                    <a:pt x="1461744" y="21069"/>
                  </a:lnTo>
                  <a:lnTo>
                    <a:pt x="1468932" y="20574"/>
                  </a:lnTo>
                  <a:lnTo>
                    <a:pt x="1481531" y="21894"/>
                  </a:lnTo>
                  <a:lnTo>
                    <a:pt x="1492592" y="26047"/>
                  </a:lnTo>
                  <a:lnTo>
                    <a:pt x="1501076" y="33718"/>
                  </a:lnTo>
                  <a:lnTo>
                    <a:pt x="1505966" y="45567"/>
                  </a:lnTo>
                  <a:lnTo>
                    <a:pt x="1458264" y="45567"/>
                  </a:lnTo>
                  <a:lnTo>
                    <a:pt x="1458264" y="65227"/>
                  </a:lnTo>
                  <a:lnTo>
                    <a:pt x="1506423" y="65227"/>
                  </a:lnTo>
                  <a:lnTo>
                    <a:pt x="1501622" y="77330"/>
                  </a:lnTo>
                  <a:lnTo>
                    <a:pt x="1492872" y="85064"/>
                  </a:lnTo>
                  <a:lnTo>
                    <a:pt x="1481404" y="89166"/>
                  </a:lnTo>
                  <a:lnTo>
                    <a:pt x="1468475" y="90373"/>
                  </a:lnTo>
                  <a:lnTo>
                    <a:pt x="1461173" y="89877"/>
                  </a:lnTo>
                  <a:lnTo>
                    <a:pt x="1454086" y="88303"/>
                  </a:lnTo>
                  <a:lnTo>
                    <a:pt x="1447482" y="85559"/>
                  </a:lnTo>
                  <a:lnTo>
                    <a:pt x="1441653" y="81534"/>
                  </a:lnTo>
                  <a:lnTo>
                    <a:pt x="1441653" y="104089"/>
                  </a:lnTo>
                  <a:lnTo>
                    <a:pt x="1448739" y="107035"/>
                  </a:lnTo>
                  <a:lnTo>
                    <a:pt x="1456220" y="109181"/>
                  </a:lnTo>
                  <a:lnTo>
                    <a:pt x="1463954" y="110502"/>
                  </a:lnTo>
                  <a:lnTo>
                    <a:pt x="1471828" y="110947"/>
                  </a:lnTo>
                  <a:lnTo>
                    <a:pt x="1492910" y="107835"/>
                  </a:lnTo>
                  <a:lnTo>
                    <a:pt x="1511376" y="98132"/>
                  </a:lnTo>
                  <a:lnTo>
                    <a:pt x="1524457" y="81318"/>
                  </a:lnTo>
                  <a:lnTo>
                    <a:pt x="1529435" y="56845"/>
                  </a:lnTo>
                  <a:close/>
                </a:path>
                <a:path w="1918970" h="2681604">
                  <a:moveTo>
                    <a:pt x="1575955" y="2568879"/>
                  </a:moveTo>
                  <a:lnTo>
                    <a:pt x="1487716" y="2568879"/>
                  </a:lnTo>
                  <a:lnTo>
                    <a:pt x="1487716" y="2589453"/>
                  </a:lnTo>
                  <a:lnTo>
                    <a:pt x="1520482" y="2589453"/>
                  </a:lnTo>
                  <a:lnTo>
                    <a:pt x="1520482" y="2675559"/>
                  </a:lnTo>
                  <a:lnTo>
                    <a:pt x="1543189" y="2675559"/>
                  </a:lnTo>
                  <a:lnTo>
                    <a:pt x="1543189" y="2589453"/>
                  </a:lnTo>
                  <a:lnTo>
                    <a:pt x="1575955" y="2589453"/>
                  </a:lnTo>
                  <a:lnTo>
                    <a:pt x="1575955" y="2568879"/>
                  </a:lnTo>
                  <a:close/>
                </a:path>
                <a:path w="1918970" h="2681604">
                  <a:moveTo>
                    <a:pt x="1629105" y="81686"/>
                  </a:moveTo>
                  <a:lnTo>
                    <a:pt x="1623656" y="85521"/>
                  </a:lnTo>
                  <a:lnTo>
                    <a:pt x="1617103" y="88277"/>
                  </a:lnTo>
                  <a:lnTo>
                    <a:pt x="1609686" y="89966"/>
                  </a:lnTo>
                  <a:lnTo>
                    <a:pt x="1601673" y="90525"/>
                  </a:lnTo>
                  <a:lnTo>
                    <a:pt x="1587919" y="88544"/>
                  </a:lnTo>
                  <a:lnTo>
                    <a:pt x="1575816" y="82410"/>
                  </a:lnTo>
                  <a:lnTo>
                    <a:pt x="1567230" y="71882"/>
                  </a:lnTo>
                  <a:lnTo>
                    <a:pt x="1564030" y="56692"/>
                  </a:lnTo>
                  <a:lnTo>
                    <a:pt x="1567268" y="40144"/>
                  </a:lnTo>
                  <a:lnTo>
                    <a:pt x="1575816" y="28829"/>
                  </a:lnTo>
                  <a:lnTo>
                    <a:pt x="1587881" y="22339"/>
                  </a:lnTo>
                  <a:lnTo>
                    <a:pt x="1601673" y="20269"/>
                  </a:lnTo>
                  <a:lnTo>
                    <a:pt x="1609051" y="20840"/>
                  </a:lnTo>
                  <a:lnTo>
                    <a:pt x="1616151" y="22466"/>
                  </a:lnTo>
                  <a:lnTo>
                    <a:pt x="1622666" y="25095"/>
                  </a:lnTo>
                  <a:lnTo>
                    <a:pt x="1628343" y="28651"/>
                  </a:lnTo>
                  <a:lnTo>
                    <a:pt x="1628343" y="6858"/>
                  </a:lnTo>
                  <a:lnTo>
                    <a:pt x="1621218" y="3860"/>
                  </a:lnTo>
                  <a:lnTo>
                    <a:pt x="1613674" y="1714"/>
                  </a:lnTo>
                  <a:lnTo>
                    <a:pt x="1605838" y="431"/>
                  </a:lnTo>
                  <a:lnTo>
                    <a:pt x="1597863" y="0"/>
                  </a:lnTo>
                  <a:lnTo>
                    <a:pt x="1576908" y="3378"/>
                  </a:lnTo>
                  <a:lnTo>
                    <a:pt x="1558582" y="13716"/>
                  </a:lnTo>
                  <a:lnTo>
                    <a:pt x="1545564" y="31381"/>
                  </a:lnTo>
                  <a:lnTo>
                    <a:pt x="1540560" y="56692"/>
                  </a:lnTo>
                  <a:lnTo>
                    <a:pt x="1545551" y="80860"/>
                  </a:lnTo>
                  <a:lnTo>
                    <a:pt x="1558671" y="97764"/>
                  </a:lnTo>
                  <a:lnTo>
                    <a:pt x="1577136" y="107708"/>
                  </a:lnTo>
                  <a:lnTo>
                    <a:pt x="1598168" y="110947"/>
                  </a:lnTo>
                  <a:lnTo>
                    <a:pt x="1606473" y="110502"/>
                  </a:lnTo>
                  <a:lnTo>
                    <a:pt x="1614436" y="109181"/>
                  </a:lnTo>
                  <a:lnTo>
                    <a:pt x="1621993" y="107035"/>
                  </a:lnTo>
                  <a:lnTo>
                    <a:pt x="1629105" y="104089"/>
                  </a:lnTo>
                  <a:lnTo>
                    <a:pt x="1629105" y="81686"/>
                  </a:lnTo>
                  <a:close/>
                </a:path>
                <a:path w="1918970" h="2681604">
                  <a:moveTo>
                    <a:pt x="1678063" y="2675559"/>
                  </a:moveTo>
                  <a:lnTo>
                    <a:pt x="1669923" y="2655595"/>
                  </a:lnTo>
                  <a:lnTo>
                    <a:pt x="1662239" y="2636697"/>
                  </a:lnTo>
                  <a:lnTo>
                    <a:pt x="1643253" y="2590063"/>
                  </a:lnTo>
                  <a:lnTo>
                    <a:pt x="1639506" y="2580868"/>
                  </a:lnTo>
                  <a:lnTo>
                    <a:pt x="1639506" y="2636697"/>
                  </a:lnTo>
                  <a:lnTo>
                    <a:pt x="1605064" y="2636697"/>
                  </a:lnTo>
                  <a:lnTo>
                    <a:pt x="1619846" y="2598458"/>
                  </a:lnTo>
                  <a:lnTo>
                    <a:pt x="1620761" y="2596311"/>
                  </a:lnTo>
                  <a:lnTo>
                    <a:pt x="1621523" y="2594178"/>
                  </a:lnTo>
                  <a:lnTo>
                    <a:pt x="1622285" y="2590063"/>
                  </a:lnTo>
                  <a:lnTo>
                    <a:pt x="1623047" y="2594178"/>
                  </a:lnTo>
                  <a:lnTo>
                    <a:pt x="1624571" y="2598458"/>
                  </a:lnTo>
                  <a:lnTo>
                    <a:pt x="1639506" y="2636697"/>
                  </a:lnTo>
                  <a:lnTo>
                    <a:pt x="1639506" y="2580868"/>
                  </a:lnTo>
                  <a:lnTo>
                    <a:pt x="1634629" y="2568879"/>
                  </a:lnTo>
                  <a:lnTo>
                    <a:pt x="1609940" y="2568879"/>
                  </a:lnTo>
                  <a:lnTo>
                    <a:pt x="1566354" y="2675559"/>
                  </a:lnTo>
                  <a:lnTo>
                    <a:pt x="1589976" y="2675559"/>
                  </a:lnTo>
                  <a:lnTo>
                    <a:pt x="1597901" y="2655595"/>
                  </a:lnTo>
                  <a:lnTo>
                    <a:pt x="1646669" y="2655595"/>
                  </a:lnTo>
                  <a:lnTo>
                    <a:pt x="1654441" y="2675559"/>
                  </a:lnTo>
                  <a:lnTo>
                    <a:pt x="1678063" y="2675559"/>
                  </a:lnTo>
                  <a:close/>
                </a:path>
                <a:path w="1918970" h="2681604">
                  <a:moveTo>
                    <a:pt x="1724964" y="2133"/>
                  </a:moveTo>
                  <a:lnTo>
                    <a:pt x="1636725" y="2133"/>
                  </a:lnTo>
                  <a:lnTo>
                    <a:pt x="1636725" y="22707"/>
                  </a:lnTo>
                  <a:lnTo>
                    <a:pt x="1669491" y="22707"/>
                  </a:lnTo>
                  <a:lnTo>
                    <a:pt x="1669491" y="108813"/>
                  </a:lnTo>
                  <a:lnTo>
                    <a:pt x="1692198" y="108813"/>
                  </a:lnTo>
                  <a:lnTo>
                    <a:pt x="1692198" y="22707"/>
                  </a:lnTo>
                  <a:lnTo>
                    <a:pt x="1724964" y="22707"/>
                  </a:lnTo>
                  <a:lnTo>
                    <a:pt x="1724964" y="2133"/>
                  </a:lnTo>
                  <a:close/>
                </a:path>
                <a:path w="1918970" h="2681604">
                  <a:moveTo>
                    <a:pt x="1814410" y="88696"/>
                  </a:moveTo>
                  <a:lnTo>
                    <a:pt x="1761236" y="88696"/>
                  </a:lnTo>
                  <a:lnTo>
                    <a:pt x="1761236" y="64922"/>
                  </a:lnTo>
                  <a:lnTo>
                    <a:pt x="1808924" y="64922"/>
                  </a:lnTo>
                  <a:lnTo>
                    <a:pt x="1808924" y="44958"/>
                  </a:lnTo>
                  <a:lnTo>
                    <a:pt x="1761236" y="44958"/>
                  </a:lnTo>
                  <a:lnTo>
                    <a:pt x="1761236" y="22250"/>
                  </a:lnTo>
                  <a:lnTo>
                    <a:pt x="1813496" y="22250"/>
                  </a:lnTo>
                  <a:lnTo>
                    <a:pt x="1813496" y="2133"/>
                  </a:lnTo>
                  <a:lnTo>
                    <a:pt x="1738376" y="2133"/>
                  </a:lnTo>
                  <a:lnTo>
                    <a:pt x="1738376" y="108813"/>
                  </a:lnTo>
                  <a:lnTo>
                    <a:pt x="1814410" y="108813"/>
                  </a:lnTo>
                  <a:lnTo>
                    <a:pt x="1814410" y="88696"/>
                  </a:lnTo>
                  <a:close/>
                </a:path>
                <a:path w="1918970" h="2681604">
                  <a:moveTo>
                    <a:pt x="1918652" y="37947"/>
                  </a:moveTo>
                  <a:lnTo>
                    <a:pt x="1915388" y="22250"/>
                  </a:lnTo>
                  <a:lnTo>
                    <a:pt x="1915071" y="20726"/>
                  </a:lnTo>
                  <a:lnTo>
                    <a:pt x="1905292" y="9702"/>
                  </a:lnTo>
                  <a:lnTo>
                    <a:pt x="1895335" y="5727"/>
                  </a:lnTo>
                  <a:lnTo>
                    <a:pt x="1895335" y="37947"/>
                  </a:lnTo>
                  <a:lnTo>
                    <a:pt x="1893595" y="45681"/>
                  </a:lnTo>
                  <a:lnTo>
                    <a:pt x="1888909" y="50482"/>
                  </a:lnTo>
                  <a:lnTo>
                    <a:pt x="1882025" y="52959"/>
                  </a:lnTo>
                  <a:lnTo>
                    <a:pt x="1873681" y="53644"/>
                  </a:lnTo>
                  <a:lnTo>
                    <a:pt x="1855241" y="53644"/>
                  </a:lnTo>
                  <a:lnTo>
                    <a:pt x="1855241" y="22250"/>
                  </a:lnTo>
                  <a:lnTo>
                    <a:pt x="1873681" y="22250"/>
                  </a:lnTo>
                  <a:lnTo>
                    <a:pt x="1882025" y="22936"/>
                  </a:lnTo>
                  <a:lnTo>
                    <a:pt x="1888909" y="25361"/>
                  </a:lnTo>
                  <a:lnTo>
                    <a:pt x="1893595" y="30162"/>
                  </a:lnTo>
                  <a:lnTo>
                    <a:pt x="1895335" y="37947"/>
                  </a:lnTo>
                  <a:lnTo>
                    <a:pt x="1895335" y="5727"/>
                  </a:lnTo>
                  <a:lnTo>
                    <a:pt x="1890674" y="3860"/>
                  </a:lnTo>
                  <a:lnTo>
                    <a:pt x="1872627" y="2133"/>
                  </a:lnTo>
                  <a:lnTo>
                    <a:pt x="1832394" y="2133"/>
                  </a:lnTo>
                  <a:lnTo>
                    <a:pt x="1832394" y="108813"/>
                  </a:lnTo>
                  <a:lnTo>
                    <a:pt x="1855241" y="108813"/>
                  </a:lnTo>
                  <a:lnTo>
                    <a:pt x="1855241" y="73761"/>
                  </a:lnTo>
                  <a:lnTo>
                    <a:pt x="1872627" y="73761"/>
                  </a:lnTo>
                  <a:lnTo>
                    <a:pt x="1890674" y="72047"/>
                  </a:lnTo>
                  <a:lnTo>
                    <a:pt x="1905292" y="66205"/>
                  </a:lnTo>
                  <a:lnTo>
                    <a:pt x="1915071" y="55181"/>
                  </a:lnTo>
                  <a:lnTo>
                    <a:pt x="1915388" y="53644"/>
                  </a:lnTo>
                  <a:lnTo>
                    <a:pt x="1918652" y="37947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72428" y="4881613"/>
              <a:ext cx="358139" cy="10881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77811" y="4881613"/>
              <a:ext cx="193992" cy="108813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4874654" y="5076075"/>
              <a:ext cx="648970" cy="111125"/>
            </a:xfrm>
            <a:custGeom>
              <a:avLst/>
              <a:gdLst/>
              <a:ahLst/>
              <a:cxnLst/>
              <a:rect l="l" t="t" r="r" b="b"/>
              <a:pathLst>
                <a:path w="648970" h="111125">
                  <a:moveTo>
                    <a:pt x="88544" y="81686"/>
                  </a:moveTo>
                  <a:lnTo>
                    <a:pt x="83096" y="85521"/>
                  </a:lnTo>
                  <a:lnTo>
                    <a:pt x="76542" y="88277"/>
                  </a:lnTo>
                  <a:lnTo>
                    <a:pt x="69126" y="89966"/>
                  </a:lnTo>
                  <a:lnTo>
                    <a:pt x="61112" y="90525"/>
                  </a:lnTo>
                  <a:lnTo>
                    <a:pt x="47358" y="88544"/>
                  </a:lnTo>
                  <a:lnTo>
                    <a:pt x="35255" y="82410"/>
                  </a:lnTo>
                  <a:lnTo>
                    <a:pt x="26670" y="71882"/>
                  </a:lnTo>
                  <a:lnTo>
                    <a:pt x="23469" y="56692"/>
                  </a:lnTo>
                  <a:lnTo>
                    <a:pt x="26708" y="40144"/>
                  </a:lnTo>
                  <a:lnTo>
                    <a:pt x="35255" y="28829"/>
                  </a:lnTo>
                  <a:lnTo>
                    <a:pt x="47320" y="22352"/>
                  </a:lnTo>
                  <a:lnTo>
                    <a:pt x="61112" y="20281"/>
                  </a:lnTo>
                  <a:lnTo>
                    <a:pt x="68491" y="20840"/>
                  </a:lnTo>
                  <a:lnTo>
                    <a:pt x="75577" y="22466"/>
                  </a:lnTo>
                  <a:lnTo>
                    <a:pt x="82105" y="25095"/>
                  </a:lnTo>
                  <a:lnTo>
                    <a:pt x="87782" y="28651"/>
                  </a:lnTo>
                  <a:lnTo>
                    <a:pt x="87782" y="6858"/>
                  </a:lnTo>
                  <a:lnTo>
                    <a:pt x="80657" y="3860"/>
                  </a:lnTo>
                  <a:lnTo>
                    <a:pt x="73101" y="1714"/>
                  </a:lnTo>
                  <a:lnTo>
                    <a:pt x="65278" y="431"/>
                  </a:lnTo>
                  <a:lnTo>
                    <a:pt x="57302" y="0"/>
                  </a:lnTo>
                  <a:lnTo>
                    <a:pt x="36347" y="3378"/>
                  </a:lnTo>
                  <a:lnTo>
                    <a:pt x="18021" y="13716"/>
                  </a:lnTo>
                  <a:lnTo>
                    <a:pt x="5003" y="31381"/>
                  </a:lnTo>
                  <a:lnTo>
                    <a:pt x="0" y="56692"/>
                  </a:lnTo>
                  <a:lnTo>
                    <a:pt x="4991" y="80860"/>
                  </a:lnTo>
                  <a:lnTo>
                    <a:pt x="18110" y="97764"/>
                  </a:lnTo>
                  <a:lnTo>
                    <a:pt x="36576" y="107708"/>
                  </a:lnTo>
                  <a:lnTo>
                    <a:pt x="57607" y="110947"/>
                  </a:lnTo>
                  <a:lnTo>
                    <a:pt x="65913" y="110502"/>
                  </a:lnTo>
                  <a:lnTo>
                    <a:pt x="73875" y="109181"/>
                  </a:lnTo>
                  <a:lnTo>
                    <a:pt x="81432" y="107035"/>
                  </a:lnTo>
                  <a:lnTo>
                    <a:pt x="88544" y="104089"/>
                  </a:lnTo>
                  <a:lnTo>
                    <a:pt x="88544" y="81686"/>
                  </a:lnTo>
                  <a:close/>
                </a:path>
                <a:path w="648970" h="111125">
                  <a:moveTo>
                    <a:pt x="211836" y="55473"/>
                  </a:moveTo>
                  <a:lnTo>
                    <a:pt x="208292" y="34594"/>
                  </a:lnTo>
                  <a:lnTo>
                    <a:pt x="200240" y="21196"/>
                  </a:lnTo>
                  <a:lnTo>
                    <a:pt x="197662" y="16878"/>
                  </a:lnTo>
                  <a:lnTo>
                    <a:pt x="188366" y="10439"/>
                  </a:lnTo>
                  <a:lnTo>
                    <a:pt x="188366" y="55473"/>
                  </a:lnTo>
                  <a:lnTo>
                    <a:pt x="186270" y="68745"/>
                  </a:lnTo>
                  <a:lnTo>
                    <a:pt x="180035" y="79654"/>
                  </a:lnTo>
                  <a:lnTo>
                    <a:pt x="169646" y="87045"/>
                  </a:lnTo>
                  <a:lnTo>
                    <a:pt x="155143" y="89763"/>
                  </a:lnTo>
                  <a:lnTo>
                    <a:pt x="140538" y="87045"/>
                  </a:lnTo>
                  <a:lnTo>
                    <a:pt x="130111" y="79654"/>
                  </a:lnTo>
                  <a:lnTo>
                    <a:pt x="123850" y="68745"/>
                  </a:lnTo>
                  <a:lnTo>
                    <a:pt x="121767" y="55473"/>
                  </a:lnTo>
                  <a:lnTo>
                    <a:pt x="123850" y="42214"/>
                  </a:lnTo>
                  <a:lnTo>
                    <a:pt x="130098" y="31305"/>
                  </a:lnTo>
                  <a:lnTo>
                    <a:pt x="140538" y="23914"/>
                  </a:lnTo>
                  <a:lnTo>
                    <a:pt x="155143" y="21196"/>
                  </a:lnTo>
                  <a:lnTo>
                    <a:pt x="169646" y="23914"/>
                  </a:lnTo>
                  <a:lnTo>
                    <a:pt x="180035" y="31305"/>
                  </a:lnTo>
                  <a:lnTo>
                    <a:pt x="186270" y="42214"/>
                  </a:lnTo>
                  <a:lnTo>
                    <a:pt x="188366" y="55473"/>
                  </a:lnTo>
                  <a:lnTo>
                    <a:pt x="188366" y="10439"/>
                  </a:lnTo>
                  <a:lnTo>
                    <a:pt x="179946" y="4597"/>
                  </a:lnTo>
                  <a:lnTo>
                    <a:pt x="155143" y="0"/>
                  </a:lnTo>
                  <a:lnTo>
                    <a:pt x="130340" y="4597"/>
                  </a:lnTo>
                  <a:lnTo>
                    <a:pt x="112623" y="16878"/>
                  </a:lnTo>
                  <a:lnTo>
                    <a:pt x="101993" y="34594"/>
                  </a:lnTo>
                  <a:lnTo>
                    <a:pt x="98450" y="55473"/>
                  </a:lnTo>
                  <a:lnTo>
                    <a:pt x="101993" y="76365"/>
                  </a:lnTo>
                  <a:lnTo>
                    <a:pt x="112623" y="94068"/>
                  </a:lnTo>
                  <a:lnTo>
                    <a:pt x="130340" y="106362"/>
                  </a:lnTo>
                  <a:lnTo>
                    <a:pt x="155143" y="110947"/>
                  </a:lnTo>
                  <a:lnTo>
                    <a:pt x="179946" y="106362"/>
                  </a:lnTo>
                  <a:lnTo>
                    <a:pt x="197662" y="94068"/>
                  </a:lnTo>
                  <a:lnTo>
                    <a:pt x="200240" y="89763"/>
                  </a:lnTo>
                  <a:lnTo>
                    <a:pt x="208292" y="76365"/>
                  </a:lnTo>
                  <a:lnTo>
                    <a:pt x="211836" y="55473"/>
                  </a:lnTo>
                  <a:close/>
                </a:path>
                <a:path w="648970" h="111125">
                  <a:moveTo>
                    <a:pt x="311353" y="81686"/>
                  </a:moveTo>
                  <a:lnTo>
                    <a:pt x="305904" y="85521"/>
                  </a:lnTo>
                  <a:lnTo>
                    <a:pt x="299351" y="88277"/>
                  </a:lnTo>
                  <a:lnTo>
                    <a:pt x="291934" y="89966"/>
                  </a:lnTo>
                  <a:lnTo>
                    <a:pt x="283921" y="90525"/>
                  </a:lnTo>
                  <a:lnTo>
                    <a:pt x="270167" y="88544"/>
                  </a:lnTo>
                  <a:lnTo>
                    <a:pt x="258064" y="82410"/>
                  </a:lnTo>
                  <a:lnTo>
                    <a:pt x="249478" y="71882"/>
                  </a:lnTo>
                  <a:lnTo>
                    <a:pt x="246278" y="56692"/>
                  </a:lnTo>
                  <a:lnTo>
                    <a:pt x="249516" y="40144"/>
                  </a:lnTo>
                  <a:lnTo>
                    <a:pt x="258064" y="28829"/>
                  </a:lnTo>
                  <a:lnTo>
                    <a:pt x="270129" y="22352"/>
                  </a:lnTo>
                  <a:lnTo>
                    <a:pt x="283921" y="20281"/>
                  </a:lnTo>
                  <a:lnTo>
                    <a:pt x="291299" y="20840"/>
                  </a:lnTo>
                  <a:lnTo>
                    <a:pt x="298399" y="22466"/>
                  </a:lnTo>
                  <a:lnTo>
                    <a:pt x="304914" y="25095"/>
                  </a:lnTo>
                  <a:lnTo>
                    <a:pt x="310591" y="28651"/>
                  </a:lnTo>
                  <a:lnTo>
                    <a:pt x="310591" y="6858"/>
                  </a:lnTo>
                  <a:lnTo>
                    <a:pt x="303466" y="3860"/>
                  </a:lnTo>
                  <a:lnTo>
                    <a:pt x="295910" y="1714"/>
                  </a:lnTo>
                  <a:lnTo>
                    <a:pt x="288086" y="431"/>
                  </a:lnTo>
                  <a:lnTo>
                    <a:pt x="280111" y="0"/>
                  </a:lnTo>
                  <a:lnTo>
                    <a:pt x="259143" y="3378"/>
                  </a:lnTo>
                  <a:lnTo>
                    <a:pt x="240830" y="13716"/>
                  </a:lnTo>
                  <a:lnTo>
                    <a:pt x="227812" y="31381"/>
                  </a:lnTo>
                  <a:lnTo>
                    <a:pt x="222808" y="56692"/>
                  </a:lnTo>
                  <a:lnTo>
                    <a:pt x="227799" y="80860"/>
                  </a:lnTo>
                  <a:lnTo>
                    <a:pt x="240919" y="97764"/>
                  </a:lnTo>
                  <a:lnTo>
                    <a:pt x="259384" y="107708"/>
                  </a:lnTo>
                  <a:lnTo>
                    <a:pt x="280416" y="110947"/>
                  </a:lnTo>
                  <a:lnTo>
                    <a:pt x="288721" y="110502"/>
                  </a:lnTo>
                  <a:lnTo>
                    <a:pt x="296684" y="109181"/>
                  </a:lnTo>
                  <a:lnTo>
                    <a:pt x="304241" y="107035"/>
                  </a:lnTo>
                  <a:lnTo>
                    <a:pt x="311353" y="104089"/>
                  </a:lnTo>
                  <a:lnTo>
                    <a:pt x="311353" y="81686"/>
                  </a:lnTo>
                  <a:close/>
                </a:path>
                <a:path w="648970" h="111125">
                  <a:moveTo>
                    <a:pt x="407212" y="2133"/>
                  </a:moveTo>
                  <a:lnTo>
                    <a:pt x="318973" y="2133"/>
                  </a:lnTo>
                  <a:lnTo>
                    <a:pt x="318973" y="22707"/>
                  </a:lnTo>
                  <a:lnTo>
                    <a:pt x="351739" y="22707"/>
                  </a:lnTo>
                  <a:lnTo>
                    <a:pt x="351739" y="108813"/>
                  </a:lnTo>
                  <a:lnTo>
                    <a:pt x="374446" y="108813"/>
                  </a:lnTo>
                  <a:lnTo>
                    <a:pt x="374446" y="22707"/>
                  </a:lnTo>
                  <a:lnTo>
                    <a:pt x="407212" y="22707"/>
                  </a:lnTo>
                  <a:lnTo>
                    <a:pt x="407212" y="2133"/>
                  </a:lnTo>
                  <a:close/>
                </a:path>
                <a:path w="648970" h="111125">
                  <a:moveTo>
                    <a:pt x="509320" y="108813"/>
                  </a:moveTo>
                  <a:lnTo>
                    <a:pt x="501180" y="88849"/>
                  </a:lnTo>
                  <a:lnTo>
                    <a:pt x="493496" y="69951"/>
                  </a:lnTo>
                  <a:lnTo>
                    <a:pt x="474510" y="23317"/>
                  </a:lnTo>
                  <a:lnTo>
                    <a:pt x="470763" y="14122"/>
                  </a:lnTo>
                  <a:lnTo>
                    <a:pt x="470763" y="69951"/>
                  </a:lnTo>
                  <a:lnTo>
                    <a:pt x="436321" y="69951"/>
                  </a:lnTo>
                  <a:lnTo>
                    <a:pt x="451104" y="31711"/>
                  </a:lnTo>
                  <a:lnTo>
                    <a:pt x="452018" y="29565"/>
                  </a:lnTo>
                  <a:lnTo>
                    <a:pt x="452780" y="27432"/>
                  </a:lnTo>
                  <a:lnTo>
                    <a:pt x="453542" y="23317"/>
                  </a:lnTo>
                  <a:lnTo>
                    <a:pt x="454304" y="27432"/>
                  </a:lnTo>
                  <a:lnTo>
                    <a:pt x="455828" y="31711"/>
                  </a:lnTo>
                  <a:lnTo>
                    <a:pt x="470763" y="69951"/>
                  </a:lnTo>
                  <a:lnTo>
                    <a:pt x="470763" y="14122"/>
                  </a:lnTo>
                  <a:lnTo>
                    <a:pt x="465886" y="2133"/>
                  </a:lnTo>
                  <a:lnTo>
                    <a:pt x="441198" y="2133"/>
                  </a:lnTo>
                  <a:lnTo>
                    <a:pt x="397611" y="108813"/>
                  </a:lnTo>
                  <a:lnTo>
                    <a:pt x="421233" y="108813"/>
                  </a:lnTo>
                  <a:lnTo>
                    <a:pt x="429158" y="88849"/>
                  </a:lnTo>
                  <a:lnTo>
                    <a:pt x="477913" y="88849"/>
                  </a:lnTo>
                  <a:lnTo>
                    <a:pt x="485686" y="108813"/>
                  </a:lnTo>
                  <a:lnTo>
                    <a:pt x="509320" y="108813"/>
                  </a:lnTo>
                  <a:close/>
                </a:path>
                <a:path w="648970" h="111125">
                  <a:moveTo>
                    <a:pt x="608990" y="78943"/>
                  </a:moveTo>
                  <a:lnTo>
                    <a:pt x="607275" y="68618"/>
                  </a:lnTo>
                  <a:lnTo>
                    <a:pt x="603808" y="62788"/>
                  </a:lnTo>
                  <a:lnTo>
                    <a:pt x="602716" y="60947"/>
                  </a:lnTo>
                  <a:lnTo>
                    <a:pt x="596188" y="55651"/>
                  </a:lnTo>
                  <a:lnTo>
                    <a:pt x="588568" y="52425"/>
                  </a:lnTo>
                  <a:lnTo>
                    <a:pt x="595071" y="49199"/>
                  </a:lnTo>
                  <a:lnTo>
                    <a:pt x="599135" y="45262"/>
                  </a:lnTo>
                  <a:lnTo>
                    <a:pt x="600176" y="44259"/>
                  </a:lnTo>
                  <a:lnTo>
                    <a:pt x="603516" y="37579"/>
                  </a:lnTo>
                  <a:lnTo>
                    <a:pt x="586130" y="5054"/>
                  </a:lnTo>
                  <a:lnTo>
                    <a:pt x="586130" y="65227"/>
                  </a:lnTo>
                  <a:lnTo>
                    <a:pt x="586130" y="88087"/>
                  </a:lnTo>
                  <a:lnTo>
                    <a:pt x="576986" y="90220"/>
                  </a:lnTo>
                  <a:lnTo>
                    <a:pt x="543915" y="90220"/>
                  </a:lnTo>
                  <a:lnTo>
                    <a:pt x="543915" y="62788"/>
                  </a:lnTo>
                  <a:lnTo>
                    <a:pt x="577126" y="62788"/>
                  </a:lnTo>
                  <a:lnTo>
                    <a:pt x="586130" y="65227"/>
                  </a:lnTo>
                  <a:lnTo>
                    <a:pt x="586130" y="5054"/>
                  </a:lnTo>
                  <a:lnTo>
                    <a:pt x="583171" y="3784"/>
                  </a:lnTo>
                  <a:lnTo>
                    <a:pt x="582015" y="3670"/>
                  </a:lnTo>
                  <a:lnTo>
                    <a:pt x="582015" y="24688"/>
                  </a:lnTo>
                  <a:lnTo>
                    <a:pt x="582015" y="41300"/>
                  </a:lnTo>
                  <a:lnTo>
                    <a:pt x="575754" y="45262"/>
                  </a:lnTo>
                  <a:lnTo>
                    <a:pt x="544068" y="45262"/>
                  </a:lnTo>
                  <a:lnTo>
                    <a:pt x="544068" y="20878"/>
                  </a:lnTo>
                  <a:lnTo>
                    <a:pt x="575919" y="20878"/>
                  </a:lnTo>
                  <a:lnTo>
                    <a:pt x="582015" y="24688"/>
                  </a:lnTo>
                  <a:lnTo>
                    <a:pt x="582015" y="3670"/>
                  </a:lnTo>
                  <a:lnTo>
                    <a:pt x="567842" y="2133"/>
                  </a:lnTo>
                  <a:lnTo>
                    <a:pt x="521208" y="2133"/>
                  </a:lnTo>
                  <a:lnTo>
                    <a:pt x="521208" y="108813"/>
                  </a:lnTo>
                  <a:lnTo>
                    <a:pt x="567067" y="108813"/>
                  </a:lnTo>
                  <a:lnTo>
                    <a:pt x="581456" y="107556"/>
                  </a:lnTo>
                  <a:lnTo>
                    <a:pt x="594995" y="102971"/>
                  </a:lnTo>
                  <a:lnTo>
                    <a:pt x="605053" y="93840"/>
                  </a:lnTo>
                  <a:lnTo>
                    <a:pt x="606005" y="90220"/>
                  </a:lnTo>
                  <a:lnTo>
                    <a:pt x="608990" y="78943"/>
                  </a:lnTo>
                  <a:close/>
                </a:path>
                <a:path w="648970" h="111125">
                  <a:moveTo>
                    <a:pt x="648766" y="89763"/>
                  </a:moveTo>
                  <a:lnTo>
                    <a:pt x="642823" y="85801"/>
                  </a:lnTo>
                  <a:lnTo>
                    <a:pt x="629107" y="85801"/>
                  </a:lnTo>
                  <a:lnTo>
                    <a:pt x="623011" y="89763"/>
                  </a:lnTo>
                  <a:lnTo>
                    <a:pt x="623011" y="106832"/>
                  </a:lnTo>
                  <a:lnTo>
                    <a:pt x="629107" y="110794"/>
                  </a:lnTo>
                  <a:lnTo>
                    <a:pt x="642823" y="110794"/>
                  </a:lnTo>
                  <a:lnTo>
                    <a:pt x="648766" y="106832"/>
                  </a:lnTo>
                  <a:lnTo>
                    <a:pt x="648766" y="89763"/>
                  </a:lnTo>
                  <a:close/>
                </a:path>
                <a:path w="648970" h="111125">
                  <a:moveTo>
                    <a:pt x="648766" y="43434"/>
                  </a:moveTo>
                  <a:lnTo>
                    <a:pt x="642823" y="39471"/>
                  </a:lnTo>
                  <a:lnTo>
                    <a:pt x="629107" y="39471"/>
                  </a:lnTo>
                  <a:lnTo>
                    <a:pt x="623011" y="43434"/>
                  </a:lnTo>
                  <a:lnTo>
                    <a:pt x="623011" y="60655"/>
                  </a:lnTo>
                  <a:lnTo>
                    <a:pt x="629107" y="64465"/>
                  </a:lnTo>
                  <a:lnTo>
                    <a:pt x="642823" y="64465"/>
                  </a:lnTo>
                  <a:lnTo>
                    <a:pt x="648766" y="60655"/>
                  </a:lnTo>
                  <a:lnTo>
                    <a:pt x="648766" y="43434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73560" y="5069065"/>
              <a:ext cx="413600" cy="12496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36855" y="5076074"/>
              <a:ext cx="329628" cy="110948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6389344" y="5076075"/>
              <a:ext cx="589280" cy="111125"/>
            </a:xfrm>
            <a:custGeom>
              <a:avLst/>
              <a:gdLst/>
              <a:ahLst/>
              <a:cxnLst/>
              <a:rect l="l" t="t" r="r" b="b"/>
              <a:pathLst>
                <a:path w="589279" h="111125">
                  <a:moveTo>
                    <a:pt x="93573" y="2133"/>
                  </a:moveTo>
                  <a:lnTo>
                    <a:pt x="72085" y="2133"/>
                  </a:lnTo>
                  <a:lnTo>
                    <a:pt x="22402" y="71780"/>
                  </a:lnTo>
                  <a:lnTo>
                    <a:pt x="22860" y="62026"/>
                  </a:lnTo>
                  <a:lnTo>
                    <a:pt x="22860" y="2133"/>
                  </a:lnTo>
                  <a:lnTo>
                    <a:pt x="0" y="2133"/>
                  </a:lnTo>
                  <a:lnTo>
                    <a:pt x="0" y="108813"/>
                  </a:lnTo>
                  <a:lnTo>
                    <a:pt x="21488" y="108813"/>
                  </a:lnTo>
                  <a:lnTo>
                    <a:pt x="71170" y="39166"/>
                  </a:lnTo>
                  <a:lnTo>
                    <a:pt x="70713" y="48920"/>
                  </a:lnTo>
                  <a:lnTo>
                    <a:pt x="70713" y="108813"/>
                  </a:lnTo>
                  <a:lnTo>
                    <a:pt x="93573" y="108813"/>
                  </a:lnTo>
                  <a:lnTo>
                    <a:pt x="93573" y="2133"/>
                  </a:lnTo>
                  <a:close/>
                </a:path>
                <a:path w="589279" h="111125">
                  <a:moveTo>
                    <a:pt x="199644" y="56845"/>
                  </a:moveTo>
                  <a:lnTo>
                    <a:pt x="194691" y="31254"/>
                  </a:lnTo>
                  <a:lnTo>
                    <a:pt x="181711" y="13563"/>
                  </a:lnTo>
                  <a:lnTo>
                    <a:pt x="163436" y="3314"/>
                  </a:lnTo>
                  <a:lnTo>
                    <a:pt x="142646" y="0"/>
                  </a:lnTo>
                  <a:lnTo>
                    <a:pt x="134556" y="431"/>
                  </a:lnTo>
                  <a:lnTo>
                    <a:pt x="126619" y="1714"/>
                  </a:lnTo>
                  <a:lnTo>
                    <a:pt x="118999" y="3860"/>
                  </a:lnTo>
                  <a:lnTo>
                    <a:pt x="111861" y="6858"/>
                  </a:lnTo>
                  <a:lnTo>
                    <a:pt x="111861" y="28651"/>
                  </a:lnTo>
                  <a:lnTo>
                    <a:pt x="117830" y="25082"/>
                  </a:lnTo>
                  <a:lnTo>
                    <a:pt x="124688" y="22555"/>
                  </a:lnTo>
                  <a:lnTo>
                    <a:pt x="131953" y="21069"/>
                  </a:lnTo>
                  <a:lnTo>
                    <a:pt x="139141" y="20574"/>
                  </a:lnTo>
                  <a:lnTo>
                    <a:pt x="151739" y="21894"/>
                  </a:lnTo>
                  <a:lnTo>
                    <a:pt x="162801" y="26047"/>
                  </a:lnTo>
                  <a:lnTo>
                    <a:pt x="171284" y="33718"/>
                  </a:lnTo>
                  <a:lnTo>
                    <a:pt x="176174" y="45567"/>
                  </a:lnTo>
                  <a:lnTo>
                    <a:pt x="128473" y="45567"/>
                  </a:lnTo>
                  <a:lnTo>
                    <a:pt x="128473" y="65227"/>
                  </a:lnTo>
                  <a:lnTo>
                    <a:pt x="176631" y="65227"/>
                  </a:lnTo>
                  <a:lnTo>
                    <a:pt x="171831" y="77330"/>
                  </a:lnTo>
                  <a:lnTo>
                    <a:pt x="163080" y="85064"/>
                  </a:lnTo>
                  <a:lnTo>
                    <a:pt x="151612" y="89166"/>
                  </a:lnTo>
                  <a:lnTo>
                    <a:pt x="138684" y="90373"/>
                  </a:lnTo>
                  <a:lnTo>
                    <a:pt x="131381" y="89877"/>
                  </a:lnTo>
                  <a:lnTo>
                    <a:pt x="124294" y="88303"/>
                  </a:lnTo>
                  <a:lnTo>
                    <a:pt x="117690" y="85559"/>
                  </a:lnTo>
                  <a:lnTo>
                    <a:pt x="111861" y="81534"/>
                  </a:lnTo>
                  <a:lnTo>
                    <a:pt x="111861" y="104089"/>
                  </a:lnTo>
                  <a:lnTo>
                    <a:pt x="118948" y="107035"/>
                  </a:lnTo>
                  <a:lnTo>
                    <a:pt x="126428" y="109181"/>
                  </a:lnTo>
                  <a:lnTo>
                    <a:pt x="134162" y="110502"/>
                  </a:lnTo>
                  <a:lnTo>
                    <a:pt x="142036" y="110947"/>
                  </a:lnTo>
                  <a:lnTo>
                    <a:pt x="163118" y="107835"/>
                  </a:lnTo>
                  <a:lnTo>
                    <a:pt x="181571" y="98132"/>
                  </a:lnTo>
                  <a:lnTo>
                    <a:pt x="194665" y="81318"/>
                  </a:lnTo>
                  <a:lnTo>
                    <a:pt x="199644" y="56845"/>
                  </a:lnTo>
                  <a:close/>
                </a:path>
                <a:path w="589279" h="111125">
                  <a:moveTo>
                    <a:pt x="299313" y="81686"/>
                  </a:moveTo>
                  <a:lnTo>
                    <a:pt x="293865" y="85521"/>
                  </a:lnTo>
                  <a:lnTo>
                    <a:pt x="287312" y="88277"/>
                  </a:lnTo>
                  <a:lnTo>
                    <a:pt x="279895" y="89966"/>
                  </a:lnTo>
                  <a:lnTo>
                    <a:pt x="271881" y="90525"/>
                  </a:lnTo>
                  <a:lnTo>
                    <a:pt x="258127" y="88544"/>
                  </a:lnTo>
                  <a:lnTo>
                    <a:pt x="246024" y="82410"/>
                  </a:lnTo>
                  <a:lnTo>
                    <a:pt x="237439" y="71882"/>
                  </a:lnTo>
                  <a:lnTo>
                    <a:pt x="234238" y="56692"/>
                  </a:lnTo>
                  <a:lnTo>
                    <a:pt x="237477" y="40144"/>
                  </a:lnTo>
                  <a:lnTo>
                    <a:pt x="246024" y="28829"/>
                  </a:lnTo>
                  <a:lnTo>
                    <a:pt x="258089" y="22352"/>
                  </a:lnTo>
                  <a:lnTo>
                    <a:pt x="271881" y="20281"/>
                  </a:lnTo>
                  <a:lnTo>
                    <a:pt x="279260" y="20840"/>
                  </a:lnTo>
                  <a:lnTo>
                    <a:pt x="286359" y="22466"/>
                  </a:lnTo>
                  <a:lnTo>
                    <a:pt x="292874" y="25095"/>
                  </a:lnTo>
                  <a:lnTo>
                    <a:pt x="298551" y="28651"/>
                  </a:lnTo>
                  <a:lnTo>
                    <a:pt x="298551" y="6858"/>
                  </a:lnTo>
                  <a:lnTo>
                    <a:pt x="291426" y="3860"/>
                  </a:lnTo>
                  <a:lnTo>
                    <a:pt x="283883" y="1714"/>
                  </a:lnTo>
                  <a:lnTo>
                    <a:pt x="276047" y="431"/>
                  </a:lnTo>
                  <a:lnTo>
                    <a:pt x="268071" y="0"/>
                  </a:lnTo>
                  <a:lnTo>
                    <a:pt x="247116" y="3378"/>
                  </a:lnTo>
                  <a:lnTo>
                    <a:pt x="228790" y="13716"/>
                  </a:lnTo>
                  <a:lnTo>
                    <a:pt x="215773" y="31381"/>
                  </a:lnTo>
                  <a:lnTo>
                    <a:pt x="210756" y="56692"/>
                  </a:lnTo>
                  <a:lnTo>
                    <a:pt x="215760" y="80860"/>
                  </a:lnTo>
                  <a:lnTo>
                    <a:pt x="228879" y="97764"/>
                  </a:lnTo>
                  <a:lnTo>
                    <a:pt x="247345" y="107708"/>
                  </a:lnTo>
                  <a:lnTo>
                    <a:pt x="268376" y="110947"/>
                  </a:lnTo>
                  <a:lnTo>
                    <a:pt x="276682" y="110502"/>
                  </a:lnTo>
                  <a:lnTo>
                    <a:pt x="284645" y="109181"/>
                  </a:lnTo>
                  <a:lnTo>
                    <a:pt x="292201" y="107035"/>
                  </a:lnTo>
                  <a:lnTo>
                    <a:pt x="299313" y="104089"/>
                  </a:lnTo>
                  <a:lnTo>
                    <a:pt x="299313" y="81686"/>
                  </a:lnTo>
                  <a:close/>
                </a:path>
                <a:path w="589279" h="111125">
                  <a:moveTo>
                    <a:pt x="395173" y="2133"/>
                  </a:moveTo>
                  <a:lnTo>
                    <a:pt x="306933" y="2133"/>
                  </a:lnTo>
                  <a:lnTo>
                    <a:pt x="306933" y="22707"/>
                  </a:lnTo>
                  <a:lnTo>
                    <a:pt x="339699" y="22707"/>
                  </a:lnTo>
                  <a:lnTo>
                    <a:pt x="339699" y="108813"/>
                  </a:lnTo>
                  <a:lnTo>
                    <a:pt x="362407" y="108813"/>
                  </a:lnTo>
                  <a:lnTo>
                    <a:pt x="362407" y="22707"/>
                  </a:lnTo>
                  <a:lnTo>
                    <a:pt x="395173" y="22707"/>
                  </a:lnTo>
                  <a:lnTo>
                    <a:pt x="395173" y="2133"/>
                  </a:lnTo>
                  <a:close/>
                </a:path>
                <a:path w="589279" h="111125">
                  <a:moveTo>
                    <a:pt x="484632" y="88696"/>
                  </a:moveTo>
                  <a:lnTo>
                    <a:pt x="431444" y="88696"/>
                  </a:lnTo>
                  <a:lnTo>
                    <a:pt x="431444" y="64922"/>
                  </a:lnTo>
                  <a:lnTo>
                    <a:pt x="479145" y="64922"/>
                  </a:lnTo>
                  <a:lnTo>
                    <a:pt x="479145" y="44958"/>
                  </a:lnTo>
                  <a:lnTo>
                    <a:pt x="431444" y="44958"/>
                  </a:lnTo>
                  <a:lnTo>
                    <a:pt x="431444" y="22250"/>
                  </a:lnTo>
                  <a:lnTo>
                    <a:pt x="483717" y="22250"/>
                  </a:lnTo>
                  <a:lnTo>
                    <a:pt x="483717" y="2133"/>
                  </a:lnTo>
                  <a:lnTo>
                    <a:pt x="408584" y="2133"/>
                  </a:lnTo>
                  <a:lnTo>
                    <a:pt x="408584" y="108813"/>
                  </a:lnTo>
                  <a:lnTo>
                    <a:pt x="484632" y="108813"/>
                  </a:lnTo>
                  <a:lnTo>
                    <a:pt x="484632" y="88696"/>
                  </a:lnTo>
                  <a:close/>
                </a:path>
                <a:path w="589279" h="111125">
                  <a:moveTo>
                    <a:pt x="588860" y="37947"/>
                  </a:moveTo>
                  <a:lnTo>
                    <a:pt x="585609" y="22250"/>
                  </a:lnTo>
                  <a:lnTo>
                    <a:pt x="585279" y="20726"/>
                  </a:lnTo>
                  <a:lnTo>
                    <a:pt x="575500" y="9702"/>
                  </a:lnTo>
                  <a:lnTo>
                    <a:pt x="565556" y="5727"/>
                  </a:lnTo>
                  <a:lnTo>
                    <a:pt x="565556" y="37947"/>
                  </a:lnTo>
                  <a:lnTo>
                    <a:pt x="563816" y="45681"/>
                  </a:lnTo>
                  <a:lnTo>
                    <a:pt x="559130" y="50482"/>
                  </a:lnTo>
                  <a:lnTo>
                    <a:pt x="552234" y="52959"/>
                  </a:lnTo>
                  <a:lnTo>
                    <a:pt x="543902" y="53644"/>
                  </a:lnTo>
                  <a:lnTo>
                    <a:pt x="525475" y="53644"/>
                  </a:lnTo>
                  <a:lnTo>
                    <a:pt x="525475" y="22250"/>
                  </a:lnTo>
                  <a:lnTo>
                    <a:pt x="543902" y="22250"/>
                  </a:lnTo>
                  <a:lnTo>
                    <a:pt x="552234" y="22936"/>
                  </a:lnTo>
                  <a:lnTo>
                    <a:pt x="559130" y="25361"/>
                  </a:lnTo>
                  <a:lnTo>
                    <a:pt x="563816" y="30162"/>
                  </a:lnTo>
                  <a:lnTo>
                    <a:pt x="565556" y="37947"/>
                  </a:lnTo>
                  <a:lnTo>
                    <a:pt x="565556" y="5727"/>
                  </a:lnTo>
                  <a:lnTo>
                    <a:pt x="560895" y="3860"/>
                  </a:lnTo>
                  <a:lnTo>
                    <a:pt x="542848" y="2133"/>
                  </a:lnTo>
                  <a:lnTo>
                    <a:pt x="502615" y="2133"/>
                  </a:lnTo>
                  <a:lnTo>
                    <a:pt x="502615" y="108813"/>
                  </a:lnTo>
                  <a:lnTo>
                    <a:pt x="525475" y="108813"/>
                  </a:lnTo>
                  <a:lnTo>
                    <a:pt x="525475" y="73761"/>
                  </a:lnTo>
                  <a:lnTo>
                    <a:pt x="542848" y="73761"/>
                  </a:lnTo>
                  <a:lnTo>
                    <a:pt x="560895" y="72047"/>
                  </a:lnTo>
                  <a:lnTo>
                    <a:pt x="575500" y="66205"/>
                  </a:lnTo>
                  <a:lnTo>
                    <a:pt x="585279" y="55181"/>
                  </a:lnTo>
                  <a:lnTo>
                    <a:pt x="585609" y="53644"/>
                  </a:lnTo>
                  <a:lnTo>
                    <a:pt x="588860" y="37947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612000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838575" y="865619"/>
            <a:ext cx="1677670" cy="224790"/>
            <a:chOff x="3838575" y="865619"/>
            <a:chExt cx="1677670" cy="22479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8575" y="871918"/>
              <a:ext cx="249910" cy="21159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106214" y="866190"/>
              <a:ext cx="368935" cy="222250"/>
            </a:xfrm>
            <a:custGeom>
              <a:avLst/>
              <a:gdLst/>
              <a:ahLst/>
              <a:cxnLst/>
              <a:rect l="l" t="t" r="r" b="b"/>
              <a:pathLst>
                <a:path w="368935" h="222250">
                  <a:moveTo>
                    <a:pt x="171731" y="138404"/>
                  </a:moveTo>
                  <a:lnTo>
                    <a:pt x="92925" y="138404"/>
                  </a:lnTo>
                  <a:lnTo>
                    <a:pt x="97580" y="150220"/>
                  </a:lnTo>
                  <a:lnTo>
                    <a:pt x="121094" y="181724"/>
                  </a:lnTo>
                  <a:lnTo>
                    <a:pt x="156422" y="205500"/>
                  </a:lnTo>
                  <a:lnTo>
                    <a:pt x="199834" y="219248"/>
                  </a:lnTo>
                  <a:lnTo>
                    <a:pt x="231038" y="221894"/>
                  </a:lnTo>
                  <a:lnTo>
                    <a:pt x="250140" y="220991"/>
                  </a:lnTo>
                  <a:lnTo>
                    <a:pt x="301663" y="207454"/>
                  </a:lnTo>
                  <a:lnTo>
                    <a:pt x="341205" y="179767"/>
                  </a:lnTo>
                  <a:lnTo>
                    <a:pt x="350520" y="168427"/>
                  </a:lnTo>
                  <a:lnTo>
                    <a:pt x="231038" y="168427"/>
                  </a:lnTo>
                  <a:lnTo>
                    <a:pt x="223118" y="168006"/>
                  </a:lnTo>
                  <a:lnTo>
                    <a:pt x="185213" y="153162"/>
                  </a:lnTo>
                  <a:lnTo>
                    <a:pt x="173850" y="141681"/>
                  </a:lnTo>
                  <a:lnTo>
                    <a:pt x="171731" y="138404"/>
                  </a:lnTo>
                  <a:close/>
                </a:path>
                <a:path w="368935" h="222250">
                  <a:moveTo>
                    <a:pt x="70345" y="4292"/>
                  </a:moveTo>
                  <a:lnTo>
                    <a:pt x="0" y="4292"/>
                  </a:lnTo>
                  <a:lnTo>
                    <a:pt x="0" y="215941"/>
                  </a:lnTo>
                  <a:lnTo>
                    <a:pt x="70345" y="215941"/>
                  </a:lnTo>
                  <a:lnTo>
                    <a:pt x="70345" y="138404"/>
                  </a:lnTo>
                  <a:lnTo>
                    <a:pt x="171731" y="138404"/>
                  </a:lnTo>
                  <a:lnTo>
                    <a:pt x="163842" y="111239"/>
                  </a:lnTo>
                  <a:lnTo>
                    <a:pt x="164459" y="102792"/>
                  </a:lnTo>
                  <a:lnTo>
                    <a:pt x="166309" y="94902"/>
                  </a:lnTo>
                  <a:lnTo>
                    <a:pt x="169393" y="87566"/>
                  </a:lnTo>
                  <a:lnTo>
                    <a:pt x="173710" y="80784"/>
                  </a:lnTo>
                  <a:lnTo>
                    <a:pt x="175310" y="78930"/>
                  </a:lnTo>
                  <a:lnTo>
                    <a:pt x="70345" y="78930"/>
                  </a:lnTo>
                  <a:lnTo>
                    <a:pt x="70345" y="4292"/>
                  </a:lnTo>
                  <a:close/>
                </a:path>
                <a:path w="368935" h="222250">
                  <a:moveTo>
                    <a:pt x="350735" y="54051"/>
                  </a:moveTo>
                  <a:lnTo>
                    <a:pt x="231038" y="54051"/>
                  </a:lnTo>
                  <a:lnTo>
                    <a:pt x="239082" y="54479"/>
                  </a:lnTo>
                  <a:lnTo>
                    <a:pt x="246910" y="55765"/>
                  </a:lnTo>
                  <a:lnTo>
                    <a:pt x="280736" y="74662"/>
                  </a:lnTo>
                  <a:lnTo>
                    <a:pt x="294805" y="111239"/>
                  </a:lnTo>
                  <a:lnTo>
                    <a:pt x="294233" y="119804"/>
                  </a:lnTo>
                  <a:lnTo>
                    <a:pt x="292563" y="127569"/>
                  </a:lnTo>
                  <a:lnTo>
                    <a:pt x="292517" y="127782"/>
                  </a:lnTo>
                  <a:lnTo>
                    <a:pt x="289759" y="134904"/>
                  </a:lnTo>
                  <a:lnTo>
                    <a:pt x="289656" y="135172"/>
                  </a:lnTo>
                  <a:lnTo>
                    <a:pt x="261924" y="161709"/>
                  </a:lnTo>
                  <a:lnTo>
                    <a:pt x="231038" y="168427"/>
                  </a:lnTo>
                  <a:lnTo>
                    <a:pt x="350520" y="168427"/>
                  </a:lnTo>
                  <a:lnTo>
                    <a:pt x="350866" y="168006"/>
                  </a:lnTo>
                  <a:lnTo>
                    <a:pt x="350989" y="167855"/>
                  </a:lnTo>
                  <a:lnTo>
                    <a:pt x="358807" y="154880"/>
                  </a:lnTo>
                  <a:lnTo>
                    <a:pt x="364391" y="141119"/>
                  </a:lnTo>
                  <a:lnTo>
                    <a:pt x="367741" y="126572"/>
                  </a:lnTo>
                  <a:lnTo>
                    <a:pt x="368858" y="111239"/>
                  </a:lnTo>
                  <a:lnTo>
                    <a:pt x="367732" y="95771"/>
                  </a:lnTo>
                  <a:lnTo>
                    <a:pt x="364355" y="81105"/>
                  </a:lnTo>
                  <a:lnTo>
                    <a:pt x="358727" y="67244"/>
                  </a:lnTo>
                  <a:lnTo>
                    <a:pt x="350850" y="54190"/>
                  </a:lnTo>
                  <a:lnTo>
                    <a:pt x="350735" y="54051"/>
                  </a:lnTo>
                  <a:close/>
                </a:path>
                <a:path w="368935" h="222250">
                  <a:moveTo>
                    <a:pt x="231038" y="0"/>
                  </a:moveTo>
                  <a:lnTo>
                    <a:pt x="186052" y="5550"/>
                  </a:lnTo>
                  <a:lnTo>
                    <a:pt x="145789" y="21772"/>
                  </a:lnTo>
                  <a:lnTo>
                    <a:pt x="114289" y="47076"/>
                  </a:lnTo>
                  <a:lnTo>
                    <a:pt x="94640" y="78930"/>
                  </a:lnTo>
                  <a:lnTo>
                    <a:pt x="175310" y="78930"/>
                  </a:lnTo>
                  <a:lnTo>
                    <a:pt x="178992" y="74662"/>
                  </a:lnTo>
                  <a:lnTo>
                    <a:pt x="184969" y="69308"/>
                  </a:lnTo>
                  <a:lnTo>
                    <a:pt x="222815" y="54479"/>
                  </a:lnTo>
                  <a:lnTo>
                    <a:pt x="231038" y="54051"/>
                  </a:lnTo>
                  <a:lnTo>
                    <a:pt x="350735" y="54051"/>
                  </a:lnTo>
                  <a:lnTo>
                    <a:pt x="341010" y="42218"/>
                  </a:lnTo>
                  <a:lnTo>
                    <a:pt x="301523" y="14439"/>
                  </a:lnTo>
                  <a:lnTo>
                    <a:pt x="250131" y="902"/>
                  </a:lnTo>
                  <a:lnTo>
                    <a:pt x="231038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2802" y="871918"/>
              <a:ext cx="243052" cy="21159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712119" y="865619"/>
              <a:ext cx="554990" cy="224790"/>
            </a:xfrm>
            <a:custGeom>
              <a:avLst/>
              <a:gdLst/>
              <a:ahLst/>
              <a:cxnLst/>
              <a:rect l="l" t="t" r="r" b="b"/>
              <a:pathLst>
                <a:path w="554989" h="224790">
                  <a:moveTo>
                    <a:pt x="262788" y="147840"/>
                  </a:moveTo>
                  <a:lnTo>
                    <a:pt x="259207" y="131432"/>
                  </a:lnTo>
                  <a:lnTo>
                    <a:pt x="251345" y="118529"/>
                  </a:lnTo>
                  <a:lnTo>
                    <a:pt x="239191" y="108559"/>
                  </a:lnTo>
                  <a:lnTo>
                    <a:pt x="222758" y="101511"/>
                  </a:lnTo>
                  <a:lnTo>
                    <a:pt x="237756" y="95262"/>
                  </a:lnTo>
                  <a:lnTo>
                    <a:pt x="248475" y="86791"/>
                  </a:lnTo>
                  <a:lnTo>
                    <a:pt x="254914" y="76111"/>
                  </a:lnTo>
                  <a:lnTo>
                    <a:pt x="257060" y="63195"/>
                  </a:lnTo>
                  <a:lnTo>
                    <a:pt x="255803" y="50317"/>
                  </a:lnTo>
                  <a:lnTo>
                    <a:pt x="226631" y="15367"/>
                  </a:lnTo>
                  <a:lnTo>
                    <a:pt x="177088" y="2171"/>
                  </a:lnTo>
                  <a:lnTo>
                    <a:pt x="133540" y="0"/>
                  </a:lnTo>
                  <a:lnTo>
                    <a:pt x="108915" y="927"/>
                  </a:lnTo>
                  <a:lnTo>
                    <a:pt x="62941" y="8293"/>
                  </a:lnTo>
                  <a:lnTo>
                    <a:pt x="23393" y="23749"/>
                  </a:lnTo>
                  <a:lnTo>
                    <a:pt x="0" y="70637"/>
                  </a:lnTo>
                  <a:lnTo>
                    <a:pt x="66916" y="70637"/>
                  </a:lnTo>
                  <a:lnTo>
                    <a:pt x="68122" y="64897"/>
                  </a:lnTo>
                  <a:lnTo>
                    <a:pt x="71767" y="59944"/>
                  </a:lnTo>
                  <a:lnTo>
                    <a:pt x="120180" y="46977"/>
                  </a:lnTo>
                  <a:lnTo>
                    <a:pt x="133540" y="46609"/>
                  </a:lnTo>
                  <a:lnTo>
                    <a:pt x="145211" y="47053"/>
                  </a:lnTo>
                  <a:lnTo>
                    <a:pt x="185724" y="55245"/>
                  </a:lnTo>
                  <a:lnTo>
                    <a:pt x="191300" y="60439"/>
                  </a:lnTo>
                  <a:lnTo>
                    <a:pt x="191300" y="73012"/>
                  </a:lnTo>
                  <a:lnTo>
                    <a:pt x="148983" y="87210"/>
                  </a:lnTo>
                  <a:lnTo>
                    <a:pt x="96075" y="87210"/>
                  </a:lnTo>
                  <a:lnTo>
                    <a:pt x="96075" y="128397"/>
                  </a:lnTo>
                  <a:lnTo>
                    <a:pt x="156806" y="128498"/>
                  </a:lnTo>
                  <a:lnTo>
                    <a:pt x="192443" y="142494"/>
                  </a:lnTo>
                  <a:lnTo>
                    <a:pt x="192443" y="147840"/>
                  </a:lnTo>
                  <a:lnTo>
                    <a:pt x="156044" y="175933"/>
                  </a:lnTo>
                  <a:lnTo>
                    <a:pt x="133540" y="177292"/>
                  </a:lnTo>
                  <a:lnTo>
                    <a:pt x="120180" y="176784"/>
                  </a:lnTo>
                  <a:lnTo>
                    <a:pt x="77851" y="161607"/>
                  </a:lnTo>
                  <a:lnTo>
                    <a:pt x="66916" y="135255"/>
                  </a:lnTo>
                  <a:lnTo>
                    <a:pt x="0" y="135255"/>
                  </a:lnTo>
                  <a:lnTo>
                    <a:pt x="8572" y="174256"/>
                  </a:lnTo>
                  <a:lnTo>
                    <a:pt x="53378" y="211721"/>
                  </a:lnTo>
                  <a:lnTo>
                    <a:pt x="102997" y="222808"/>
                  </a:lnTo>
                  <a:lnTo>
                    <a:pt x="133540" y="224180"/>
                  </a:lnTo>
                  <a:lnTo>
                    <a:pt x="160909" y="223037"/>
                  </a:lnTo>
                  <a:lnTo>
                    <a:pt x="207518" y="213893"/>
                  </a:lnTo>
                  <a:lnTo>
                    <a:pt x="242404" y="195389"/>
                  </a:lnTo>
                  <a:lnTo>
                    <a:pt x="260426" y="166370"/>
                  </a:lnTo>
                  <a:lnTo>
                    <a:pt x="262788" y="147840"/>
                  </a:lnTo>
                  <a:close/>
                </a:path>
                <a:path w="554989" h="224790">
                  <a:moveTo>
                    <a:pt x="554443" y="217893"/>
                  </a:moveTo>
                  <a:lnTo>
                    <a:pt x="534758" y="181571"/>
                  </a:lnTo>
                  <a:lnTo>
                    <a:pt x="508876" y="133819"/>
                  </a:lnTo>
                  <a:lnTo>
                    <a:pt x="474802" y="70916"/>
                  </a:lnTo>
                  <a:lnTo>
                    <a:pt x="439788" y="6299"/>
                  </a:lnTo>
                  <a:lnTo>
                    <a:pt x="437781" y="6299"/>
                  </a:lnTo>
                  <a:lnTo>
                    <a:pt x="437781" y="133819"/>
                  </a:lnTo>
                  <a:lnTo>
                    <a:pt x="369443" y="133819"/>
                  </a:lnTo>
                  <a:lnTo>
                    <a:pt x="403758" y="70916"/>
                  </a:lnTo>
                  <a:lnTo>
                    <a:pt x="437781" y="133819"/>
                  </a:lnTo>
                  <a:lnTo>
                    <a:pt x="437781" y="6299"/>
                  </a:lnTo>
                  <a:lnTo>
                    <a:pt x="367436" y="6299"/>
                  </a:lnTo>
                  <a:lnTo>
                    <a:pt x="252780" y="217893"/>
                  </a:lnTo>
                  <a:lnTo>
                    <a:pt x="323977" y="217893"/>
                  </a:lnTo>
                  <a:lnTo>
                    <a:pt x="343700" y="181571"/>
                  </a:lnTo>
                  <a:lnTo>
                    <a:pt x="463511" y="181571"/>
                  </a:lnTo>
                  <a:lnTo>
                    <a:pt x="483247" y="217893"/>
                  </a:lnTo>
                  <a:lnTo>
                    <a:pt x="554443" y="217893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2849" y="871918"/>
              <a:ext cx="243052" cy="211594"/>
            </a:xfrm>
            <a:prstGeom prst="rect">
              <a:avLst/>
            </a:prstGeom>
          </p:spPr>
        </p:pic>
      </p:grpSp>
      <p:sp>
        <p:nvSpPr>
          <p:cNvPr id="9" name="object 9" descr=""/>
          <p:cNvSpPr/>
          <p:nvPr/>
        </p:nvSpPr>
        <p:spPr>
          <a:xfrm>
            <a:off x="5693448" y="3681691"/>
            <a:ext cx="761365" cy="222250"/>
          </a:xfrm>
          <a:custGeom>
            <a:avLst/>
            <a:gdLst/>
            <a:ahLst/>
            <a:cxnLst/>
            <a:rect l="l" t="t" r="r" b="b"/>
            <a:pathLst>
              <a:path w="761364" h="222250">
                <a:moveTo>
                  <a:pt x="390588" y="4572"/>
                </a:moveTo>
                <a:lnTo>
                  <a:pt x="320243" y="4572"/>
                </a:lnTo>
                <a:lnTo>
                  <a:pt x="320243" y="165011"/>
                </a:lnTo>
                <a:lnTo>
                  <a:pt x="230466" y="165011"/>
                </a:lnTo>
                <a:lnTo>
                  <a:pt x="230466" y="4572"/>
                </a:lnTo>
                <a:lnTo>
                  <a:pt x="160121" y="4572"/>
                </a:lnTo>
                <a:lnTo>
                  <a:pt x="160121" y="165011"/>
                </a:lnTo>
                <a:lnTo>
                  <a:pt x="70624" y="165011"/>
                </a:lnTo>
                <a:lnTo>
                  <a:pt x="70624" y="4991"/>
                </a:lnTo>
                <a:lnTo>
                  <a:pt x="0" y="4991"/>
                </a:lnTo>
                <a:lnTo>
                  <a:pt x="0" y="165011"/>
                </a:lnTo>
                <a:lnTo>
                  <a:pt x="0" y="215811"/>
                </a:lnTo>
                <a:lnTo>
                  <a:pt x="390588" y="215811"/>
                </a:lnTo>
                <a:lnTo>
                  <a:pt x="390588" y="165277"/>
                </a:lnTo>
                <a:lnTo>
                  <a:pt x="390588" y="165011"/>
                </a:lnTo>
                <a:lnTo>
                  <a:pt x="390588" y="4572"/>
                </a:lnTo>
                <a:close/>
              </a:path>
              <a:path w="761364" h="222250">
                <a:moveTo>
                  <a:pt x="672528" y="111226"/>
                </a:moveTo>
                <a:lnTo>
                  <a:pt x="671410" y="95885"/>
                </a:lnTo>
                <a:lnTo>
                  <a:pt x="671207" y="94894"/>
                </a:lnTo>
                <a:lnTo>
                  <a:pt x="668096" y="81280"/>
                </a:lnTo>
                <a:lnTo>
                  <a:pt x="668058" y="81102"/>
                </a:lnTo>
                <a:lnTo>
                  <a:pt x="662546" y="67437"/>
                </a:lnTo>
                <a:lnTo>
                  <a:pt x="662470" y="67246"/>
                </a:lnTo>
                <a:lnTo>
                  <a:pt x="654824" y="54470"/>
                </a:lnTo>
                <a:lnTo>
                  <a:pt x="620141" y="22352"/>
                </a:lnTo>
                <a:lnTo>
                  <a:pt x="598462" y="11836"/>
                </a:lnTo>
                <a:lnTo>
                  <a:pt x="598462" y="111226"/>
                </a:lnTo>
                <a:lnTo>
                  <a:pt x="597890" y="119799"/>
                </a:lnTo>
                <a:lnTo>
                  <a:pt x="578764" y="153200"/>
                </a:lnTo>
                <a:lnTo>
                  <a:pt x="542620" y="167995"/>
                </a:lnTo>
                <a:lnTo>
                  <a:pt x="534708" y="168414"/>
                </a:lnTo>
                <a:lnTo>
                  <a:pt x="526643" y="167995"/>
                </a:lnTo>
                <a:lnTo>
                  <a:pt x="490347" y="153200"/>
                </a:lnTo>
                <a:lnTo>
                  <a:pt x="471220" y="119799"/>
                </a:lnTo>
                <a:lnTo>
                  <a:pt x="470649" y="111226"/>
                </a:lnTo>
                <a:lnTo>
                  <a:pt x="471208" y="102793"/>
                </a:lnTo>
                <a:lnTo>
                  <a:pt x="490054" y="69303"/>
                </a:lnTo>
                <a:lnTo>
                  <a:pt x="526084" y="54470"/>
                </a:lnTo>
                <a:lnTo>
                  <a:pt x="534123" y="54038"/>
                </a:lnTo>
                <a:lnTo>
                  <a:pt x="542099" y="54470"/>
                </a:lnTo>
                <a:lnTo>
                  <a:pt x="578485" y="69062"/>
                </a:lnTo>
                <a:lnTo>
                  <a:pt x="597890" y="102793"/>
                </a:lnTo>
                <a:lnTo>
                  <a:pt x="598462" y="111226"/>
                </a:lnTo>
                <a:lnTo>
                  <a:pt x="598462" y="11836"/>
                </a:lnTo>
                <a:lnTo>
                  <a:pt x="588911" y="8128"/>
                </a:lnTo>
                <a:lnTo>
                  <a:pt x="571690" y="3619"/>
                </a:lnTo>
                <a:lnTo>
                  <a:pt x="553516" y="914"/>
                </a:lnTo>
                <a:lnTo>
                  <a:pt x="534416" y="0"/>
                </a:lnTo>
                <a:lnTo>
                  <a:pt x="515899" y="914"/>
                </a:lnTo>
                <a:lnTo>
                  <a:pt x="464794" y="14439"/>
                </a:lnTo>
                <a:lnTo>
                  <a:pt x="424357" y="42303"/>
                </a:lnTo>
                <a:lnTo>
                  <a:pt x="406095" y="67246"/>
                </a:lnTo>
                <a:lnTo>
                  <a:pt x="405968" y="67437"/>
                </a:lnTo>
                <a:lnTo>
                  <a:pt x="400202" y="81102"/>
                </a:lnTo>
                <a:lnTo>
                  <a:pt x="400126" y="81280"/>
                </a:lnTo>
                <a:lnTo>
                  <a:pt x="396621" y="95885"/>
                </a:lnTo>
                <a:lnTo>
                  <a:pt x="400126" y="140931"/>
                </a:lnTo>
                <a:lnTo>
                  <a:pt x="424459" y="179755"/>
                </a:lnTo>
                <a:lnTo>
                  <a:pt x="464934" y="207441"/>
                </a:lnTo>
                <a:lnTo>
                  <a:pt x="516178" y="220992"/>
                </a:lnTo>
                <a:lnTo>
                  <a:pt x="534708" y="221894"/>
                </a:lnTo>
                <a:lnTo>
                  <a:pt x="553808" y="220992"/>
                </a:lnTo>
                <a:lnTo>
                  <a:pt x="605332" y="207441"/>
                </a:lnTo>
                <a:lnTo>
                  <a:pt x="644867" y="179755"/>
                </a:lnTo>
                <a:lnTo>
                  <a:pt x="654532" y="167995"/>
                </a:lnTo>
                <a:lnTo>
                  <a:pt x="654659" y="167843"/>
                </a:lnTo>
                <a:lnTo>
                  <a:pt x="662470" y="154876"/>
                </a:lnTo>
                <a:lnTo>
                  <a:pt x="668058" y="141109"/>
                </a:lnTo>
                <a:lnTo>
                  <a:pt x="671410" y="126568"/>
                </a:lnTo>
                <a:lnTo>
                  <a:pt x="672528" y="111226"/>
                </a:lnTo>
                <a:close/>
              </a:path>
              <a:path w="761364" h="222250">
                <a:moveTo>
                  <a:pt x="760882" y="54521"/>
                </a:moveTo>
                <a:lnTo>
                  <a:pt x="689965" y="54521"/>
                </a:lnTo>
                <a:lnTo>
                  <a:pt x="689965" y="215811"/>
                </a:lnTo>
                <a:lnTo>
                  <a:pt x="760882" y="215811"/>
                </a:lnTo>
                <a:lnTo>
                  <a:pt x="760882" y="54521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6383413" y="3686264"/>
            <a:ext cx="779780" cy="212090"/>
            <a:chOff x="6383413" y="3686264"/>
            <a:chExt cx="779780" cy="212090"/>
          </a:xfrm>
        </p:grpSpPr>
        <p:sp>
          <p:nvSpPr>
            <p:cNvPr id="11" name="object 11" descr=""/>
            <p:cNvSpPr/>
            <p:nvPr/>
          </p:nvSpPr>
          <p:spPr>
            <a:xfrm>
              <a:off x="6383414" y="3686683"/>
              <a:ext cx="510540" cy="210820"/>
            </a:xfrm>
            <a:custGeom>
              <a:avLst/>
              <a:gdLst/>
              <a:ahLst/>
              <a:cxnLst/>
              <a:rect l="l" t="t" r="r" b="b"/>
              <a:pathLst>
                <a:path w="510540" h="210820">
                  <a:moveTo>
                    <a:pt x="259638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188722" y="49530"/>
                  </a:lnTo>
                  <a:lnTo>
                    <a:pt x="188722" y="210820"/>
                  </a:lnTo>
                  <a:lnTo>
                    <a:pt x="259638" y="210820"/>
                  </a:lnTo>
                  <a:lnTo>
                    <a:pt x="259638" y="49530"/>
                  </a:lnTo>
                  <a:lnTo>
                    <a:pt x="259638" y="0"/>
                  </a:lnTo>
                  <a:close/>
                </a:path>
                <a:path w="510540" h="210820">
                  <a:moveTo>
                    <a:pt x="509981" y="0"/>
                  </a:moveTo>
                  <a:lnTo>
                    <a:pt x="283083" y="0"/>
                  </a:lnTo>
                  <a:lnTo>
                    <a:pt x="283083" y="50800"/>
                  </a:lnTo>
                  <a:lnTo>
                    <a:pt x="283083" y="78740"/>
                  </a:lnTo>
                  <a:lnTo>
                    <a:pt x="283083" y="128270"/>
                  </a:lnTo>
                  <a:lnTo>
                    <a:pt x="283083" y="160020"/>
                  </a:lnTo>
                  <a:lnTo>
                    <a:pt x="283083" y="161290"/>
                  </a:lnTo>
                  <a:lnTo>
                    <a:pt x="283083" y="210820"/>
                  </a:lnTo>
                  <a:lnTo>
                    <a:pt x="509841" y="210820"/>
                  </a:lnTo>
                  <a:lnTo>
                    <a:pt x="509841" y="161290"/>
                  </a:lnTo>
                  <a:lnTo>
                    <a:pt x="509841" y="160020"/>
                  </a:lnTo>
                  <a:lnTo>
                    <a:pt x="419620" y="160020"/>
                  </a:lnTo>
                  <a:lnTo>
                    <a:pt x="419620" y="161290"/>
                  </a:lnTo>
                  <a:lnTo>
                    <a:pt x="353707" y="161290"/>
                  </a:lnTo>
                  <a:lnTo>
                    <a:pt x="353707" y="160020"/>
                  </a:lnTo>
                  <a:lnTo>
                    <a:pt x="353707" y="128270"/>
                  </a:lnTo>
                  <a:lnTo>
                    <a:pt x="485813" y="128270"/>
                  </a:lnTo>
                  <a:lnTo>
                    <a:pt x="485813" y="78740"/>
                  </a:lnTo>
                  <a:lnTo>
                    <a:pt x="353707" y="78740"/>
                  </a:lnTo>
                  <a:lnTo>
                    <a:pt x="353707" y="50800"/>
                  </a:lnTo>
                  <a:lnTo>
                    <a:pt x="509981" y="50800"/>
                  </a:lnTo>
                  <a:lnTo>
                    <a:pt x="509981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2699" y="3686264"/>
              <a:ext cx="249910" cy="211594"/>
            </a:xfrm>
            <a:prstGeom prst="rect">
              <a:avLst/>
            </a:prstGeom>
          </p:spPr>
        </p:pic>
      </p:grpSp>
      <p:sp>
        <p:nvSpPr>
          <p:cNvPr id="13" name="object 13" descr=""/>
          <p:cNvSpPr/>
          <p:nvPr/>
        </p:nvSpPr>
        <p:spPr>
          <a:xfrm>
            <a:off x="3823690" y="1205649"/>
            <a:ext cx="517525" cy="123189"/>
          </a:xfrm>
          <a:custGeom>
            <a:avLst/>
            <a:gdLst/>
            <a:ahLst/>
            <a:cxnLst/>
            <a:rect l="l" t="t" r="r" b="b"/>
            <a:pathLst>
              <a:path w="517525" h="123190">
                <a:moveTo>
                  <a:pt x="175221" y="122885"/>
                </a:moveTo>
                <a:lnTo>
                  <a:pt x="133870" y="122885"/>
                </a:lnTo>
                <a:lnTo>
                  <a:pt x="122402" y="101803"/>
                </a:lnTo>
                <a:lnTo>
                  <a:pt x="52819" y="101803"/>
                </a:lnTo>
                <a:lnTo>
                  <a:pt x="41363" y="122885"/>
                </a:lnTo>
                <a:lnTo>
                  <a:pt x="0" y="122885"/>
                </a:lnTo>
                <a:lnTo>
                  <a:pt x="66598" y="0"/>
                </a:lnTo>
                <a:lnTo>
                  <a:pt x="108623" y="0"/>
                </a:lnTo>
                <a:lnTo>
                  <a:pt x="175221" y="122885"/>
                </a:lnTo>
                <a:close/>
              </a:path>
              <a:path w="517525" h="123190">
                <a:moveTo>
                  <a:pt x="87693" y="37528"/>
                </a:moveTo>
                <a:lnTo>
                  <a:pt x="67767" y="74066"/>
                </a:lnTo>
                <a:lnTo>
                  <a:pt x="107454" y="74066"/>
                </a:lnTo>
                <a:lnTo>
                  <a:pt x="87693" y="37528"/>
                </a:lnTo>
                <a:close/>
              </a:path>
              <a:path w="517525" h="123190">
                <a:moveTo>
                  <a:pt x="271703" y="0"/>
                </a:moveTo>
                <a:lnTo>
                  <a:pt x="313093" y="13360"/>
                </a:lnTo>
                <a:lnTo>
                  <a:pt x="317461" y="19507"/>
                </a:lnTo>
                <a:lnTo>
                  <a:pt x="321830" y="25653"/>
                </a:lnTo>
                <a:lnTo>
                  <a:pt x="324027" y="32765"/>
                </a:lnTo>
                <a:lnTo>
                  <a:pt x="324027" y="40843"/>
                </a:lnTo>
                <a:lnTo>
                  <a:pt x="324027" y="41516"/>
                </a:lnTo>
                <a:lnTo>
                  <a:pt x="302973" y="77084"/>
                </a:lnTo>
                <a:lnTo>
                  <a:pt x="273202" y="83197"/>
                </a:lnTo>
                <a:lnTo>
                  <a:pt x="219887" y="83197"/>
                </a:lnTo>
                <a:lnTo>
                  <a:pt x="219887" y="122885"/>
                </a:lnTo>
                <a:lnTo>
                  <a:pt x="178866" y="122885"/>
                </a:lnTo>
                <a:lnTo>
                  <a:pt x="178866" y="0"/>
                </a:lnTo>
                <a:lnTo>
                  <a:pt x="271703" y="0"/>
                </a:lnTo>
                <a:close/>
              </a:path>
              <a:path w="517525" h="123190">
                <a:moveTo>
                  <a:pt x="264401" y="54127"/>
                </a:moveTo>
                <a:lnTo>
                  <a:pt x="270154" y="54127"/>
                </a:lnTo>
                <a:lnTo>
                  <a:pt x="274447" y="53975"/>
                </a:lnTo>
                <a:lnTo>
                  <a:pt x="277266" y="53632"/>
                </a:lnTo>
                <a:lnTo>
                  <a:pt x="280098" y="53301"/>
                </a:lnTo>
                <a:lnTo>
                  <a:pt x="282448" y="52247"/>
                </a:lnTo>
                <a:lnTo>
                  <a:pt x="284327" y="50482"/>
                </a:lnTo>
                <a:lnTo>
                  <a:pt x="286207" y="48704"/>
                </a:lnTo>
                <a:lnTo>
                  <a:pt x="287147" y="45770"/>
                </a:lnTo>
                <a:lnTo>
                  <a:pt x="287147" y="41681"/>
                </a:lnTo>
                <a:lnTo>
                  <a:pt x="287147" y="37464"/>
                </a:lnTo>
                <a:lnTo>
                  <a:pt x="286207" y="34429"/>
                </a:lnTo>
                <a:lnTo>
                  <a:pt x="284327" y="32550"/>
                </a:lnTo>
                <a:lnTo>
                  <a:pt x="282448" y="30657"/>
                </a:lnTo>
                <a:lnTo>
                  <a:pt x="280009" y="29502"/>
                </a:lnTo>
                <a:lnTo>
                  <a:pt x="277025" y="29057"/>
                </a:lnTo>
                <a:lnTo>
                  <a:pt x="274040" y="28613"/>
                </a:lnTo>
                <a:lnTo>
                  <a:pt x="269824" y="28397"/>
                </a:lnTo>
                <a:lnTo>
                  <a:pt x="264401" y="28397"/>
                </a:lnTo>
                <a:lnTo>
                  <a:pt x="258914" y="28397"/>
                </a:lnTo>
                <a:lnTo>
                  <a:pt x="256705" y="28397"/>
                </a:lnTo>
                <a:lnTo>
                  <a:pt x="252831" y="28422"/>
                </a:lnTo>
                <a:lnTo>
                  <a:pt x="247294" y="28473"/>
                </a:lnTo>
                <a:lnTo>
                  <a:pt x="242467" y="28514"/>
                </a:lnTo>
                <a:lnTo>
                  <a:pt x="236291" y="28541"/>
                </a:lnTo>
                <a:lnTo>
                  <a:pt x="228765" y="28557"/>
                </a:lnTo>
                <a:lnTo>
                  <a:pt x="219887" y="28562"/>
                </a:lnTo>
                <a:lnTo>
                  <a:pt x="219887" y="54127"/>
                </a:lnTo>
                <a:lnTo>
                  <a:pt x="264236" y="54127"/>
                </a:lnTo>
                <a:lnTo>
                  <a:pt x="264401" y="54127"/>
                </a:lnTo>
                <a:close/>
              </a:path>
              <a:path w="517525" h="123190">
                <a:moveTo>
                  <a:pt x="331825" y="0"/>
                </a:moveTo>
                <a:lnTo>
                  <a:pt x="476986" y="0"/>
                </a:lnTo>
              </a:path>
              <a:path w="517525" h="123190">
                <a:moveTo>
                  <a:pt x="476986" y="0"/>
                </a:moveTo>
                <a:lnTo>
                  <a:pt x="476986" y="33375"/>
                </a:lnTo>
                <a:lnTo>
                  <a:pt x="425157" y="33375"/>
                </a:lnTo>
                <a:lnTo>
                  <a:pt x="425157" y="122885"/>
                </a:lnTo>
                <a:lnTo>
                  <a:pt x="384302" y="122885"/>
                </a:lnTo>
                <a:lnTo>
                  <a:pt x="384302" y="33375"/>
                </a:lnTo>
                <a:lnTo>
                  <a:pt x="331825" y="33375"/>
                </a:lnTo>
                <a:lnTo>
                  <a:pt x="331825" y="0"/>
                </a:lnTo>
                <a:lnTo>
                  <a:pt x="476986" y="0"/>
                </a:lnTo>
                <a:close/>
              </a:path>
              <a:path w="517525" h="123190">
                <a:moveTo>
                  <a:pt x="481291" y="92163"/>
                </a:moveTo>
                <a:lnTo>
                  <a:pt x="481291" y="122885"/>
                </a:lnTo>
                <a:lnTo>
                  <a:pt x="517334" y="122885"/>
                </a:lnTo>
                <a:lnTo>
                  <a:pt x="517334" y="92163"/>
                </a:lnTo>
                <a:lnTo>
                  <a:pt x="481291" y="92163"/>
                </a:lnTo>
                <a:close/>
              </a:path>
            </a:pathLst>
          </a:custGeom>
          <a:ln w="3175">
            <a:solidFill>
              <a:srgbClr val="37343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00105" y="1204277"/>
            <a:ext cx="288404" cy="125628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6107874" y="4019994"/>
            <a:ext cx="517525" cy="123189"/>
          </a:xfrm>
          <a:custGeom>
            <a:avLst/>
            <a:gdLst/>
            <a:ahLst/>
            <a:cxnLst/>
            <a:rect l="l" t="t" r="r" b="b"/>
            <a:pathLst>
              <a:path w="517525" h="123189">
                <a:moveTo>
                  <a:pt x="175209" y="122897"/>
                </a:moveTo>
                <a:lnTo>
                  <a:pt x="133858" y="122897"/>
                </a:lnTo>
                <a:lnTo>
                  <a:pt x="122402" y="101803"/>
                </a:lnTo>
                <a:lnTo>
                  <a:pt x="52806" y="101803"/>
                </a:lnTo>
                <a:lnTo>
                  <a:pt x="41351" y="122897"/>
                </a:lnTo>
                <a:lnTo>
                  <a:pt x="0" y="122897"/>
                </a:lnTo>
                <a:lnTo>
                  <a:pt x="66598" y="0"/>
                </a:lnTo>
                <a:lnTo>
                  <a:pt x="108610" y="0"/>
                </a:lnTo>
                <a:lnTo>
                  <a:pt x="175209" y="122897"/>
                </a:lnTo>
                <a:close/>
              </a:path>
              <a:path w="517525" h="123189">
                <a:moveTo>
                  <a:pt x="87693" y="37528"/>
                </a:moveTo>
                <a:lnTo>
                  <a:pt x="67754" y="74066"/>
                </a:lnTo>
                <a:lnTo>
                  <a:pt x="107454" y="74066"/>
                </a:lnTo>
                <a:lnTo>
                  <a:pt x="87693" y="37528"/>
                </a:lnTo>
                <a:close/>
              </a:path>
              <a:path w="517525" h="123189">
                <a:moveTo>
                  <a:pt x="271703" y="0"/>
                </a:moveTo>
                <a:lnTo>
                  <a:pt x="313080" y="13360"/>
                </a:lnTo>
                <a:lnTo>
                  <a:pt x="317449" y="19507"/>
                </a:lnTo>
                <a:lnTo>
                  <a:pt x="321830" y="25654"/>
                </a:lnTo>
                <a:lnTo>
                  <a:pt x="324015" y="32766"/>
                </a:lnTo>
                <a:lnTo>
                  <a:pt x="324015" y="40855"/>
                </a:lnTo>
                <a:lnTo>
                  <a:pt x="324015" y="41516"/>
                </a:lnTo>
                <a:lnTo>
                  <a:pt x="302968" y="77084"/>
                </a:lnTo>
                <a:lnTo>
                  <a:pt x="273202" y="83197"/>
                </a:lnTo>
                <a:lnTo>
                  <a:pt x="219887" y="83197"/>
                </a:lnTo>
                <a:lnTo>
                  <a:pt x="219887" y="122897"/>
                </a:lnTo>
                <a:lnTo>
                  <a:pt x="178866" y="122897"/>
                </a:lnTo>
                <a:lnTo>
                  <a:pt x="178866" y="0"/>
                </a:lnTo>
                <a:lnTo>
                  <a:pt x="271703" y="0"/>
                </a:lnTo>
                <a:close/>
              </a:path>
              <a:path w="517525" h="123189">
                <a:moveTo>
                  <a:pt x="264388" y="54140"/>
                </a:moveTo>
                <a:lnTo>
                  <a:pt x="270154" y="54140"/>
                </a:lnTo>
                <a:lnTo>
                  <a:pt x="274447" y="53975"/>
                </a:lnTo>
                <a:lnTo>
                  <a:pt x="277266" y="53644"/>
                </a:lnTo>
                <a:lnTo>
                  <a:pt x="280085" y="53301"/>
                </a:lnTo>
                <a:lnTo>
                  <a:pt x="282448" y="52260"/>
                </a:lnTo>
                <a:lnTo>
                  <a:pt x="284327" y="50482"/>
                </a:lnTo>
                <a:lnTo>
                  <a:pt x="286207" y="48717"/>
                </a:lnTo>
                <a:lnTo>
                  <a:pt x="287147" y="45783"/>
                </a:lnTo>
                <a:lnTo>
                  <a:pt x="287147" y="41681"/>
                </a:lnTo>
                <a:lnTo>
                  <a:pt x="287147" y="37477"/>
                </a:lnTo>
                <a:lnTo>
                  <a:pt x="286207" y="34429"/>
                </a:lnTo>
                <a:lnTo>
                  <a:pt x="284327" y="32550"/>
                </a:lnTo>
                <a:lnTo>
                  <a:pt x="282448" y="30670"/>
                </a:lnTo>
                <a:lnTo>
                  <a:pt x="280009" y="29502"/>
                </a:lnTo>
                <a:lnTo>
                  <a:pt x="277012" y="29057"/>
                </a:lnTo>
                <a:lnTo>
                  <a:pt x="274027" y="28625"/>
                </a:lnTo>
                <a:lnTo>
                  <a:pt x="269824" y="28397"/>
                </a:lnTo>
                <a:lnTo>
                  <a:pt x="264388" y="28397"/>
                </a:lnTo>
                <a:lnTo>
                  <a:pt x="258914" y="28397"/>
                </a:lnTo>
                <a:lnTo>
                  <a:pt x="256705" y="28397"/>
                </a:lnTo>
                <a:lnTo>
                  <a:pt x="252818" y="28422"/>
                </a:lnTo>
                <a:lnTo>
                  <a:pt x="247281" y="28473"/>
                </a:lnTo>
                <a:lnTo>
                  <a:pt x="242460" y="28514"/>
                </a:lnTo>
                <a:lnTo>
                  <a:pt x="236285" y="28541"/>
                </a:lnTo>
                <a:lnTo>
                  <a:pt x="228759" y="28557"/>
                </a:lnTo>
                <a:lnTo>
                  <a:pt x="219887" y="28562"/>
                </a:lnTo>
                <a:lnTo>
                  <a:pt x="219887" y="54140"/>
                </a:lnTo>
                <a:lnTo>
                  <a:pt x="264223" y="54140"/>
                </a:lnTo>
                <a:lnTo>
                  <a:pt x="264388" y="54140"/>
                </a:lnTo>
                <a:close/>
              </a:path>
              <a:path w="517525" h="123189">
                <a:moveTo>
                  <a:pt x="331825" y="0"/>
                </a:moveTo>
                <a:lnTo>
                  <a:pt x="476973" y="0"/>
                </a:lnTo>
              </a:path>
              <a:path w="517525" h="123189">
                <a:moveTo>
                  <a:pt x="476973" y="0"/>
                </a:moveTo>
                <a:lnTo>
                  <a:pt x="476973" y="33375"/>
                </a:lnTo>
                <a:lnTo>
                  <a:pt x="425157" y="33375"/>
                </a:lnTo>
                <a:lnTo>
                  <a:pt x="425157" y="122897"/>
                </a:lnTo>
                <a:lnTo>
                  <a:pt x="384301" y="122897"/>
                </a:lnTo>
                <a:lnTo>
                  <a:pt x="384301" y="33375"/>
                </a:lnTo>
                <a:lnTo>
                  <a:pt x="331825" y="33375"/>
                </a:lnTo>
                <a:lnTo>
                  <a:pt x="331825" y="0"/>
                </a:lnTo>
                <a:lnTo>
                  <a:pt x="476973" y="0"/>
                </a:lnTo>
                <a:close/>
              </a:path>
              <a:path w="517525" h="123189">
                <a:moveTo>
                  <a:pt x="481291" y="92163"/>
                </a:moveTo>
                <a:lnTo>
                  <a:pt x="481291" y="122897"/>
                </a:lnTo>
                <a:lnTo>
                  <a:pt x="517334" y="122897"/>
                </a:lnTo>
                <a:lnTo>
                  <a:pt x="517334" y="92163"/>
                </a:lnTo>
                <a:lnTo>
                  <a:pt x="481291" y="92163"/>
                </a:lnTo>
                <a:close/>
              </a:path>
            </a:pathLst>
          </a:custGeom>
          <a:ln w="3175">
            <a:solidFill>
              <a:srgbClr val="37343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84124" y="4014965"/>
            <a:ext cx="482714" cy="13162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29443" y="1528000"/>
            <a:ext cx="5877407" cy="498652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993862" y="4354919"/>
            <a:ext cx="498475" cy="144145"/>
            <a:chOff x="993862" y="4354919"/>
            <a:chExt cx="498475" cy="144145"/>
          </a:xfrm>
        </p:grpSpPr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3862" y="4354919"/>
              <a:ext cx="261820" cy="14386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8242" y="4388447"/>
              <a:ext cx="213664" cy="76809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1203405" y="4356748"/>
            <a:ext cx="5964555" cy="320675"/>
            <a:chOff x="1203405" y="4356748"/>
            <a:chExt cx="5964555" cy="320675"/>
          </a:xfrm>
        </p:grpSpPr>
        <p:sp>
          <p:nvSpPr>
            <p:cNvPr id="22" name="object 22" descr=""/>
            <p:cNvSpPr/>
            <p:nvPr/>
          </p:nvSpPr>
          <p:spPr>
            <a:xfrm>
              <a:off x="7069391" y="4419841"/>
              <a:ext cx="97155" cy="12065"/>
            </a:xfrm>
            <a:custGeom>
              <a:avLst/>
              <a:gdLst/>
              <a:ahLst/>
              <a:cxnLst/>
              <a:rect l="l" t="t" r="r" b="b"/>
              <a:pathLst>
                <a:path w="97154" h="12064">
                  <a:moveTo>
                    <a:pt x="96621" y="0"/>
                  </a:moveTo>
                  <a:lnTo>
                    <a:pt x="0" y="0"/>
                  </a:lnTo>
                  <a:lnTo>
                    <a:pt x="0" y="11582"/>
                  </a:lnTo>
                  <a:lnTo>
                    <a:pt x="96621" y="11582"/>
                  </a:lnTo>
                  <a:lnTo>
                    <a:pt x="96621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3405" y="4356748"/>
              <a:ext cx="5928318" cy="320344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7151382" y="4627715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09" h="15875">
                  <a:moveTo>
                    <a:pt x="12344" y="0"/>
                  </a:moveTo>
                  <a:lnTo>
                    <a:pt x="3809" y="0"/>
                  </a:lnTo>
                  <a:lnTo>
                    <a:pt x="0" y="2590"/>
                  </a:lnTo>
                  <a:lnTo>
                    <a:pt x="0" y="12801"/>
                  </a:lnTo>
                  <a:lnTo>
                    <a:pt x="3809" y="15392"/>
                  </a:lnTo>
                  <a:lnTo>
                    <a:pt x="12344" y="15392"/>
                  </a:lnTo>
                  <a:lnTo>
                    <a:pt x="16001" y="12801"/>
                  </a:lnTo>
                  <a:lnTo>
                    <a:pt x="16001" y="7619"/>
                  </a:lnTo>
                  <a:lnTo>
                    <a:pt x="16001" y="2590"/>
                  </a:lnTo>
                  <a:lnTo>
                    <a:pt x="12344" y="0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5" name="object 2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44048" y="2153729"/>
            <a:ext cx="2431681" cy="318363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4835905" y="4828870"/>
            <a:ext cx="2078355" cy="118745"/>
            <a:chOff x="4835905" y="4828870"/>
            <a:chExt cx="2078355" cy="118745"/>
          </a:xfrm>
        </p:grpSpPr>
        <p:sp>
          <p:nvSpPr>
            <p:cNvPr id="27" name="object 27" descr=""/>
            <p:cNvSpPr/>
            <p:nvPr/>
          </p:nvSpPr>
          <p:spPr>
            <a:xfrm>
              <a:off x="4835906" y="4828870"/>
              <a:ext cx="1678305" cy="118745"/>
            </a:xfrm>
            <a:custGeom>
              <a:avLst/>
              <a:gdLst/>
              <a:ahLst/>
              <a:cxnLst/>
              <a:rect l="l" t="t" r="r" b="b"/>
              <a:pathLst>
                <a:path w="1678304" h="118745">
                  <a:moveTo>
                    <a:pt x="115366" y="5943"/>
                  </a:moveTo>
                  <a:lnTo>
                    <a:pt x="94183" y="5943"/>
                  </a:lnTo>
                  <a:lnTo>
                    <a:pt x="57759" y="61417"/>
                  </a:lnTo>
                  <a:lnTo>
                    <a:pt x="21183" y="5943"/>
                  </a:lnTo>
                  <a:lnTo>
                    <a:pt x="0" y="5943"/>
                  </a:lnTo>
                  <a:lnTo>
                    <a:pt x="0" y="112623"/>
                  </a:lnTo>
                  <a:lnTo>
                    <a:pt x="22860" y="112623"/>
                  </a:lnTo>
                  <a:lnTo>
                    <a:pt x="22860" y="46786"/>
                  </a:lnTo>
                  <a:lnTo>
                    <a:pt x="51054" y="89763"/>
                  </a:lnTo>
                  <a:lnTo>
                    <a:pt x="64312" y="89763"/>
                  </a:lnTo>
                  <a:lnTo>
                    <a:pt x="92506" y="46939"/>
                  </a:lnTo>
                  <a:lnTo>
                    <a:pt x="92506" y="112623"/>
                  </a:lnTo>
                  <a:lnTo>
                    <a:pt x="115366" y="112623"/>
                  </a:lnTo>
                  <a:lnTo>
                    <a:pt x="115366" y="5943"/>
                  </a:lnTo>
                  <a:close/>
                </a:path>
                <a:path w="1678304" h="118745">
                  <a:moveTo>
                    <a:pt x="238963" y="112623"/>
                  </a:moveTo>
                  <a:lnTo>
                    <a:pt x="230822" y="92659"/>
                  </a:lnTo>
                  <a:lnTo>
                    <a:pt x="223139" y="73761"/>
                  </a:lnTo>
                  <a:lnTo>
                    <a:pt x="204152" y="27127"/>
                  </a:lnTo>
                  <a:lnTo>
                    <a:pt x="200406" y="17932"/>
                  </a:lnTo>
                  <a:lnTo>
                    <a:pt x="200406" y="73761"/>
                  </a:lnTo>
                  <a:lnTo>
                    <a:pt x="165963" y="73761"/>
                  </a:lnTo>
                  <a:lnTo>
                    <a:pt x="180746" y="35521"/>
                  </a:lnTo>
                  <a:lnTo>
                    <a:pt x="181660" y="33375"/>
                  </a:lnTo>
                  <a:lnTo>
                    <a:pt x="182422" y="31242"/>
                  </a:lnTo>
                  <a:lnTo>
                    <a:pt x="183184" y="27127"/>
                  </a:lnTo>
                  <a:lnTo>
                    <a:pt x="183946" y="31242"/>
                  </a:lnTo>
                  <a:lnTo>
                    <a:pt x="185470" y="35521"/>
                  </a:lnTo>
                  <a:lnTo>
                    <a:pt x="200406" y="73761"/>
                  </a:lnTo>
                  <a:lnTo>
                    <a:pt x="200406" y="17932"/>
                  </a:lnTo>
                  <a:lnTo>
                    <a:pt x="195529" y="5943"/>
                  </a:lnTo>
                  <a:lnTo>
                    <a:pt x="170840" y="5943"/>
                  </a:lnTo>
                  <a:lnTo>
                    <a:pt x="127254" y="112623"/>
                  </a:lnTo>
                  <a:lnTo>
                    <a:pt x="150876" y="112623"/>
                  </a:lnTo>
                  <a:lnTo>
                    <a:pt x="158800" y="92659"/>
                  </a:lnTo>
                  <a:lnTo>
                    <a:pt x="207568" y="92659"/>
                  </a:lnTo>
                  <a:lnTo>
                    <a:pt x="215341" y="112623"/>
                  </a:lnTo>
                  <a:lnTo>
                    <a:pt x="238963" y="112623"/>
                  </a:lnTo>
                  <a:close/>
                </a:path>
                <a:path w="1678304" h="118745">
                  <a:moveTo>
                    <a:pt x="317601" y="5943"/>
                  </a:moveTo>
                  <a:lnTo>
                    <a:pt x="229362" y="5943"/>
                  </a:lnTo>
                  <a:lnTo>
                    <a:pt x="229362" y="26517"/>
                  </a:lnTo>
                  <a:lnTo>
                    <a:pt x="262128" y="26517"/>
                  </a:lnTo>
                  <a:lnTo>
                    <a:pt x="262128" y="112623"/>
                  </a:lnTo>
                  <a:lnTo>
                    <a:pt x="284835" y="112623"/>
                  </a:lnTo>
                  <a:lnTo>
                    <a:pt x="284835" y="26517"/>
                  </a:lnTo>
                  <a:lnTo>
                    <a:pt x="317601" y="26517"/>
                  </a:lnTo>
                  <a:lnTo>
                    <a:pt x="317601" y="5943"/>
                  </a:lnTo>
                  <a:close/>
                </a:path>
                <a:path w="1678304" h="118745">
                  <a:moveTo>
                    <a:pt x="407060" y="92506"/>
                  </a:moveTo>
                  <a:lnTo>
                    <a:pt x="353872" y="92506"/>
                  </a:lnTo>
                  <a:lnTo>
                    <a:pt x="353872" y="68732"/>
                  </a:lnTo>
                  <a:lnTo>
                    <a:pt x="401574" y="68732"/>
                  </a:lnTo>
                  <a:lnTo>
                    <a:pt x="401574" y="48768"/>
                  </a:lnTo>
                  <a:lnTo>
                    <a:pt x="353872" y="48768"/>
                  </a:lnTo>
                  <a:lnTo>
                    <a:pt x="353872" y="26060"/>
                  </a:lnTo>
                  <a:lnTo>
                    <a:pt x="406146" y="26060"/>
                  </a:lnTo>
                  <a:lnTo>
                    <a:pt x="406146" y="5943"/>
                  </a:lnTo>
                  <a:lnTo>
                    <a:pt x="331012" y="5943"/>
                  </a:lnTo>
                  <a:lnTo>
                    <a:pt x="331012" y="112623"/>
                  </a:lnTo>
                  <a:lnTo>
                    <a:pt x="407060" y="112623"/>
                  </a:lnTo>
                  <a:lnTo>
                    <a:pt x="407060" y="92506"/>
                  </a:lnTo>
                  <a:close/>
                </a:path>
                <a:path w="1678304" h="118745">
                  <a:moveTo>
                    <a:pt x="511289" y="41757"/>
                  </a:moveTo>
                  <a:lnTo>
                    <a:pt x="508025" y="26060"/>
                  </a:lnTo>
                  <a:lnTo>
                    <a:pt x="507707" y="24536"/>
                  </a:lnTo>
                  <a:lnTo>
                    <a:pt x="497928" y="13512"/>
                  </a:lnTo>
                  <a:lnTo>
                    <a:pt x="487984" y="9550"/>
                  </a:lnTo>
                  <a:lnTo>
                    <a:pt x="487984" y="41757"/>
                  </a:lnTo>
                  <a:lnTo>
                    <a:pt x="486244" y="49491"/>
                  </a:lnTo>
                  <a:lnTo>
                    <a:pt x="481558" y="54292"/>
                  </a:lnTo>
                  <a:lnTo>
                    <a:pt x="474662" y="56769"/>
                  </a:lnTo>
                  <a:lnTo>
                    <a:pt x="466331" y="57454"/>
                  </a:lnTo>
                  <a:lnTo>
                    <a:pt x="447890" y="57454"/>
                  </a:lnTo>
                  <a:lnTo>
                    <a:pt x="447890" y="26060"/>
                  </a:lnTo>
                  <a:lnTo>
                    <a:pt x="466331" y="26060"/>
                  </a:lnTo>
                  <a:lnTo>
                    <a:pt x="474662" y="26746"/>
                  </a:lnTo>
                  <a:lnTo>
                    <a:pt x="481558" y="29171"/>
                  </a:lnTo>
                  <a:lnTo>
                    <a:pt x="486244" y="33972"/>
                  </a:lnTo>
                  <a:lnTo>
                    <a:pt x="487984" y="41757"/>
                  </a:lnTo>
                  <a:lnTo>
                    <a:pt x="487984" y="9550"/>
                  </a:lnTo>
                  <a:lnTo>
                    <a:pt x="483311" y="7670"/>
                  </a:lnTo>
                  <a:lnTo>
                    <a:pt x="465264" y="5943"/>
                  </a:lnTo>
                  <a:lnTo>
                    <a:pt x="425030" y="5943"/>
                  </a:lnTo>
                  <a:lnTo>
                    <a:pt x="425030" y="112623"/>
                  </a:lnTo>
                  <a:lnTo>
                    <a:pt x="447890" y="112623"/>
                  </a:lnTo>
                  <a:lnTo>
                    <a:pt x="447890" y="77571"/>
                  </a:lnTo>
                  <a:lnTo>
                    <a:pt x="465264" y="77571"/>
                  </a:lnTo>
                  <a:lnTo>
                    <a:pt x="483311" y="75857"/>
                  </a:lnTo>
                  <a:lnTo>
                    <a:pt x="497928" y="70015"/>
                  </a:lnTo>
                  <a:lnTo>
                    <a:pt x="507707" y="58991"/>
                  </a:lnTo>
                  <a:lnTo>
                    <a:pt x="508025" y="57454"/>
                  </a:lnTo>
                  <a:lnTo>
                    <a:pt x="511289" y="41757"/>
                  </a:lnTo>
                  <a:close/>
                </a:path>
                <a:path w="1678304" h="118745">
                  <a:moveTo>
                    <a:pt x="620255" y="5943"/>
                  </a:moveTo>
                  <a:lnTo>
                    <a:pt x="598766" y="5943"/>
                  </a:lnTo>
                  <a:lnTo>
                    <a:pt x="549084" y="75590"/>
                  </a:lnTo>
                  <a:lnTo>
                    <a:pt x="549541" y="65836"/>
                  </a:lnTo>
                  <a:lnTo>
                    <a:pt x="549541" y="5943"/>
                  </a:lnTo>
                  <a:lnTo>
                    <a:pt x="526681" y="5943"/>
                  </a:lnTo>
                  <a:lnTo>
                    <a:pt x="526681" y="112623"/>
                  </a:lnTo>
                  <a:lnTo>
                    <a:pt x="548170" y="112623"/>
                  </a:lnTo>
                  <a:lnTo>
                    <a:pt x="597852" y="42976"/>
                  </a:lnTo>
                  <a:lnTo>
                    <a:pt x="597395" y="52730"/>
                  </a:lnTo>
                  <a:lnTo>
                    <a:pt x="597395" y="112623"/>
                  </a:lnTo>
                  <a:lnTo>
                    <a:pt x="620255" y="112623"/>
                  </a:lnTo>
                  <a:lnTo>
                    <a:pt x="620255" y="5943"/>
                  </a:lnTo>
                  <a:close/>
                </a:path>
                <a:path w="1678304" h="118745">
                  <a:moveTo>
                    <a:pt x="743851" y="112623"/>
                  </a:moveTo>
                  <a:lnTo>
                    <a:pt x="735711" y="92659"/>
                  </a:lnTo>
                  <a:lnTo>
                    <a:pt x="728027" y="73761"/>
                  </a:lnTo>
                  <a:lnTo>
                    <a:pt x="709041" y="27127"/>
                  </a:lnTo>
                  <a:lnTo>
                    <a:pt x="705294" y="17932"/>
                  </a:lnTo>
                  <a:lnTo>
                    <a:pt x="705294" y="73761"/>
                  </a:lnTo>
                  <a:lnTo>
                    <a:pt x="670852" y="73761"/>
                  </a:lnTo>
                  <a:lnTo>
                    <a:pt x="685634" y="35521"/>
                  </a:lnTo>
                  <a:lnTo>
                    <a:pt x="686549" y="33375"/>
                  </a:lnTo>
                  <a:lnTo>
                    <a:pt x="687311" y="31242"/>
                  </a:lnTo>
                  <a:lnTo>
                    <a:pt x="688073" y="27127"/>
                  </a:lnTo>
                  <a:lnTo>
                    <a:pt x="688835" y="31242"/>
                  </a:lnTo>
                  <a:lnTo>
                    <a:pt x="690359" y="35521"/>
                  </a:lnTo>
                  <a:lnTo>
                    <a:pt x="705294" y="73761"/>
                  </a:lnTo>
                  <a:lnTo>
                    <a:pt x="705294" y="17932"/>
                  </a:lnTo>
                  <a:lnTo>
                    <a:pt x="700417" y="5943"/>
                  </a:lnTo>
                  <a:lnTo>
                    <a:pt x="675728" y="5943"/>
                  </a:lnTo>
                  <a:lnTo>
                    <a:pt x="632142" y="112623"/>
                  </a:lnTo>
                  <a:lnTo>
                    <a:pt x="655764" y="112623"/>
                  </a:lnTo>
                  <a:lnTo>
                    <a:pt x="663689" y="92659"/>
                  </a:lnTo>
                  <a:lnTo>
                    <a:pt x="712457" y="92659"/>
                  </a:lnTo>
                  <a:lnTo>
                    <a:pt x="720229" y="112623"/>
                  </a:lnTo>
                  <a:lnTo>
                    <a:pt x="743851" y="112623"/>
                  </a:lnTo>
                  <a:close/>
                </a:path>
                <a:path w="1678304" h="118745">
                  <a:moveTo>
                    <a:pt x="847788" y="5943"/>
                  </a:moveTo>
                  <a:lnTo>
                    <a:pt x="774636" y="5943"/>
                  </a:lnTo>
                  <a:lnTo>
                    <a:pt x="772617" y="35140"/>
                  </a:lnTo>
                  <a:lnTo>
                    <a:pt x="769531" y="62903"/>
                  </a:lnTo>
                  <a:lnTo>
                    <a:pt x="763574" y="83870"/>
                  </a:lnTo>
                  <a:lnTo>
                    <a:pt x="752995" y="92659"/>
                  </a:lnTo>
                  <a:lnTo>
                    <a:pt x="749947" y="92811"/>
                  </a:lnTo>
                  <a:lnTo>
                    <a:pt x="747661" y="92506"/>
                  </a:lnTo>
                  <a:lnTo>
                    <a:pt x="745680" y="91897"/>
                  </a:lnTo>
                  <a:lnTo>
                    <a:pt x="745680" y="112014"/>
                  </a:lnTo>
                  <a:lnTo>
                    <a:pt x="749947" y="113538"/>
                  </a:lnTo>
                  <a:lnTo>
                    <a:pt x="753910" y="113995"/>
                  </a:lnTo>
                  <a:lnTo>
                    <a:pt x="757567" y="113995"/>
                  </a:lnTo>
                  <a:lnTo>
                    <a:pt x="775474" y="106654"/>
                  </a:lnTo>
                  <a:lnTo>
                    <a:pt x="786320" y="87236"/>
                  </a:lnTo>
                  <a:lnTo>
                    <a:pt x="792327" y="59334"/>
                  </a:lnTo>
                  <a:lnTo>
                    <a:pt x="795667" y="26517"/>
                  </a:lnTo>
                  <a:lnTo>
                    <a:pt x="824928" y="26517"/>
                  </a:lnTo>
                  <a:lnTo>
                    <a:pt x="824928" y="112623"/>
                  </a:lnTo>
                  <a:lnTo>
                    <a:pt x="847788" y="112623"/>
                  </a:lnTo>
                  <a:lnTo>
                    <a:pt x="847788" y="5943"/>
                  </a:lnTo>
                  <a:close/>
                </a:path>
                <a:path w="1678304" h="118745">
                  <a:moveTo>
                    <a:pt x="893508" y="93573"/>
                  </a:moveTo>
                  <a:lnTo>
                    <a:pt x="887564" y="89611"/>
                  </a:lnTo>
                  <a:lnTo>
                    <a:pt x="873848" y="89611"/>
                  </a:lnTo>
                  <a:lnTo>
                    <a:pt x="867752" y="93573"/>
                  </a:lnTo>
                  <a:lnTo>
                    <a:pt x="867752" y="110642"/>
                  </a:lnTo>
                  <a:lnTo>
                    <a:pt x="873848" y="114604"/>
                  </a:lnTo>
                  <a:lnTo>
                    <a:pt x="887564" y="114604"/>
                  </a:lnTo>
                  <a:lnTo>
                    <a:pt x="893508" y="110642"/>
                  </a:lnTo>
                  <a:lnTo>
                    <a:pt x="893508" y="93573"/>
                  </a:lnTo>
                  <a:close/>
                </a:path>
                <a:path w="1678304" h="118745">
                  <a:moveTo>
                    <a:pt x="893508" y="47244"/>
                  </a:moveTo>
                  <a:lnTo>
                    <a:pt x="887564" y="43281"/>
                  </a:lnTo>
                  <a:lnTo>
                    <a:pt x="873848" y="43281"/>
                  </a:lnTo>
                  <a:lnTo>
                    <a:pt x="867752" y="47244"/>
                  </a:lnTo>
                  <a:lnTo>
                    <a:pt x="867752" y="64465"/>
                  </a:lnTo>
                  <a:lnTo>
                    <a:pt x="873848" y="68275"/>
                  </a:lnTo>
                  <a:lnTo>
                    <a:pt x="887564" y="68275"/>
                  </a:lnTo>
                  <a:lnTo>
                    <a:pt x="893508" y="64465"/>
                  </a:lnTo>
                  <a:lnTo>
                    <a:pt x="893508" y="47244"/>
                  </a:lnTo>
                  <a:close/>
                </a:path>
                <a:path w="1678304" h="118745">
                  <a:moveTo>
                    <a:pt x="1026096" y="5943"/>
                  </a:moveTo>
                  <a:lnTo>
                    <a:pt x="937856" y="5943"/>
                  </a:lnTo>
                  <a:lnTo>
                    <a:pt x="937856" y="26517"/>
                  </a:lnTo>
                  <a:lnTo>
                    <a:pt x="970622" y="26517"/>
                  </a:lnTo>
                  <a:lnTo>
                    <a:pt x="970622" y="112623"/>
                  </a:lnTo>
                  <a:lnTo>
                    <a:pt x="993330" y="112623"/>
                  </a:lnTo>
                  <a:lnTo>
                    <a:pt x="993330" y="26517"/>
                  </a:lnTo>
                  <a:lnTo>
                    <a:pt x="1026096" y="26517"/>
                  </a:lnTo>
                  <a:lnTo>
                    <a:pt x="1026096" y="5943"/>
                  </a:lnTo>
                  <a:close/>
                </a:path>
                <a:path w="1678304" h="118745">
                  <a:moveTo>
                    <a:pt x="1128204" y="112623"/>
                  </a:moveTo>
                  <a:lnTo>
                    <a:pt x="1120063" y="92659"/>
                  </a:lnTo>
                  <a:lnTo>
                    <a:pt x="1112380" y="73761"/>
                  </a:lnTo>
                  <a:lnTo>
                    <a:pt x="1093393" y="27127"/>
                  </a:lnTo>
                  <a:lnTo>
                    <a:pt x="1089647" y="17932"/>
                  </a:lnTo>
                  <a:lnTo>
                    <a:pt x="1089647" y="73761"/>
                  </a:lnTo>
                  <a:lnTo>
                    <a:pt x="1055204" y="73761"/>
                  </a:lnTo>
                  <a:lnTo>
                    <a:pt x="1069987" y="35521"/>
                  </a:lnTo>
                  <a:lnTo>
                    <a:pt x="1070902" y="33375"/>
                  </a:lnTo>
                  <a:lnTo>
                    <a:pt x="1071664" y="31242"/>
                  </a:lnTo>
                  <a:lnTo>
                    <a:pt x="1072426" y="27127"/>
                  </a:lnTo>
                  <a:lnTo>
                    <a:pt x="1073188" y="31242"/>
                  </a:lnTo>
                  <a:lnTo>
                    <a:pt x="1074712" y="35521"/>
                  </a:lnTo>
                  <a:lnTo>
                    <a:pt x="1089647" y="73761"/>
                  </a:lnTo>
                  <a:lnTo>
                    <a:pt x="1089647" y="17932"/>
                  </a:lnTo>
                  <a:lnTo>
                    <a:pt x="1084770" y="5943"/>
                  </a:lnTo>
                  <a:lnTo>
                    <a:pt x="1060081" y="5943"/>
                  </a:lnTo>
                  <a:lnTo>
                    <a:pt x="1016495" y="112623"/>
                  </a:lnTo>
                  <a:lnTo>
                    <a:pt x="1040117" y="112623"/>
                  </a:lnTo>
                  <a:lnTo>
                    <a:pt x="1048042" y="92659"/>
                  </a:lnTo>
                  <a:lnTo>
                    <a:pt x="1096810" y="92659"/>
                  </a:lnTo>
                  <a:lnTo>
                    <a:pt x="1104582" y="112623"/>
                  </a:lnTo>
                  <a:lnTo>
                    <a:pt x="1128204" y="112623"/>
                  </a:lnTo>
                  <a:close/>
                </a:path>
                <a:path w="1678304" h="118745">
                  <a:moveTo>
                    <a:pt x="1254391" y="59283"/>
                  </a:moveTo>
                  <a:lnTo>
                    <a:pt x="1250657" y="40576"/>
                  </a:lnTo>
                  <a:lnTo>
                    <a:pt x="1244561" y="32461"/>
                  </a:lnTo>
                  <a:lnTo>
                    <a:pt x="1240066" y="26466"/>
                  </a:lnTo>
                  <a:lnTo>
                    <a:pt x="1231531" y="21742"/>
                  </a:lnTo>
                  <a:lnTo>
                    <a:pt x="1231531" y="59283"/>
                  </a:lnTo>
                  <a:lnTo>
                    <a:pt x="1229893" y="68986"/>
                  </a:lnTo>
                  <a:lnTo>
                    <a:pt x="1224686" y="77216"/>
                  </a:lnTo>
                  <a:lnTo>
                    <a:pt x="1215580" y="83185"/>
                  </a:lnTo>
                  <a:lnTo>
                    <a:pt x="1215313" y="83185"/>
                  </a:lnTo>
                  <a:lnTo>
                    <a:pt x="1201966" y="86106"/>
                  </a:lnTo>
                  <a:lnTo>
                    <a:pt x="1201966" y="32461"/>
                  </a:lnTo>
                  <a:lnTo>
                    <a:pt x="1215707" y="35483"/>
                  </a:lnTo>
                  <a:lnTo>
                    <a:pt x="1224864" y="41478"/>
                  </a:lnTo>
                  <a:lnTo>
                    <a:pt x="1229944" y="49669"/>
                  </a:lnTo>
                  <a:lnTo>
                    <a:pt x="1231531" y="59283"/>
                  </a:lnTo>
                  <a:lnTo>
                    <a:pt x="1231531" y="21742"/>
                  </a:lnTo>
                  <a:lnTo>
                    <a:pt x="1223530" y="17310"/>
                  </a:lnTo>
                  <a:lnTo>
                    <a:pt x="1201966" y="13411"/>
                  </a:lnTo>
                  <a:lnTo>
                    <a:pt x="1201966" y="0"/>
                  </a:lnTo>
                  <a:lnTo>
                    <a:pt x="1180020" y="0"/>
                  </a:lnTo>
                  <a:lnTo>
                    <a:pt x="1180020" y="13411"/>
                  </a:lnTo>
                  <a:lnTo>
                    <a:pt x="1180020" y="32461"/>
                  </a:lnTo>
                  <a:lnTo>
                    <a:pt x="1180020" y="86106"/>
                  </a:lnTo>
                  <a:lnTo>
                    <a:pt x="1165999" y="83185"/>
                  </a:lnTo>
                  <a:lnTo>
                    <a:pt x="1156716" y="77216"/>
                  </a:lnTo>
                  <a:lnTo>
                    <a:pt x="1151572" y="68986"/>
                  </a:lnTo>
                  <a:lnTo>
                    <a:pt x="1149997" y="59283"/>
                  </a:lnTo>
                  <a:lnTo>
                    <a:pt x="1151559" y="49669"/>
                  </a:lnTo>
                  <a:lnTo>
                    <a:pt x="1156639" y="41478"/>
                  </a:lnTo>
                  <a:lnTo>
                    <a:pt x="1157947" y="40576"/>
                  </a:lnTo>
                  <a:lnTo>
                    <a:pt x="1165860" y="35483"/>
                  </a:lnTo>
                  <a:lnTo>
                    <a:pt x="1165580" y="35483"/>
                  </a:lnTo>
                  <a:lnTo>
                    <a:pt x="1180020" y="32461"/>
                  </a:lnTo>
                  <a:lnTo>
                    <a:pt x="1180020" y="13411"/>
                  </a:lnTo>
                  <a:lnTo>
                    <a:pt x="1157757" y="17310"/>
                  </a:lnTo>
                  <a:lnTo>
                    <a:pt x="1158087" y="17310"/>
                  </a:lnTo>
                  <a:lnTo>
                    <a:pt x="1141488" y="26466"/>
                  </a:lnTo>
                  <a:lnTo>
                    <a:pt x="1134668" y="35483"/>
                  </a:lnTo>
                  <a:lnTo>
                    <a:pt x="1130871" y="40576"/>
                  </a:lnTo>
                  <a:lnTo>
                    <a:pt x="1127137" y="59283"/>
                  </a:lnTo>
                  <a:lnTo>
                    <a:pt x="1130896" y="78092"/>
                  </a:lnTo>
                  <a:lnTo>
                    <a:pt x="1141577" y="92227"/>
                  </a:lnTo>
                  <a:lnTo>
                    <a:pt x="1158252" y="101358"/>
                  </a:lnTo>
                  <a:lnTo>
                    <a:pt x="1180020" y="105156"/>
                  </a:lnTo>
                  <a:lnTo>
                    <a:pt x="1180020" y="118567"/>
                  </a:lnTo>
                  <a:lnTo>
                    <a:pt x="1201966" y="118567"/>
                  </a:lnTo>
                  <a:lnTo>
                    <a:pt x="1201966" y="105156"/>
                  </a:lnTo>
                  <a:lnTo>
                    <a:pt x="1223035" y="101358"/>
                  </a:lnTo>
                  <a:lnTo>
                    <a:pt x="1223365" y="101358"/>
                  </a:lnTo>
                  <a:lnTo>
                    <a:pt x="1239850" y="92227"/>
                  </a:lnTo>
                  <a:lnTo>
                    <a:pt x="1244561" y="86106"/>
                  </a:lnTo>
                  <a:lnTo>
                    <a:pt x="1250581" y="78092"/>
                  </a:lnTo>
                  <a:lnTo>
                    <a:pt x="1250810" y="77216"/>
                  </a:lnTo>
                  <a:lnTo>
                    <a:pt x="1254391" y="59283"/>
                  </a:lnTo>
                  <a:close/>
                </a:path>
                <a:path w="1678304" h="118745">
                  <a:moveTo>
                    <a:pt x="1388351" y="59283"/>
                  </a:moveTo>
                  <a:lnTo>
                    <a:pt x="1384617" y="40576"/>
                  </a:lnTo>
                  <a:lnTo>
                    <a:pt x="1378521" y="32461"/>
                  </a:lnTo>
                  <a:lnTo>
                    <a:pt x="1374025" y="26466"/>
                  </a:lnTo>
                  <a:lnTo>
                    <a:pt x="1365491" y="21742"/>
                  </a:lnTo>
                  <a:lnTo>
                    <a:pt x="1365491" y="59283"/>
                  </a:lnTo>
                  <a:lnTo>
                    <a:pt x="1363853" y="68986"/>
                  </a:lnTo>
                  <a:lnTo>
                    <a:pt x="1358646" y="77216"/>
                  </a:lnTo>
                  <a:lnTo>
                    <a:pt x="1349540" y="83185"/>
                  </a:lnTo>
                  <a:lnTo>
                    <a:pt x="1349273" y="83185"/>
                  </a:lnTo>
                  <a:lnTo>
                    <a:pt x="1335925" y="86106"/>
                  </a:lnTo>
                  <a:lnTo>
                    <a:pt x="1335925" y="32461"/>
                  </a:lnTo>
                  <a:lnTo>
                    <a:pt x="1349667" y="35483"/>
                  </a:lnTo>
                  <a:lnTo>
                    <a:pt x="1358823" y="41478"/>
                  </a:lnTo>
                  <a:lnTo>
                    <a:pt x="1363903" y="49669"/>
                  </a:lnTo>
                  <a:lnTo>
                    <a:pt x="1365491" y="59283"/>
                  </a:lnTo>
                  <a:lnTo>
                    <a:pt x="1365491" y="21742"/>
                  </a:lnTo>
                  <a:lnTo>
                    <a:pt x="1357490" y="17310"/>
                  </a:lnTo>
                  <a:lnTo>
                    <a:pt x="1335925" y="13411"/>
                  </a:lnTo>
                  <a:lnTo>
                    <a:pt x="1335925" y="0"/>
                  </a:lnTo>
                  <a:lnTo>
                    <a:pt x="1313980" y="0"/>
                  </a:lnTo>
                  <a:lnTo>
                    <a:pt x="1313980" y="13411"/>
                  </a:lnTo>
                  <a:lnTo>
                    <a:pt x="1313980" y="32461"/>
                  </a:lnTo>
                  <a:lnTo>
                    <a:pt x="1313980" y="86106"/>
                  </a:lnTo>
                  <a:lnTo>
                    <a:pt x="1299959" y="83185"/>
                  </a:lnTo>
                  <a:lnTo>
                    <a:pt x="1290675" y="77216"/>
                  </a:lnTo>
                  <a:lnTo>
                    <a:pt x="1285532" y="68986"/>
                  </a:lnTo>
                  <a:lnTo>
                    <a:pt x="1283957" y="59283"/>
                  </a:lnTo>
                  <a:lnTo>
                    <a:pt x="1285519" y="49669"/>
                  </a:lnTo>
                  <a:lnTo>
                    <a:pt x="1290599" y="41478"/>
                  </a:lnTo>
                  <a:lnTo>
                    <a:pt x="1291907" y="40576"/>
                  </a:lnTo>
                  <a:lnTo>
                    <a:pt x="1299819" y="35483"/>
                  </a:lnTo>
                  <a:lnTo>
                    <a:pt x="1299540" y="35483"/>
                  </a:lnTo>
                  <a:lnTo>
                    <a:pt x="1313980" y="32461"/>
                  </a:lnTo>
                  <a:lnTo>
                    <a:pt x="1313980" y="13411"/>
                  </a:lnTo>
                  <a:lnTo>
                    <a:pt x="1291717" y="17310"/>
                  </a:lnTo>
                  <a:lnTo>
                    <a:pt x="1292047" y="17310"/>
                  </a:lnTo>
                  <a:lnTo>
                    <a:pt x="1275448" y="26466"/>
                  </a:lnTo>
                  <a:lnTo>
                    <a:pt x="1268628" y="35483"/>
                  </a:lnTo>
                  <a:lnTo>
                    <a:pt x="1264831" y="40576"/>
                  </a:lnTo>
                  <a:lnTo>
                    <a:pt x="1261097" y="59283"/>
                  </a:lnTo>
                  <a:lnTo>
                    <a:pt x="1264856" y="78092"/>
                  </a:lnTo>
                  <a:lnTo>
                    <a:pt x="1275537" y="92227"/>
                  </a:lnTo>
                  <a:lnTo>
                    <a:pt x="1292212" y="101358"/>
                  </a:lnTo>
                  <a:lnTo>
                    <a:pt x="1313980" y="105156"/>
                  </a:lnTo>
                  <a:lnTo>
                    <a:pt x="1313980" y="118567"/>
                  </a:lnTo>
                  <a:lnTo>
                    <a:pt x="1335925" y="118567"/>
                  </a:lnTo>
                  <a:lnTo>
                    <a:pt x="1335925" y="105156"/>
                  </a:lnTo>
                  <a:lnTo>
                    <a:pt x="1356995" y="101358"/>
                  </a:lnTo>
                  <a:lnTo>
                    <a:pt x="1357325" y="101358"/>
                  </a:lnTo>
                  <a:lnTo>
                    <a:pt x="1373809" y="92227"/>
                  </a:lnTo>
                  <a:lnTo>
                    <a:pt x="1378521" y="86106"/>
                  </a:lnTo>
                  <a:lnTo>
                    <a:pt x="1384541" y="78092"/>
                  </a:lnTo>
                  <a:lnTo>
                    <a:pt x="1384769" y="77216"/>
                  </a:lnTo>
                  <a:lnTo>
                    <a:pt x="1388351" y="59283"/>
                  </a:lnTo>
                  <a:close/>
                </a:path>
                <a:path w="1678304" h="118745">
                  <a:moveTo>
                    <a:pt x="1479181" y="92506"/>
                  </a:moveTo>
                  <a:lnTo>
                    <a:pt x="1425994" y="92506"/>
                  </a:lnTo>
                  <a:lnTo>
                    <a:pt x="1425994" y="68732"/>
                  </a:lnTo>
                  <a:lnTo>
                    <a:pt x="1473695" y="68732"/>
                  </a:lnTo>
                  <a:lnTo>
                    <a:pt x="1473695" y="48768"/>
                  </a:lnTo>
                  <a:lnTo>
                    <a:pt x="1425994" y="48768"/>
                  </a:lnTo>
                  <a:lnTo>
                    <a:pt x="1425994" y="26060"/>
                  </a:lnTo>
                  <a:lnTo>
                    <a:pt x="1478267" y="26060"/>
                  </a:lnTo>
                  <a:lnTo>
                    <a:pt x="1478267" y="5943"/>
                  </a:lnTo>
                  <a:lnTo>
                    <a:pt x="1403134" y="5943"/>
                  </a:lnTo>
                  <a:lnTo>
                    <a:pt x="1403134" y="112623"/>
                  </a:lnTo>
                  <a:lnTo>
                    <a:pt x="1479181" y="112623"/>
                  </a:lnTo>
                  <a:lnTo>
                    <a:pt x="1479181" y="92506"/>
                  </a:lnTo>
                  <a:close/>
                </a:path>
                <a:path w="1678304" h="118745">
                  <a:moveTo>
                    <a:pt x="1575943" y="5943"/>
                  </a:moveTo>
                  <a:lnTo>
                    <a:pt x="1487703" y="5943"/>
                  </a:lnTo>
                  <a:lnTo>
                    <a:pt x="1487703" y="26517"/>
                  </a:lnTo>
                  <a:lnTo>
                    <a:pt x="1520482" y="26517"/>
                  </a:lnTo>
                  <a:lnTo>
                    <a:pt x="1520482" y="112623"/>
                  </a:lnTo>
                  <a:lnTo>
                    <a:pt x="1543189" y="112623"/>
                  </a:lnTo>
                  <a:lnTo>
                    <a:pt x="1543189" y="26517"/>
                  </a:lnTo>
                  <a:lnTo>
                    <a:pt x="1575943" y="26517"/>
                  </a:lnTo>
                  <a:lnTo>
                    <a:pt x="1575943" y="5943"/>
                  </a:lnTo>
                  <a:close/>
                </a:path>
                <a:path w="1678304" h="118745">
                  <a:moveTo>
                    <a:pt x="1678038" y="112623"/>
                  </a:moveTo>
                  <a:lnTo>
                    <a:pt x="1669910" y="92659"/>
                  </a:lnTo>
                  <a:lnTo>
                    <a:pt x="1662226" y="73761"/>
                  </a:lnTo>
                  <a:lnTo>
                    <a:pt x="1643240" y="27127"/>
                  </a:lnTo>
                  <a:lnTo>
                    <a:pt x="1639493" y="17932"/>
                  </a:lnTo>
                  <a:lnTo>
                    <a:pt x="1639493" y="73761"/>
                  </a:lnTo>
                  <a:lnTo>
                    <a:pt x="1605064" y="73761"/>
                  </a:lnTo>
                  <a:lnTo>
                    <a:pt x="1619834" y="35521"/>
                  </a:lnTo>
                  <a:lnTo>
                    <a:pt x="1620748" y="33375"/>
                  </a:lnTo>
                  <a:lnTo>
                    <a:pt x="1621523" y="31242"/>
                  </a:lnTo>
                  <a:lnTo>
                    <a:pt x="1622272" y="27127"/>
                  </a:lnTo>
                  <a:lnTo>
                    <a:pt x="1623034" y="31242"/>
                  </a:lnTo>
                  <a:lnTo>
                    <a:pt x="1624558" y="35521"/>
                  </a:lnTo>
                  <a:lnTo>
                    <a:pt x="1639493" y="73761"/>
                  </a:lnTo>
                  <a:lnTo>
                    <a:pt x="1639493" y="17932"/>
                  </a:lnTo>
                  <a:lnTo>
                    <a:pt x="1634617" y="5943"/>
                  </a:lnTo>
                  <a:lnTo>
                    <a:pt x="1609928" y="5943"/>
                  </a:lnTo>
                  <a:lnTo>
                    <a:pt x="1566354" y="112623"/>
                  </a:lnTo>
                  <a:lnTo>
                    <a:pt x="1589976" y="112623"/>
                  </a:lnTo>
                  <a:lnTo>
                    <a:pt x="1597888" y="92659"/>
                  </a:lnTo>
                  <a:lnTo>
                    <a:pt x="1646656" y="92659"/>
                  </a:lnTo>
                  <a:lnTo>
                    <a:pt x="1654429" y="112623"/>
                  </a:lnTo>
                  <a:lnTo>
                    <a:pt x="1678038" y="112623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56019" y="4834813"/>
              <a:ext cx="358140" cy="108813"/>
            </a:xfrm>
            <a:prstGeom prst="rect">
              <a:avLst/>
            </a:prstGeom>
          </p:spPr>
        </p:pic>
      </p:grpSp>
      <p:pic>
        <p:nvPicPr>
          <p:cNvPr id="29" name="object 29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61403" y="4834813"/>
            <a:ext cx="194005" cy="108813"/>
          </a:xfrm>
          <a:prstGeom prst="rect">
            <a:avLst/>
          </a:prstGeom>
        </p:spPr>
      </p:pic>
      <p:sp>
        <p:nvSpPr>
          <p:cNvPr id="30" name="object 30" descr=""/>
          <p:cNvSpPr/>
          <p:nvPr/>
        </p:nvSpPr>
        <p:spPr>
          <a:xfrm>
            <a:off x="5058257" y="5029276"/>
            <a:ext cx="648970" cy="111125"/>
          </a:xfrm>
          <a:custGeom>
            <a:avLst/>
            <a:gdLst/>
            <a:ahLst/>
            <a:cxnLst/>
            <a:rect l="l" t="t" r="r" b="b"/>
            <a:pathLst>
              <a:path w="648970" h="111125">
                <a:moveTo>
                  <a:pt x="88531" y="81686"/>
                </a:moveTo>
                <a:lnTo>
                  <a:pt x="83083" y="85521"/>
                </a:lnTo>
                <a:lnTo>
                  <a:pt x="76530" y="88277"/>
                </a:lnTo>
                <a:lnTo>
                  <a:pt x="69113" y="89966"/>
                </a:lnTo>
                <a:lnTo>
                  <a:pt x="61112" y="90525"/>
                </a:lnTo>
                <a:lnTo>
                  <a:pt x="47358" y="88544"/>
                </a:lnTo>
                <a:lnTo>
                  <a:pt x="35255" y="82410"/>
                </a:lnTo>
                <a:lnTo>
                  <a:pt x="26670" y="71882"/>
                </a:lnTo>
                <a:lnTo>
                  <a:pt x="23469" y="56692"/>
                </a:lnTo>
                <a:lnTo>
                  <a:pt x="26708" y="40144"/>
                </a:lnTo>
                <a:lnTo>
                  <a:pt x="35255" y="28829"/>
                </a:lnTo>
                <a:lnTo>
                  <a:pt x="47320" y="22352"/>
                </a:lnTo>
                <a:lnTo>
                  <a:pt x="61112" y="20281"/>
                </a:lnTo>
                <a:lnTo>
                  <a:pt x="68491" y="20840"/>
                </a:lnTo>
                <a:lnTo>
                  <a:pt x="75590" y="22466"/>
                </a:lnTo>
                <a:lnTo>
                  <a:pt x="82105" y="25095"/>
                </a:lnTo>
                <a:lnTo>
                  <a:pt x="87782" y="28651"/>
                </a:lnTo>
                <a:lnTo>
                  <a:pt x="87782" y="6858"/>
                </a:lnTo>
                <a:lnTo>
                  <a:pt x="80657" y="3860"/>
                </a:lnTo>
                <a:lnTo>
                  <a:pt x="73101" y="1714"/>
                </a:lnTo>
                <a:lnTo>
                  <a:pt x="65265" y="431"/>
                </a:lnTo>
                <a:lnTo>
                  <a:pt x="57289" y="0"/>
                </a:lnTo>
                <a:lnTo>
                  <a:pt x="36334" y="3378"/>
                </a:lnTo>
                <a:lnTo>
                  <a:pt x="18008" y="13716"/>
                </a:lnTo>
                <a:lnTo>
                  <a:pt x="5003" y="31381"/>
                </a:lnTo>
                <a:lnTo>
                  <a:pt x="0" y="56692"/>
                </a:lnTo>
                <a:lnTo>
                  <a:pt x="4991" y="80860"/>
                </a:lnTo>
                <a:lnTo>
                  <a:pt x="18110" y="97764"/>
                </a:lnTo>
                <a:lnTo>
                  <a:pt x="36576" y="107708"/>
                </a:lnTo>
                <a:lnTo>
                  <a:pt x="57607" y="110947"/>
                </a:lnTo>
                <a:lnTo>
                  <a:pt x="65900" y="110502"/>
                </a:lnTo>
                <a:lnTo>
                  <a:pt x="73863" y="109181"/>
                </a:lnTo>
                <a:lnTo>
                  <a:pt x="81419" y="107035"/>
                </a:lnTo>
                <a:lnTo>
                  <a:pt x="88531" y="104089"/>
                </a:lnTo>
                <a:lnTo>
                  <a:pt x="88531" y="81686"/>
                </a:lnTo>
                <a:close/>
              </a:path>
              <a:path w="648970" h="111125">
                <a:moveTo>
                  <a:pt x="211823" y="55473"/>
                </a:moveTo>
                <a:lnTo>
                  <a:pt x="208280" y="34594"/>
                </a:lnTo>
                <a:lnTo>
                  <a:pt x="200228" y="21196"/>
                </a:lnTo>
                <a:lnTo>
                  <a:pt x="197650" y="16878"/>
                </a:lnTo>
                <a:lnTo>
                  <a:pt x="188353" y="10439"/>
                </a:lnTo>
                <a:lnTo>
                  <a:pt x="188353" y="55473"/>
                </a:lnTo>
                <a:lnTo>
                  <a:pt x="186258" y="68745"/>
                </a:lnTo>
                <a:lnTo>
                  <a:pt x="180022" y="79654"/>
                </a:lnTo>
                <a:lnTo>
                  <a:pt x="169633" y="87045"/>
                </a:lnTo>
                <a:lnTo>
                  <a:pt x="155130" y="89763"/>
                </a:lnTo>
                <a:lnTo>
                  <a:pt x="140525" y="87045"/>
                </a:lnTo>
                <a:lnTo>
                  <a:pt x="130098" y="79654"/>
                </a:lnTo>
                <a:lnTo>
                  <a:pt x="123837" y="68745"/>
                </a:lnTo>
                <a:lnTo>
                  <a:pt x="121754" y="55473"/>
                </a:lnTo>
                <a:lnTo>
                  <a:pt x="123837" y="42214"/>
                </a:lnTo>
                <a:lnTo>
                  <a:pt x="130098" y="31305"/>
                </a:lnTo>
                <a:lnTo>
                  <a:pt x="140525" y="23914"/>
                </a:lnTo>
                <a:lnTo>
                  <a:pt x="155130" y="21196"/>
                </a:lnTo>
                <a:lnTo>
                  <a:pt x="169633" y="23914"/>
                </a:lnTo>
                <a:lnTo>
                  <a:pt x="180022" y="31305"/>
                </a:lnTo>
                <a:lnTo>
                  <a:pt x="186258" y="42214"/>
                </a:lnTo>
                <a:lnTo>
                  <a:pt x="188353" y="55473"/>
                </a:lnTo>
                <a:lnTo>
                  <a:pt x="188353" y="10439"/>
                </a:lnTo>
                <a:lnTo>
                  <a:pt x="179933" y="4597"/>
                </a:lnTo>
                <a:lnTo>
                  <a:pt x="155130" y="0"/>
                </a:lnTo>
                <a:lnTo>
                  <a:pt x="130327" y="4597"/>
                </a:lnTo>
                <a:lnTo>
                  <a:pt x="112610" y="16878"/>
                </a:lnTo>
                <a:lnTo>
                  <a:pt x="101981" y="34594"/>
                </a:lnTo>
                <a:lnTo>
                  <a:pt x="98437" y="55473"/>
                </a:lnTo>
                <a:lnTo>
                  <a:pt x="101981" y="76365"/>
                </a:lnTo>
                <a:lnTo>
                  <a:pt x="112610" y="94068"/>
                </a:lnTo>
                <a:lnTo>
                  <a:pt x="130314" y="106362"/>
                </a:lnTo>
                <a:lnTo>
                  <a:pt x="155130" y="110947"/>
                </a:lnTo>
                <a:lnTo>
                  <a:pt x="179920" y="106362"/>
                </a:lnTo>
                <a:lnTo>
                  <a:pt x="197637" y="94068"/>
                </a:lnTo>
                <a:lnTo>
                  <a:pt x="200228" y="89763"/>
                </a:lnTo>
                <a:lnTo>
                  <a:pt x="208267" y="76365"/>
                </a:lnTo>
                <a:lnTo>
                  <a:pt x="211823" y="55473"/>
                </a:lnTo>
                <a:close/>
              </a:path>
              <a:path w="648970" h="111125">
                <a:moveTo>
                  <a:pt x="311340" y="81686"/>
                </a:moveTo>
                <a:lnTo>
                  <a:pt x="305892" y="85521"/>
                </a:lnTo>
                <a:lnTo>
                  <a:pt x="299339" y="88277"/>
                </a:lnTo>
                <a:lnTo>
                  <a:pt x="291922" y="89966"/>
                </a:lnTo>
                <a:lnTo>
                  <a:pt x="283921" y="90525"/>
                </a:lnTo>
                <a:lnTo>
                  <a:pt x="270167" y="88544"/>
                </a:lnTo>
                <a:lnTo>
                  <a:pt x="258064" y="82410"/>
                </a:lnTo>
                <a:lnTo>
                  <a:pt x="249466" y="71882"/>
                </a:lnTo>
                <a:lnTo>
                  <a:pt x="246265" y="56692"/>
                </a:lnTo>
                <a:lnTo>
                  <a:pt x="249504" y="40144"/>
                </a:lnTo>
                <a:lnTo>
                  <a:pt x="258064" y="28829"/>
                </a:lnTo>
                <a:lnTo>
                  <a:pt x="270129" y="22352"/>
                </a:lnTo>
                <a:lnTo>
                  <a:pt x="283921" y="20281"/>
                </a:lnTo>
                <a:lnTo>
                  <a:pt x="291287" y="20840"/>
                </a:lnTo>
                <a:lnTo>
                  <a:pt x="298386" y="22466"/>
                </a:lnTo>
                <a:lnTo>
                  <a:pt x="304901" y="25095"/>
                </a:lnTo>
                <a:lnTo>
                  <a:pt x="310578" y="28651"/>
                </a:lnTo>
                <a:lnTo>
                  <a:pt x="310578" y="6858"/>
                </a:lnTo>
                <a:lnTo>
                  <a:pt x="303453" y="3860"/>
                </a:lnTo>
                <a:lnTo>
                  <a:pt x="295910" y="1714"/>
                </a:lnTo>
                <a:lnTo>
                  <a:pt x="288074" y="431"/>
                </a:lnTo>
                <a:lnTo>
                  <a:pt x="280098" y="0"/>
                </a:lnTo>
                <a:lnTo>
                  <a:pt x="259143" y="3378"/>
                </a:lnTo>
                <a:lnTo>
                  <a:pt x="240817" y="13716"/>
                </a:lnTo>
                <a:lnTo>
                  <a:pt x="227799" y="31381"/>
                </a:lnTo>
                <a:lnTo>
                  <a:pt x="222796" y="56692"/>
                </a:lnTo>
                <a:lnTo>
                  <a:pt x="227787" y="80860"/>
                </a:lnTo>
                <a:lnTo>
                  <a:pt x="240919" y="97764"/>
                </a:lnTo>
                <a:lnTo>
                  <a:pt x="259384" y="107708"/>
                </a:lnTo>
                <a:lnTo>
                  <a:pt x="280416" y="110947"/>
                </a:lnTo>
                <a:lnTo>
                  <a:pt x="288709" y="110502"/>
                </a:lnTo>
                <a:lnTo>
                  <a:pt x="296672" y="109181"/>
                </a:lnTo>
                <a:lnTo>
                  <a:pt x="304228" y="107035"/>
                </a:lnTo>
                <a:lnTo>
                  <a:pt x="311340" y="104089"/>
                </a:lnTo>
                <a:lnTo>
                  <a:pt x="311340" y="81686"/>
                </a:lnTo>
                <a:close/>
              </a:path>
              <a:path w="648970" h="111125">
                <a:moveTo>
                  <a:pt x="407200" y="2133"/>
                </a:moveTo>
                <a:lnTo>
                  <a:pt x="318960" y="2133"/>
                </a:lnTo>
                <a:lnTo>
                  <a:pt x="318960" y="22707"/>
                </a:lnTo>
                <a:lnTo>
                  <a:pt x="351726" y="22707"/>
                </a:lnTo>
                <a:lnTo>
                  <a:pt x="351726" y="108813"/>
                </a:lnTo>
                <a:lnTo>
                  <a:pt x="374446" y="108813"/>
                </a:lnTo>
                <a:lnTo>
                  <a:pt x="374446" y="22707"/>
                </a:lnTo>
                <a:lnTo>
                  <a:pt x="407200" y="22707"/>
                </a:lnTo>
                <a:lnTo>
                  <a:pt x="407200" y="2133"/>
                </a:lnTo>
                <a:close/>
              </a:path>
              <a:path w="648970" h="111125">
                <a:moveTo>
                  <a:pt x="509308" y="108813"/>
                </a:moveTo>
                <a:lnTo>
                  <a:pt x="501167" y="88849"/>
                </a:lnTo>
                <a:lnTo>
                  <a:pt x="493483" y="69951"/>
                </a:lnTo>
                <a:lnTo>
                  <a:pt x="474497" y="23317"/>
                </a:lnTo>
                <a:lnTo>
                  <a:pt x="470750" y="14122"/>
                </a:lnTo>
                <a:lnTo>
                  <a:pt x="470750" y="69951"/>
                </a:lnTo>
                <a:lnTo>
                  <a:pt x="436308" y="69951"/>
                </a:lnTo>
                <a:lnTo>
                  <a:pt x="451091" y="31711"/>
                </a:lnTo>
                <a:lnTo>
                  <a:pt x="452005" y="29565"/>
                </a:lnTo>
                <a:lnTo>
                  <a:pt x="452767" y="27432"/>
                </a:lnTo>
                <a:lnTo>
                  <a:pt x="453529" y="23317"/>
                </a:lnTo>
                <a:lnTo>
                  <a:pt x="454291" y="27432"/>
                </a:lnTo>
                <a:lnTo>
                  <a:pt x="455815" y="31711"/>
                </a:lnTo>
                <a:lnTo>
                  <a:pt x="470750" y="69951"/>
                </a:lnTo>
                <a:lnTo>
                  <a:pt x="470750" y="14122"/>
                </a:lnTo>
                <a:lnTo>
                  <a:pt x="465874" y="2133"/>
                </a:lnTo>
                <a:lnTo>
                  <a:pt x="441185" y="2133"/>
                </a:lnTo>
                <a:lnTo>
                  <a:pt x="397598" y="108813"/>
                </a:lnTo>
                <a:lnTo>
                  <a:pt x="421220" y="108813"/>
                </a:lnTo>
                <a:lnTo>
                  <a:pt x="429145" y="88849"/>
                </a:lnTo>
                <a:lnTo>
                  <a:pt x="477913" y="88849"/>
                </a:lnTo>
                <a:lnTo>
                  <a:pt x="485686" y="108813"/>
                </a:lnTo>
                <a:lnTo>
                  <a:pt x="509308" y="108813"/>
                </a:lnTo>
                <a:close/>
              </a:path>
              <a:path w="648970" h="111125">
                <a:moveTo>
                  <a:pt x="608977" y="78943"/>
                </a:moveTo>
                <a:lnTo>
                  <a:pt x="607263" y="68605"/>
                </a:lnTo>
                <a:lnTo>
                  <a:pt x="603796" y="62788"/>
                </a:lnTo>
                <a:lnTo>
                  <a:pt x="602703" y="60947"/>
                </a:lnTo>
                <a:lnTo>
                  <a:pt x="596176" y="55651"/>
                </a:lnTo>
                <a:lnTo>
                  <a:pt x="588556" y="52425"/>
                </a:lnTo>
                <a:lnTo>
                  <a:pt x="595058" y="49199"/>
                </a:lnTo>
                <a:lnTo>
                  <a:pt x="599122" y="45262"/>
                </a:lnTo>
                <a:lnTo>
                  <a:pt x="600176" y="44259"/>
                </a:lnTo>
                <a:lnTo>
                  <a:pt x="603504" y="37579"/>
                </a:lnTo>
                <a:lnTo>
                  <a:pt x="586117" y="5054"/>
                </a:lnTo>
                <a:lnTo>
                  <a:pt x="586117" y="65227"/>
                </a:lnTo>
                <a:lnTo>
                  <a:pt x="586117" y="88087"/>
                </a:lnTo>
                <a:lnTo>
                  <a:pt x="576973" y="90220"/>
                </a:lnTo>
                <a:lnTo>
                  <a:pt x="543902" y="90220"/>
                </a:lnTo>
                <a:lnTo>
                  <a:pt x="543902" y="62788"/>
                </a:lnTo>
                <a:lnTo>
                  <a:pt x="577126" y="62788"/>
                </a:lnTo>
                <a:lnTo>
                  <a:pt x="586117" y="65227"/>
                </a:lnTo>
                <a:lnTo>
                  <a:pt x="586117" y="5054"/>
                </a:lnTo>
                <a:lnTo>
                  <a:pt x="583171" y="3784"/>
                </a:lnTo>
                <a:lnTo>
                  <a:pt x="582002" y="3670"/>
                </a:lnTo>
                <a:lnTo>
                  <a:pt x="582002" y="24688"/>
                </a:lnTo>
                <a:lnTo>
                  <a:pt x="582002" y="41300"/>
                </a:lnTo>
                <a:lnTo>
                  <a:pt x="575754" y="45262"/>
                </a:lnTo>
                <a:lnTo>
                  <a:pt x="544055" y="45262"/>
                </a:lnTo>
                <a:lnTo>
                  <a:pt x="544055" y="20878"/>
                </a:lnTo>
                <a:lnTo>
                  <a:pt x="575906" y="20878"/>
                </a:lnTo>
                <a:lnTo>
                  <a:pt x="582002" y="24688"/>
                </a:lnTo>
                <a:lnTo>
                  <a:pt x="582002" y="3670"/>
                </a:lnTo>
                <a:lnTo>
                  <a:pt x="567829" y="2133"/>
                </a:lnTo>
                <a:lnTo>
                  <a:pt x="521195" y="2133"/>
                </a:lnTo>
                <a:lnTo>
                  <a:pt x="521195" y="108813"/>
                </a:lnTo>
                <a:lnTo>
                  <a:pt x="567067" y="108813"/>
                </a:lnTo>
                <a:lnTo>
                  <a:pt x="581456" y="107556"/>
                </a:lnTo>
                <a:lnTo>
                  <a:pt x="594995" y="102971"/>
                </a:lnTo>
                <a:lnTo>
                  <a:pt x="605040" y="93840"/>
                </a:lnTo>
                <a:lnTo>
                  <a:pt x="605993" y="90220"/>
                </a:lnTo>
                <a:lnTo>
                  <a:pt x="608977" y="78943"/>
                </a:lnTo>
                <a:close/>
              </a:path>
              <a:path w="648970" h="111125">
                <a:moveTo>
                  <a:pt x="648754" y="89763"/>
                </a:moveTo>
                <a:lnTo>
                  <a:pt x="642810" y="85801"/>
                </a:lnTo>
                <a:lnTo>
                  <a:pt x="629094" y="85801"/>
                </a:lnTo>
                <a:lnTo>
                  <a:pt x="622998" y="89763"/>
                </a:lnTo>
                <a:lnTo>
                  <a:pt x="622998" y="106832"/>
                </a:lnTo>
                <a:lnTo>
                  <a:pt x="629094" y="110794"/>
                </a:lnTo>
                <a:lnTo>
                  <a:pt x="642810" y="110794"/>
                </a:lnTo>
                <a:lnTo>
                  <a:pt x="648754" y="106832"/>
                </a:lnTo>
                <a:lnTo>
                  <a:pt x="648754" y="89763"/>
                </a:lnTo>
                <a:close/>
              </a:path>
              <a:path w="648970" h="111125">
                <a:moveTo>
                  <a:pt x="648754" y="43434"/>
                </a:moveTo>
                <a:lnTo>
                  <a:pt x="642810" y="39471"/>
                </a:lnTo>
                <a:lnTo>
                  <a:pt x="629094" y="39471"/>
                </a:lnTo>
                <a:lnTo>
                  <a:pt x="622998" y="43434"/>
                </a:lnTo>
                <a:lnTo>
                  <a:pt x="622998" y="60655"/>
                </a:lnTo>
                <a:lnTo>
                  <a:pt x="629094" y="64465"/>
                </a:lnTo>
                <a:lnTo>
                  <a:pt x="642810" y="64465"/>
                </a:lnTo>
                <a:lnTo>
                  <a:pt x="648754" y="60655"/>
                </a:lnTo>
                <a:lnTo>
                  <a:pt x="648754" y="4343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object 3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57151" y="5022265"/>
            <a:ext cx="413613" cy="124966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6220447" y="5029275"/>
            <a:ext cx="941705" cy="111125"/>
            <a:chOff x="6220447" y="5029275"/>
            <a:chExt cx="941705" cy="111125"/>
          </a:xfrm>
        </p:grpSpPr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20447" y="5029275"/>
              <a:ext cx="329641" cy="110948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6572936" y="5029276"/>
              <a:ext cx="589280" cy="111125"/>
            </a:xfrm>
            <a:custGeom>
              <a:avLst/>
              <a:gdLst/>
              <a:ahLst/>
              <a:cxnLst/>
              <a:rect l="l" t="t" r="r" b="b"/>
              <a:pathLst>
                <a:path w="589279" h="111125">
                  <a:moveTo>
                    <a:pt x="93586" y="2133"/>
                  </a:moveTo>
                  <a:lnTo>
                    <a:pt x="72097" y="2133"/>
                  </a:lnTo>
                  <a:lnTo>
                    <a:pt x="22402" y="71780"/>
                  </a:lnTo>
                  <a:lnTo>
                    <a:pt x="22872" y="62026"/>
                  </a:lnTo>
                  <a:lnTo>
                    <a:pt x="22872" y="2133"/>
                  </a:lnTo>
                  <a:lnTo>
                    <a:pt x="0" y="2133"/>
                  </a:lnTo>
                  <a:lnTo>
                    <a:pt x="0" y="108813"/>
                  </a:lnTo>
                  <a:lnTo>
                    <a:pt x="21488" y="108813"/>
                  </a:lnTo>
                  <a:lnTo>
                    <a:pt x="71183" y="39166"/>
                  </a:lnTo>
                  <a:lnTo>
                    <a:pt x="70726" y="48920"/>
                  </a:lnTo>
                  <a:lnTo>
                    <a:pt x="70726" y="108813"/>
                  </a:lnTo>
                  <a:lnTo>
                    <a:pt x="93586" y="108813"/>
                  </a:lnTo>
                  <a:lnTo>
                    <a:pt x="93586" y="2133"/>
                  </a:lnTo>
                  <a:close/>
                </a:path>
                <a:path w="589279" h="111125">
                  <a:moveTo>
                    <a:pt x="199656" y="56845"/>
                  </a:moveTo>
                  <a:lnTo>
                    <a:pt x="194703" y="31254"/>
                  </a:lnTo>
                  <a:lnTo>
                    <a:pt x="181724" y="13563"/>
                  </a:lnTo>
                  <a:lnTo>
                    <a:pt x="163449" y="3314"/>
                  </a:lnTo>
                  <a:lnTo>
                    <a:pt x="142659" y="0"/>
                  </a:lnTo>
                  <a:lnTo>
                    <a:pt x="134569" y="431"/>
                  </a:lnTo>
                  <a:lnTo>
                    <a:pt x="126631" y="1714"/>
                  </a:lnTo>
                  <a:lnTo>
                    <a:pt x="119011" y="3860"/>
                  </a:lnTo>
                  <a:lnTo>
                    <a:pt x="111874" y="6858"/>
                  </a:lnTo>
                  <a:lnTo>
                    <a:pt x="111874" y="28651"/>
                  </a:lnTo>
                  <a:lnTo>
                    <a:pt x="117843" y="25082"/>
                  </a:lnTo>
                  <a:lnTo>
                    <a:pt x="124701" y="22555"/>
                  </a:lnTo>
                  <a:lnTo>
                    <a:pt x="131965" y="21069"/>
                  </a:lnTo>
                  <a:lnTo>
                    <a:pt x="139153" y="20574"/>
                  </a:lnTo>
                  <a:lnTo>
                    <a:pt x="151752" y="21894"/>
                  </a:lnTo>
                  <a:lnTo>
                    <a:pt x="162814" y="26047"/>
                  </a:lnTo>
                  <a:lnTo>
                    <a:pt x="171297" y="33718"/>
                  </a:lnTo>
                  <a:lnTo>
                    <a:pt x="176187" y="45567"/>
                  </a:lnTo>
                  <a:lnTo>
                    <a:pt x="128485" y="45567"/>
                  </a:lnTo>
                  <a:lnTo>
                    <a:pt x="128485" y="65227"/>
                  </a:lnTo>
                  <a:lnTo>
                    <a:pt x="176644" y="65227"/>
                  </a:lnTo>
                  <a:lnTo>
                    <a:pt x="171843" y="77330"/>
                  </a:lnTo>
                  <a:lnTo>
                    <a:pt x="163093" y="85064"/>
                  </a:lnTo>
                  <a:lnTo>
                    <a:pt x="151625" y="89166"/>
                  </a:lnTo>
                  <a:lnTo>
                    <a:pt x="138696" y="90373"/>
                  </a:lnTo>
                  <a:lnTo>
                    <a:pt x="131394" y="89877"/>
                  </a:lnTo>
                  <a:lnTo>
                    <a:pt x="124307" y="88303"/>
                  </a:lnTo>
                  <a:lnTo>
                    <a:pt x="117703" y="85559"/>
                  </a:lnTo>
                  <a:lnTo>
                    <a:pt x="111874" y="81534"/>
                  </a:lnTo>
                  <a:lnTo>
                    <a:pt x="111874" y="104089"/>
                  </a:lnTo>
                  <a:lnTo>
                    <a:pt x="118960" y="107035"/>
                  </a:lnTo>
                  <a:lnTo>
                    <a:pt x="126441" y="109181"/>
                  </a:lnTo>
                  <a:lnTo>
                    <a:pt x="134175" y="110502"/>
                  </a:lnTo>
                  <a:lnTo>
                    <a:pt x="142049" y="110947"/>
                  </a:lnTo>
                  <a:lnTo>
                    <a:pt x="163131" y="107835"/>
                  </a:lnTo>
                  <a:lnTo>
                    <a:pt x="181597" y="98132"/>
                  </a:lnTo>
                  <a:lnTo>
                    <a:pt x="194678" y="81318"/>
                  </a:lnTo>
                  <a:lnTo>
                    <a:pt x="199656" y="56845"/>
                  </a:lnTo>
                  <a:close/>
                </a:path>
                <a:path w="589279" h="111125">
                  <a:moveTo>
                    <a:pt x="299313" y="81686"/>
                  </a:moveTo>
                  <a:lnTo>
                    <a:pt x="293865" y="85521"/>
                  </a:lnTo>
                  <a:lnTo>
                    <a:pt x="287312" y="88277"/>
                  </a:lnTo>
                  <a:lnTo>
                    <a:pt x="279895" y="89966"/>
                  </a:lnTo>
                  <a:lnTo>
                    <a:pt x="271894" y="90525"/>
                  </a:lnTo>
                  <a:lnTo>
                    <a:pt x="258140" y="88544"/>
                  </a:lnTo>
                  <a:lnTo>
                    <a:pt x="246037" y="82410"/>
                  </a:lnTo>
                  <a:lnTo>
                    <a:pt x="237451" y="71882"/>
                  </a:lnTo>
                  <a:lnTo>
                    <a:pt x="234251" y="56692"/>
                  </a:lnTo>
                  <a:lnTo>
                    <a:pt x="237490" y="40144"/>
                  </a:lnTo>
                  <a:lnTo>
                    <a:pt x="246037" y="28829"/>
                  </a:lnTo>
                  <a:lnTo>
                    <a:pt x="258102" y="22352"/>
                  </a:lnTo>
                  <a:lnTo>
                    <a:pt x="271894" y="20281"/>
                  </a:lnTo>
                  <a:lnTo>
                    <a:pt x="279273" y="20840"/>
                  </a:lnTo>
                  <a:lnTo>
                    <a:pt x="286372" y="22466"/>
                  </a:lnTo>
                  <a:lnTo>
                    <a:pt x="292887" y="25095"/>
                  </a:lnTo>
                  <a:lnTo>
                    <a:pt x="298564" y="28651"/>
                  </a:lnTo>
                  <a:lnTo>
                    <a:pt x="298564" y="6858"/>
                  </a:lnTo>
                  <a:lnTo>
                    <a:pt x="291439" y="3860"/>
                  </a:lnTo>
                  <a:lnTo>
                    <a:pt x="283895" y="1714"/>
                  </a:lnTo>
                  <a:lnTo>
                    <a:pt x="276059" y="431"/>
                  </a:lnTo>
                  <a:lnTo>
                    <a:pt x="268084" y="0"/>
                  </a:lnTo>
                  <a:lnTo>
                    <a:pt x="247129" y="3378"/>
                  </a:lnTo>
                  <a:lnTo>
                    <a:pt x="228803" y="13716"/>
                  </a:lnTo>
                  <a:lnTo>
                    <a:pt x="215785" y="31381"/>
                  </a:lnTo>
                  <a:lnTo>
                    <a:pt x="210781" y="56692"/>
                  </a:lnTo>
                  <a:lnTo>
                    <a:pt x="215773" y="80860"/>
                  </a:lnTo>
                  <a:lnTo>
                    <a:pt x="228892" y="97764"/>
                  </a:lnTo>
                  <a:lnTo>
                    <a:pt x="247357" y="107708"/>
                  </a:lnTo>
                  <a:lnTo>
                    <a:pt x="268389" y="110947"/>
                  </a:lnTo>
                  <a:lnTo>
                    <a:pt x="276682" y="110502"/>
                  </a:lnTo>
                  <a:lnTo>
                    <a:pt x="284645" y="109181"/>
                  </a:lnTo>
                  <a:lnTo>
                    <a:pt x="292201" y="107035"/>
                  </a:lnTo>
                  <a:lnTo>
                    <a:pt x="299313" y="104089"/>
                  </a:lnTo>
                  <a:lnTo>
                    <a:pt x="299313" y="81686"/>
                  </a:lnTo>
                  <a:close/>
                </a:path>
                <a:path w="589279" h="111125">
                  <a:moveTo>
                    <a:pt x="395185" y="2133"/>
                  </a:moveTo>
                  <a:lnTo>
                    <a:pt x="306946" y="2133"/>
                  </a:lnTo>
                  <a:lnTo>
                    <a:pt x="306946" y="22707"/>
                  </a:lnTo>
                  <a:lnTo>
                    <a:pt x="339712" y="22707"/>
                  </a:lnTo>
                  <a:lnTo>
                    <a:pt x="339712" y="108813"/>
                  </a:lnTo>
                  <a:lnTo>
                    <a:pt x="362419" y="108813"/>
                  </a:lnTo>
                  <a:lnTo>
                    <a:pt x="362419" y="22707"/>
                  </a:lnTo>
                  <a:lnTo>
                    <a:pt x="395185" y="22707"/>
                  </a:lnTo>
                  <a:lnTo>
                    <a:pt x="395185" y="2133"/>
                  </a:lnTo>
                  <a:close/>
                </a:path>
                <a:path w="589279" h="111125">
                  <a:moveTo>
                    <a:pt x="484632" y="88696"/>
                  </a:moveTo>
                  <a:lnTo>
                    <a:pt x="431444" y="88696"/>
                  </a:lnTo>
                  <a:lnTo>
                    <a:pt x="431444" y="64922"/>
                  </a:lnTo>
                  <a:lnTo>
                    <a:pt x="479145" y="64922"/>
                  </a:lnTo>
                  <a:lnTo>
                    <a:pt x="479145" y="44958"/>
                  </a:lnTo>
                  <a:lnTo>
                    <a:pt x="431444" y="44958"/>
                  </a:lnTo>
                  <a:lnTo>
                    <a:pt x="431444" y="22250"/>
                  </a:lnTo>
                  <a:lnTo>
                    <a:pt x="483717" y="22250"/>
                  </a:lnTo>
                  <a:lnTo>
                    <a:pt x="483717" y="2133"/>
                  </a:lnTo>
                  <a:lnTo>
                    <a:pt x="408584" y="2133"/>
                  </a:lnTo>
                  <a:lnTo>
                    <a:pt x="408584" y="108813"/>
                  </a:lnTo>
                  <a:lnTo>
                    <a:pt x="484632" y="108813"/>
                  </a:lnTo>
                  <a:lnTo>
                    <a:pt x="484632" y="88696"/>
                  </a:lnTo>
                  <a:close/>
                </a:path>
                <a:path w="589279" h="111125">
                  <a:moveTo>
                    <a:pt x="588873" y="37947"/>
                  </a:moveTo>
                  <a:lnTo>
                    <a:pt x="585609" y="22250"/>
                  </a:lnTo>
                  <a:lnTo>
                    <a:pt x="585292" y="20726"/>
                  </a:lnTo>
                  <a:lnTo>
                    <a:pt x="575513" y="9702"/>
                  </a:lnTo>
                  <a:lnTo>
                    <a:pt x="565556" y="5727"/>
                  </a:lnTo>
                  <a:lnTo>
                    <a:pt x="565556" y="37947"/>
                  </a:lnTo>
                  <a:lnTo>
                    <a:pt x="563816" y="45681"/>
                  </a:lnTo>
                  <a:lnTo>
                    <a:pt x="559130" y="50482"/>
                  </a:lnTo>
                  <a:lnTo>
                    <a:pt x="552246" y="52959"/>
                  </a:lnTo>
                  <a:lnTo>
                    <a:pt x="543915" y="53644"/>
                  </a:lnTo>
                  <a:lnTo>
                    <a:pt x="525475" y="53644"/>
                  </a:lnTo>
                  <a:lnTo>
                    <a:pt x="525475" y="22250"/>
                  </a:lnTo>
                  <a:lnTo>
                    <a:pt x="543915" y="22250"/>
                  </a:lnTo>
                  <a:lnTo>
                    <a:pt x="552246" y="22936"/>
                  </a:lnTo>
                  <a:lnTo>
                    <a:pt x="559130" y="25361"/>
                  </a:lnTo>
                  <a:lnTo>
                    <a:pt x="563816" y="30162"/>
                  </a:lnTo>
                  <a:lnTo>
                    <a:pt x="565556" y="37947"/>
                  </a:lnTo>
                  <a:lnTo>
                    <a:pt x="565556" y="5727"/>
                  </a:lnTo>
                  <a:lnTo>
                    <a:pt x="560895" y="3860"/>
                  </a:lnTo>
                  <a:lnTo>
                    <a:pt x="542848" y="2133"/>
                  </a:lnTo>
                  <a:lnTo>
                    <a:pt x="502615" y="2133"/>
                  </a:lnTo>
                  <a:lnTo>
                    <a:pt x="502615" y="108813"/>
                  </a:lnTo>
                  <a:lnTo>
                    <a:pt x="525475" y="108813"/>
                  </a:lnTo>
                  <a:lnTo>
                    <a:pt x="525475" y="73761"/>
                  </a:lnTo>
                  <a:lnTo>
                    <a:pt x="542848" y="73761"/>
                  </a:lnTo>
                  <a:lnTo>
                    <a:pt x="560895" y="72047"/>
                  </a:lnTo>
                  <a:lnTo>
                    <a:pt x="575513" y="66205"/>
                  </a:lnTo>
                  <a:lnTo>
                    <a:pt x="585292" y="55181"/>
                  </a:lnTo>
                  <a:lnTo>
                    <a:pt x="585609" y="53644"/>
                  </a:lnTo>
                  <a:lnTo>
                    <a:pt x="588873" y="37947"/>
                  </a:lnTo>
                  <a:close/>
                </a:path>
              </a:pathLst>
            </a:custGeom>
            <a:solidFill>
              <a:srgbClr val="373435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Шепелюк Наталия</dc:creator>
  <dc:title>школа.cdr</dc:title>
  <dcterms:created xsi:type="dcterms:W3CDTF">2025-08-04T11:43:08Z</dcterms:created>
  <dcterms:modified xsi:type="dcterms:W3CDTF">2025-08-04T11:43:08Z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2025-08-04T00:00:00Z</vt:filetime>
  </property>
  <property fmtid="{D5CDD505-2E9C-101B-9397-08002B2CF9AE}" pid="3" name="Creator">
    <vt:lpwstr>CorelDRAW 2022</vt:lpwstr>
  </property>
  <property fmtid="{D5CDD505-2E9C-101B-9397-08002B2CF9AE}" pid="4" name="LastSaved">
    <vt:filetime>2025-08-04T00:00:00Z</vt:filetime>
  </property>
  <property fmtid="{D5CDD505-2E9C-101B-9397-08002B2CF9AE}" pid="5" name="Producer">
    <vt:lpwstr>3-Heights(TM) PDF Security Shell 4.8.25.2 (http://www.pdf-tools.com)</vt:lpwstr>
  </property>
</Properties>
</file>