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693400" cy="6121400"/>
  <p:notesSz cx="10693400" cy="6121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97634"/>
            <a:ext cx="9089390" cy="12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427984"/>
            <a:ext cx="7485380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854"/>
            <a:ext cx="10686145" cy="61141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4856"/>
            <a:ext cx="9624060" cy="979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407922"/>
            <a:ext cx="9624060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5692902"/>
            <a:ext cx="3421888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12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18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8.png"/><Relationship Id="rId5" Type="http://schemas.openxmlformats.org/officeDocument/2006/relationships/image" Target="../media/image62.png"/><Relationship Id="rId6" Type="http://schemas.openxmlformats.org/officeDocument/2006/relationships/image" Target="../media/image45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Relationship Id="rId14" Type="http://schemas.openxmlformats.org/officeDocument/2006/relationships/image" Target="../media/image70.png"/><Relationship Id="rId15" Type="http://schemas.openxmlformats.org/officeDocument/2006/relationships/image" Target="../media/image71.png"/><Relationship Id="rId16" Type="http://schemas.openxmlformats.org/officeDocument/2006/relationships/image" Target="../media/image7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1"/>
            <a:ext cx="10691808" cy="6119808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-190" y="191"/>
            <a:ext cx="10692130" cy="6120130"/>
          </a:xfrm>
          <a:custGeom>
            <a:avLst/>
            <a:gdLst/>
            <a:ahLst/>
            <a:cxnLst/>
            <a:rect l="l" t="t" r="r" b="b"/>
            <a:pathLst>
              <a:path w="10692130" h="6120130">
                <a:moveTo>
                  <a:pt x="0" y="0"/>
                </a:moveTo>
                <a:lnTo>
                  <a:pt x="10691999" y="0"/>
                </a:lnTo>
                <a:lnTo>
                  <a:pt x="10691999" y="6119999"/>
                </a:lnTo>
                <a:lnTo>
                  <a:pt x="0" y="611999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2A292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0993" y="257130"/>
            <a:ext cx="6515100" cy="5482590"/>
            <a:chOff x="450993" y="257130"/>
            <a:chExt cx="6515100" cy="54825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238" y="257130"/>
              <a:ext cx="4605948" cy="460594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865515" y="1563037"/>
              <a:ext cx="1779905" cy="1186180"/>
            </a:xfrm>
            <a:custGeom>
              <a:avLst/>
              <a:gdLst/>
              <a:ahLst/>
              <a:cxnLst/>
              <a:rect l="l" t="t" r="r" b="b"/>
              <a:pathLst>
                <a:path w="1779904" h="1186180">
                  <a:moveTo>
                    <a:pt x="1779384" y="0"/>
                  </a:moveTo>
                  <a:lnTo>
                    <a:pt x="1187094" y="0"/>
                  </a:lnTo>
                  <a:lnTo>
                    <a:pt x="1185976" y="0"/>
                  </a:lnTo>
                  <a:lnTo>
                    <a:pt x="1131277" y="0"/>
                  </a:lnTo>
                  <a:lnTo>
                    <a:pt x="1131277" y="588733"/>
                  </a:lnTo>
                  <a:lnTo>
                    <a:pt x="593674" y="590384"/>
                  </a:lnTo>
                  <a:lnTo>
                    <a:pt x="593674" y="297091"/>
                  </a:lnTo>
                  <a:lnTo>
                    <a:pt x="593674" y="54419"/>
                  </a:lnTo>
                  <a:lnTo>
                    <a:pt x="595325" y="54419"/>
                  </a:lnTo>
                  <a:lnTo>
                    <a:pt x="600786" y="105206"/>
                  </a:lnTo>
                  <a:lnTo>
                    <a:pt x="614743" y="162052"/>
                  </a:lnTo>
                  <a:lnTo>
                    <a:pt x="633564" y="217297"/>
                  </a:lnTo>
                  <a:lnTo>
                    <a:pt x="653592" y="263309"/>
                  </a:lnTo>
                  <a:lnTo>
                    <a:pt x="677278" y="306527"/>
                  </a:lnTo>
                  <a:lnTo>
                    <a:pt x="703910" y="346570"/>
                  </a:lnTo>
                  <a:lnTo>
                    <a:pt x="733577" y="384111"/>
                  </a:lnTo>
                  <a:lnTo>
                    <a:pt x="773899" y="427380"/>
                  </a:lnTo>
                  <a:lnTo>
                    <a:pt x="794778" y="445706"/>
                  </a:lnTo>
                  <a:lnTo>
                    <a:pt x="796036" y="447598"/>
                  </a:lnTo>
                  <a:lnTo>
                    <a:pt x="827697" y="472795"/>
                  </a:lnTo>
                  <a:lnTo>
                    <a:pt x="878255" y="507238"/>
                  </a:lnTo>
                  <a:lnTo>
                    <a:pt x="922731" y="531495"/>
                  </a:lnTo>
                  <a:lnTo>
                    <a:pt x="969403" y="552030"/>
                  </a:lnTo>
                  <a:lnTo>
                    <a:pt x="1016787" y="568007"/>
                  </a:lnTo>
                  <a:lnTo>
                    <a:pt x="1071587" y="581634"/>
                  </a:lnTo>
                  <a:lnTo>
                    <a:pt x="1131277" y="588733"/>
                  </a:lnTo>
                  <a:lnTo>
                    <a:pt x="1131277" y="0"/>
                  </a:lnTo>
                  <a:lnTo>
                    <a:pt x="587146" y="0"/>
                  </a:lnTo>
                  <a:lnTo>
                    <a:pt x="583438" y="46088"/>
                  </a:lnTo>
                  <a:lnTo>
                    <a:pt x="572706" y="91808"/>
                  </a:lnTo>
                  <a:lnTo>
                    <a:pt x="555218" y="135420"/>
                  </a:lnTo>
                  <a:lnTo>
                    <a:pt x="531291" y="175158"/>
                  </a:lnTo>
                  <a:lnTo>
                    <a:pt x="501180" y="209296"/>
                  </a:lnTo>
                  <a:lnTo>
                    <a:pt x="497751" y="212483"/>
                  </a:lnTo>
                  <a:lnTo>
                    <a:pt x="496773" y="214757"/>
                  </a:lnTo>
                  <a:lnTo>
                    <a:pt x="464185" y="240880"/>
                  </a:lnTo>
                  <a:lnTo>
                    <a:pt x="387146" y="281622"/>
                  </a:lnTo>
                  <a:lnTo>
                    <a:pt x="339763" y="293497"/>
                  </a:lnTo>
                  <a:lnTo>
                    <a:pt x="291541" y="297091"/>
                  </a:lnTo>
                  <a:lnTo>
                    <a:pt x="243560" y="292785"/>
                  </a:lnTo>
                  <a:lnTo>
                    <a:pt x="196951" y="280974"/>
                  </a:lnTo>
                  <a:lnTo>
                    <a:pt x="152819" y="262026"/>
                  </a:lnTo>
                  <a:lnTo>
                    <a:pt x="112268" y="236347"/>
                  </a:lnTo>
                  <a:lnTo>
                    <a:pt x="76428" y="204317"/>
                  </a:lnTo>
                  <a:lnTo>
                    <a:pt x="46380" y="166306"/>
                  </a:lnTo>
                  <a:lnTo>
                    <a:pt x="25374" y="129946"/>
                  </a:lnTo>
                  <a:lnTo>
                    <a:pt x="7747" y="83781"/>
                  </a:lnTo>
                  <a:lnTo>
                    <a:pt x="3289" y="72072"/>
                  </a:lnTo>
                  <a:lnTo>
                    <a:pt x="17868" y="151168"/>
                  </a:lnTo>
                  <a:lnTo>
                    <a:pt x="31089" y="193522"/>
                  </a:lnTo>
                  <a:lnTo>
                    <a:pt x="58127" y="260248"/>
                  </a:lnTo>
                  <a:lnTo>
                    <a:pt x="95123" y="324523"/>
                  </a:lnTo>
                  <a:lnTo>
                    <a:pt x="131851" y="374777"/>
                  </a:lnTo>
                  <a:lnTo>
                    <a:pt x="159080" y="405498"/>
                  </a:lnTo>
                  <a:lnTo>
                    <a:pt x="211188" y="454875"/>
                  </a:lnTo>
                  <a:lnTo>
                    <a:pt x="248069" y="483247"/>
                  </a:lnTo>
                  <a:lnTo>
                    <a:pt x="287718" y="508889"/>
                  </a:lnTo>
                  <a:lnTo>
                    <a:pt x="330365" y="532117"/>
                  </a:lnTo>
                  <a:lnTo>
                    <a:pt x="376377" y="552030"/>
                  </a:lnTo>
                  <a:lnTo>
                    <a:pt x="430580" y="570166"/>
                  </a:lnTo>
                  <a:lnTo>
                    <a:pt x="486791" y="583539"/>
                  </a:lnTo>
                  <a:lnTo>
                    <a:pt x="537603" y="588733"/>
                  </a:lnTo>
                  <a:lnTo>
                    <a:pt x="0" y="590384"/>
                  </a:lnTo>
                  <a:lnTo>
                    <a:pt x="2095" y="639991"/>
                  </a:lnTo>
                  <a:lnTo>
                    <a:pt x="8318" y="689203"/>
                  </a:lnTo>
                  <a:lnTo>
                    <a:pt x="18567" y="737692"/>
                  </a:lnTo>
                  <a:lnTo>
                    <a:pt x="32702" y="785164"/>
                  </a:lnTo>
                  <a:lnTo>
                    <a:pt x="50634" y="831303"/>
                  </a:lnTo>
                  <a:lnTo>
                    <a:pt x="72250" y="875804"/>
                  </a:lnTo>
                  <a:lnTo>
                    <a:pt x="97434" y="918362"/>
                  </a:lnTo>
                  <a:lnTo>
                    <a:pt x="126060" y="958659"/>
                  </a:lnTo>
                  <a:lnTo>
                    <a:pt x="158051" y="996403"/>
                  </a:lnTo>
                  <a:lnTo>
                    <a:pt x="193255" y="1031265"/>
                  </a:lnTo>
                  <a:lnTo>
                    <a:pt x="231597" y="1062951"/>
                  </a:lnTo>
                  <a:lnTo>
                    <a:pt x="269849" y="1090383"/>
                  </a:lnTo>
                  <a:lnTo>
                    <a:pt x="304469" y="1111529"/>
                  </a:lnTo>
                  <a:lnTo>
                    <a:pt x="348107" y="1133208"/>
                  </a:lnTo>
                  <a:lnTo>
                    <a:pt x="400507" y="1154290"/>
                  </a:lnTo>
                  <a:lnTo>
                    <a:pt x="467131" y="1173124"/>
                  </a:lnTo>
                  <a:lnTo>
                    <a:pt x="507695" y="1180147"/>
                  </a:lnTo>
                  <a:lnTo>
                    <a:pt x="550468" y="1184389"/>
                  </a:lnTo>
                  <a:lnTo>
                    <a:pt x="551776" y="1184389"/>
                  </a:lnTo>
                  <a:lnTo>
                    <a:pt x="593674" y="1185710"/>
                  </a:lnTo>
                  <a:lnTo>
                    <a:pt x="593801" y="1144320"/>
                  </a:lnTo>
                  <a:lnTo>
                    <a:pt x="593928" y="1101369"/>
                  </a:lnTo>
                  <a:lnTo>
                    <a:pt x="594029" y="1062951"/>
                  </a:lnTo>
                  <a:lnTo>
                    <a:pt x="594131" y="1031265"/>
                  </a:lnTo>
                  <a:lnTo>
                    <a:pt x="594233" y="996403"/>
                  </a:lnTo>
                  <a:lnTo>
                    <a:pt x="594347" y="958659"/>
                  </a:lnTo>
                  <a:lnTo>
                    <a:pt x="594461" y="918362"/>
                  </a:lnTo>
                  <a:lnTo>
                    <a:pt x="594588" y="875804"/>
                  </a:lnTo>
                  <a:lnTo>
                    <a:pt x="594652" y="852944"/>
                  </a:lnTo>
                  <a:lnTo>
                    <a:pt x="594715" y="831303"/>
                  </a:lnTo>
                  <a:lnTo>
                    <a:pt x="594779" y="808888"/>
                  </a:lnTo>
                  <a:lnTo>
                    <a:pt x="594855" y="785164"/>
                  </a:lnTo>
                  <a:lnTo>
                    <a:pt x="594918" y="763714"/>
                  </a:lnTo>
                  <a:lnTo>
                    <a:pt x="594995" y="737692"/>
                  </a:lnTo>
                  <a:lnTo>
                    <a:pt x="595045" y="717778"/>
                  </a:lnTo>
                  <a:lnTo>
                    <a:pt x="595134" y="689203"/>
                  </a:lnTo>
                  <a:lnTo>
                    <a:pt x="595185" y="671436"/>
                  </a:lnTo>
                  <a:lnTo>
                    <a:pt x="595274" y="639991"/>
                  </a:lnTo>
                  <a:lnTo>
                    <a:pt x="595325" y="625017"/>
                  </a:lnTo>
                  <a:lnTo>
                    <a:pt x="597890" y="671436"/>
                  </a:lnTo>
                  <a:lnTo>
                    <a:pt x="605370" y="717778"/>
                  </a:lnTo>
                  <a:lnTo>
                    <a:pt x="617461" y="763714"/>
                  </a:lnTo>
                  <a:lnTo>
                    <a:pt x="633844" y="808888"/>
                  </a:lnTo>
                  <a:lnTo>
                    <a:pt x="654202" y="852944"/>
                  </a:lnTo>
                  <a:lnTo>
                    <a:pt x="678230" y="895553"/>
                  </a:lnTo>
                  <a:lnTo>
                    <a:pt x="705586" y="936371"/>
                  </a:lnTo>
                  <a:lnTo>
                    <a:pt x="735990" y="975042"/>
                  </a:lnTo>
                  <a:lnTo>
                    <a:pt x="769099" y="1011212"/>
                  </a:lnTo>
                  <a:lnTo>
                    <a:pt x="804608" y="1044562"/>
                  </a:lnTo>
                  <a:lnTo>
                    <a:pt x="842200" y="1074737"/>
                  </a:lnTo>
                  <a:lnTo>
                    <a:pt x="881570" y="1101369"/>
                  </a:lnTo>
                  <a:lnTo>
                    <a:pt x="922401" y="1124140"/>
                  </a:lnTo>
                  <a:lnTo>
                    <a:pt x="940714" y="1132674"/>
                  </a:lnTo>
                  <a:lnTo>
                    <a:pt x="947140" y="1135684"/>
                  </a:lnTo>
                  <a:lnTo>
                    <a:pt x="985329" y="1151267"/>
                  </a:lnTo>
                  <a:lnTo>
                    <a:pt x="1025728" y="1164297"/>
                  </a:lnTo>
                  <a:lnTo>
                    <a:pt x="1064983" y="1173708"/>
                  </a:lnTo>
                  <a:lnTo>
                    <a:pt x="1102563" y="1180401"/>
                  </a:lnTo>
                  <a:lnTo>
                    <a:pt x="1141844" y="1184389"/>
                  </a:lnTo>
                  <a:lnTo>
                    <a:pt x="1186230" y="1185710"/>
                  </a:lnTo>
                  <a:lnTo>
                    <a:pt x="1186345" y="1031265"/>
                  </a:lnTo>
                  <a:lnTo>
                    <a:pt x="1186446" y="875804"/>
                  </a:lnTo>
                  <a:lnTo>
                    <a:pt x="1186573" y="717778"/>
                  </a:lnTo>
                  <a:lnTo>
                    <a:pt x="1186637" y="625017"/>
                  </a:lnTo>
                  <a:lnTo>
                    <a:pt x="1186662" y="590384"/>
                  </a:lnTo>
                  <a:lnTo>
                    <a:pt x="1186776" y="423418"/>
                  </a:lnTo>
                  <a:lnTo>
                    <a:pt x="1186903" y="251739"/>
                  </a:lnTo>
                  <a:lnTo>
                    <a:pt x="1187030" y="83781"/>
                  </a:lnTo>
                  <a:lnTo>
                    <a:pt x="1187056" y="54419"/>
                  </a:lnTo>
                  <a:lnTo>
                    <a:pt x="1187069" y="21450"/>
                  </a:lnTo>
                  <a:lnTo>
                    <a:pt x="1195019" y="101625"/>
                  </a:lnTo>
                  <a:lnTo>
                    <a:pt x="1205141" y="149733"/>
                  </a:lnTo>
                  <a:lnTo>
                    <a:pt x="1218984" y="195745"/>
                  </a:lnTo>
                  <a:lnTo>
                    <a:pt x="1236522" y="239433"/>
                  </a:lnTo>
                  <a:lnTo>
                    <a:pt x="1254150" y="275297"/>
                  </a:lnTo>
                  <a:lnTo>
                    <a:pt x="1273657" y="309689"/>
                  </a:lnTo>
                  <a:lnTo>
                    <a:pt x="1295120" y="342455"/>
                  </a:lnTo>
                  <a:lnTo>
                    <a:pt x="1318602" y="373405"/>
                  </a:lnTo>
                  <a:lnTo>
                    <a:pt x="1331328" y="388010"/>
                  </a:lnTo>
                  <a:lnTo>
                    <a:pt x="1340777" y="399872"/>
                  </a:lnTo>
                  <a:lnTo>
                    <a:pt x="1346161" y="404291"/>
                  </a:lnTo>
                  <a:lnTo>
                    <a:pt x="1352143" y="410743"/>
                  </a:lnTo>
                  <a:lnTo>
                    <a:pt x="1385265" y="442950"/>
                  </a:lnTo>
                  <a:lnTo>
                    <a:pt x="1425333" y="475449"/>
                  </a:lnTo>
                  <a:lnTo>
                    <a:pt x="1470533" y="506006"/>
                  </a:lnTo>
                  <a:lnTo>
                    <a:pt x="1519021" y="532396"/>
                  </a:lnTo>
                  <a:lnTo>
                    <a:pt x="1569580" y="553974"/>
                  </a:lnTo>
                  <a:lnTo>
                    <a:pt x="1623707" y="571220"/>
                  </a:lnTo>
                  <a:lnTo>
                    <a:pt x="1685175" y="584466"/>
                  </a:lnTo>
                  <a:lnTo>
                    <a:pt x="1746059" y="591197"/>
                  </a:lnTo>
                  <a:lnTo>
                    <a:pt x="1187132" y="591654"/>
                  </a:lnTo>
                  <a:lnTo>
                    <a:pt x="1190015" y="643013"/>
                  </a:lnTo>
                  <a:lnTo>
                    <a:pt x="1196886" y="693648"/>
                  </a:lnTo>
                  <a:lnTo>
                    <a:pt x="1207719" y="743242"/>
                  </a:lnTo>
                  <a:lnTo>
                    <a:pt x="1222438" y="791502"/>
                  </a:lnTo>
                  <a:lnTo>
                    <a:pt x="1241005" y="838111"/>
                  </a:lnTo>
                  <a:lnTo>
                    <a:pt x="1263332" y="882751"/>
                  </a:lnTo>
                  <a:lnTo>
                    <a:pt x="1289392" y="925118"/>
                  </a:lnTo>
                  <a:lnTo>
                    <a:pt x="1319110" y="964907"/>
                  </a:lnTo>
                  <a:lnTo>
                    <a:pt x="1351965" y="1002995"/>
                  </a:lnTo>
                  <a:lnTo>
                    <a:pt x="1408988" y="1054785"/>
                  </a:lnTo>
                  <a:lnTo>
                    <a:pt x="1448511" y="1084427"/>
                  </a:lnTo>
                  <a:lnTo>
                    <a:pt x="1490992" y="1110615"/>
                  </a:lnTo>
                  <a:lnTo>
                    <a:pt x="1535938" y="1133170"/>
                  </a:lnTo>
                  <a:lnTo>
                    <a:pt x="1582826" y="1151928"/>
                  </a:lnTo>
                  <a:lnTo>
                    <a:pt x="1631149" y="1166723"/>
                  </a:lnTo>
                  <a:lnTo>
                    <a:pt x="1680413" y="1177378"/>
                  </a:lnTo>
                  <a:lnTo>
                    <a:pt x="1714042" y="1181112"/>
                  </a:lnTo>
                  <a:lnTo>
                    <a:pt x="1732153" y="1183246"/>
                  </a:lnTo>
                  <a:lnTo>
                    <a:pt x="1743684" y="1185710"/>
                  </a:lnTo>
                  <a:lnTo>
                    <a:pt x="1779384" y="1185710"/>
                  </a:lnTo>
                  <a:lnTo>
                    <a:pt x="1779384" y="0"/>
                  </a:lnTo>
                  <a:close/>
                </a:path>
              </a:pathLst>
            </a:custGeom>
            <a:solidFill>
              <a:srgbClr val="4141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051493" y="1563033"/>
              <a:ext cx="560705" cy="1186180"/>
            </a:xfrm>
            <a:custGeom>
              <a:avLst/>
              <a:gdLst/>
              <a:ahLst/>
              <a:cxnLst/>
              <a:rect l="l" t="t" r="r" b="b"/>
              <a:pathLst>
                <a:path w="560704" h="1186180">
                  <a:moveTo>
                    <a:pt x="1118" y="0"/>
                  </a:moveTo>
                  <a:lnTo>
                    <a:pt x="255" y="1185711"/>
                  </a:lnTo>
                  <a:lnTo>
                    <a:pt x="557715" y="1185711"/>
                  </a:lnTo>
                  <a:lnTo>
                    <a:pt x="546180" y="1183247"/>
                  </a:lnTo>
                  <a:lnTo>
                    <a:pt x="528076" y="1181110"/>
                  </a:lnTo>
                  <a:lnTo>
                    <a:pt x="508975" y="1179190"/>
                  </a:lnTo>
                  <a:lnTo>
                    <a:pt x="494445" y="1177380"/>
                  </a:lnTo>
                  <a:lnTo>
                    <a:pt x="445180" y="1166720"/>
                  </a:lnTo>
                  <a:lnTo>
                    <a:pt x="396849" y="1151925"/>
                  </a:lnTo>
                  <a:lnTo>
                    <a:pt x="349959" y="1133163"/>
                  </a:lnTo>
                  <a:lnTo>
                    <a:pt x="305020" y="1110606"/>
                  </a:lnTo>
                  <a:lnTo>
                    <a:pt x="262537" y="1084421"/>
                  </a:lnTo>
                  <a:lnTo>
                    <a:pt x="223019" y="1054779"/>
                  </a:lnTo>
                  <a:lnTo>
                    <a:pt x="165987" y="1002996"/>
                  </a:lnTo>
                  <a:lnTo>
                    <a:pt x="133141" y="964909"/>
                  </a:lnTo>
                  <a:lnTo>
                    <a:pt x="103420" y="925119"/>
                  </a:lnTo>
                  <a:lnTo>
                    <a:pt x="77363" y="882747"/>
                  </a:lnTo>
                  <a:lnTo>
                    <a:pt x="55028" y="838103"/>
                  </a:lnTo>
                  <a:lnTo>
                    <a:pt x="36470" y="791497"/>
                  </a:lnTo>
                  <a:lnTo>
                    <a:pt x="21748" y="743240"/>
                  </a:lnTo>
                  <a:lnTo>
                    <a:pt x="10918" y="693641"/>
                  </a:lnTo>
                  <a:lnTo>
                    <a:pt x="4037" y="643010"/>
                  </a:lnTo>
                  <a:lnTo>
                    <a:pt x="1162" y="591657"/>
                  </a:lnTo>
                  <a:lnTo>
                    <a:pt x="560087" y="591192"/>
                  </a:lnTo>
                  <a:lnTo>
                    <a:pt x="533552" y="589742"/>
                  </a:lnTo>
                  <a:lnTo>
                    <a:pt x="464698" y="577556"/>
                  </a:lnTo>
                  <a:lnTo>
                    <a:pt x="410325" y="563289"/>
                  </a:lnTo>
                  <a:lnTo>
                    <a:pt x="357776" y="543580"/>
                  </a:lnTo>
                  <a:lnTo>
                    <a:pt x="284564" y="506001"/>
                  </a:lnTo>
                  <a:lnTo>
                    <a:pt x="239366" y="475446"/>
                  </a:lnTo>
                  <a:lnTo>
                    <a:pt x="199292" y="442953"/>
                  </a:lnTo>
                  <a:lnTo>
                    <a:pt x="166175" y="410739"/>
                  </a:lnTo>
                  <a:lnTo>
                    <a:pt x="160195" y="404287"/>
                  </a:lnTo>
                  <a:lnTo>
                    <a:pt x="154810" y="399874"/>
                  </a:lnTo>
                  <a:lnTo>
                    <a:pt x="145355" y="388007"/>
                  </a:lnTo>
                  <a:lnTo>
                    <a:pt x="132627" y="373406"/>
                  </a:lnTo>
                  <a:lnTo>
                    <a:pt x="109150" y="342451"/>
                  </a:lnTo>
                  <a:lnTo>
                    <a:pt x="87684" y="309693"/>
                  </a:lnTo>
                  <a:lnTo>
                    <a:pt x="68172" y="275296"/>
                  </a:lnTo>
                  <a:lnTo>
                    <a:pt x="50553" y="239429"/>
                  </a:lnTo>
                  <a:lnTo>
                    <a:pt x="33011" y="195738"/>
                  </a:lnTo>
                  <a:lnTo>
                    <a:pt x="19174" y="149728"/>
                  </a:lnTo>
                  <a:lnTo>
                    <a:pt x="9052" y="101621"/>
                  </a:lnTo>
                  <a:lnTo>
                    <a:pt x="2657" y="51637"/>
                  </a:lnTo>
                  <a:lnTo>
                    <a:pt x="0" y="0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51493" y="1563033"/>
              <a:ext cx="560705" cy="1186180"/>
            </a:xfrm>
            <a:custGeom>
              <a:avLst/>
              <a:gdLst/>
              <a:ahLst/>
              <a:cxnLst/>
              <a:rect l="l" t="t" r="r" b="b"/>
              <a:pathLst>
                <a:path w="560704" h="1186180">
                  <a:moveTo>
                    <a:pt x="255" y="1185711"/>
                  </a:moveTo>
                  <a:lnTo>
                    <a:pt x="557715" y="1185711"/>
                  </a:lnTo>
                  <a:lnTo>
                    <a:pt x="546180" y="1183247"/>
                  </a:lnTo>
                  <a:lnTo>
                    <a:pt x="528076" y="1181110"/>
                  </a:lnTo>
                  <a:lnTo>
                    <a:pt x="508975" y="1179190"/>
                  </a:lnTo>
                  <a:lnTo>
                    <a:pt x="494445" y="1177380"/>
                  </a:lnTo>
                  <a:lnTo>
                    <a:pt x="445180" y="1166720"/>
                  </a:lnTo>
                  <a:lnTo>
                    <a:pt x="396849" y="1151925"/>
                  </a:lnTo>
                  <a:lnTo>
                    <a:pt x="349959" y="1133163"/>
                  </a:lnTo>
                  <a:lnTo>
                    <a:pt x="305020" y="1110606"/>
                  </a:lnTo>
                  <a:lnTo>
                    <a:pt x="262537" y="1084421"/>
                  </a:lnTo>
                  <a:lnTo>
                    <a:pt x="223019" y="1054779"/>
                  </a:lnTo>
                  <a:lnTo>
                    <a:pt x="165987" y="1002996"/>
                  </a:lnTo>
                  <a:lnTo>
                    <a:pt x="133141" y="964909"/>
                  </a:lnTo>
                  <a:lnTo>
                    <a:pt x="103420" y="925119"/>
                  </a:lnTo>
                  <a:lnTo>
                    <a:pt x="77363" y="882747"/>
                  </a:lnTo>
                  <a:lnTo>
                    <a:pt x="55028" y="838103"/>
                  </a:lnTo>
                  <a:lnTo>
                    <a:pt x="36470" y="791497"/>
                  </a:lnTo>
                  <a:lnTo>
                    <a:pt x="21748" y="743240"/>
                  </a:lnTo>
                  <a:lnTo>
                    <a:pt x="10918" y="693641"/>
                  </a:lnTo>
                  <a:lnTo>
                    <a:pt x="4037" y="643010"/>
                  </a:lnTo>
                  <a:lnTo>
                    <a:pt x="1162" y="591657"/>
                  </a:lnTo>
                  <a:lnTo>
                    <a:pt x="560087" y="591192"/>
                  </a:lnTo>
                  <a:lnTo>
                    <a:pt x="533552" y="589742"/>
                  </a:lnTo>
                  <a:lnTo>
                    <a:pt x="464698" y="577556"/>
                  </a:lnTo>
                  <a:lnTo>
                    <a:pt x="410325" y="563289"/>
                  </a:lnTo>
                  <a:lnTo>
                    <a:pt x="357776" y="543580"/>
                  </a:lnTo>
                  <a:lnTo>
                    <a:pt x="284564" y="506001"/>
                  </a:lnTo>
                  <a:lnTo>
                    <a:pt x="239366" y="475446"/>
                  </a:lnTo>
                  <a:lnTo>
                    <a:pt x="199292" y="442953"/>
                  </a:lnTo>
                  <a:lnTo>
                    <a:pt x="166175" y="410739"/>
                  </a:lnTo>
                  <a:lnTo>
                    <a:pt x="160195" y="404287"/>
                  </a:lnTo>
                  <a:lnTo>
                    <a:pt x="154810" y="399874"/>
                  </a:lnTo>
                  <a:lnTo>
                    <a:pt x="149381" y="392908"/>
                  </a:lnTo>
                  <a:lnTo>
                    <a:pt x="145355" y="388007"/>
                  </a:lnTo>
                  <a:lnTo>
                    <a:pt x="141202" y="383284"/>
                  </a:lnTo>
                  <a:lnTo>
                    <a:pt x="136950" y="378498"/>
                  </a:lnTo>
                  <a:lnTo>
                    <a:pt x="132627" y="373406"/>
                  </a:lnTo>
                  <a:lnTo>
                    <a:pt x="109150" y="342451"/>
                  </a:lnTo>
                  <a:lnTo>
                    <a:pt x="87684" y="309693"/>
                  </a:lnTo>
                  <a:lnTo>
                    <a:pt x="68172" y="275296"/>
                  </a:lnTo>
                  <a:lnTo>
                    <a:pt x="50553" y="239429"/>
                  </a:lnTo>
                  <a:lnTo>
                    <a:pt x="33011" y="195738"/>
                  </a:lnTo>
                  <a:lnTo>
                    <a:pt x="19174" y="149728"/>
                  </a:lnTo>
                  <a:lnTo>
                    <a:pt x="9052" y="101621"/>
                  </a:lnTo>
                  <a:lnTo>
                    <a:pt x="2657" y="51637"/>
                  </a:lnTo>
                  <a:lnTo>
                    <a:pt x="0" y="0"/>
                  </a:lnTo>
                  <a:lnTo>
                    <a:pt x="1118" y="0"/>
                  </a:lnTo>
                  <a:lnTo>
                    <a:pt x="255" y="1185711"/>
                  </a:lnTo>
                  <a:close/>
                </a:path>
              </a:pathLst>
            </a:custGeom>
            <a:ln w="3175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8689" y="1654225"/>
              <a:ext cx="103770" cy="11445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7576" y="2963132"/>
              <a:ext cx="145124" cy="14511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7722" y="2963132"/>
              <a:ext cx="145122" cy="14511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347315" y="3008347"/>
              <a:ext cx="815975" cy="60325"/>
            </a:xfrm>
            <a:custGeom>
              <a:avLst/>
              <a:gdLst/>
              <a:ahLst/>
              <a:cxnLst/>
              <a:rect l="l" t="t" r="r" b="b"/>
              <a:pathLst>
                <a:path w="815975" h="60325">
                  <a:moveTo>
                    <a:pt x="32105" y="10680"/>
                  </a:moveTo>
                  <a:lnTo>
                    <a:pt x="27330" y="10680"/>
                  </a:lnTo>
                  <a:lnTo>
                    <a:pt x="27330" y="15227"/>
                  </a:lnTo>
                  <a:lnTo>
                    <a:pt x="27330" y="31369"/>
                  </a:lnTo>
                  <a:lnTo>
                    <a:pt x="11252" y="31369"/>
                  </a:lnTo>
                  <a:lnTo>
                    <a:pt x="6654" y="28981"/>
                  </a:lnTo>
                  <a:lnTo>
                    <a:pt x="6654" y="17614"/>
                  </a:lnTo>
                  <a:lnTo>
                    <a:pt x="11252" y="15227"/>
                  </a:lnTo>
                  <a:lnTo>
                    <a:pt x="27330" y="15227"/>
                  </a:lnTo>
                  <a:lnTo>
                    <a:pt x="27330" y="10680"/>
                  </a:lnTo>
                  <a:lnTo>
                    <a:pt x="9093" y="10680"/>
                  </a:lnTo>
                  <a:lnTo>
                    <a:pt x="1701" y="14490"/>
                  </a:lnTo>
                  <a:lnTo>
                    <a:pt x="1701" y="30111"/>
                  </a:lnTo>
                  <a:lnTo>
                    <a:pt x="6083" y="33921"/>
                  </a:lnTo>
                  <a:lnTo>
                    <a:pt x="11760" y="35293"/>
                  </a:lnTo>
                  <a:lnTo>
                    <a:pt x="0" y="50457"/>
                  </a:lnTo>
                  <a:lnTo>
                    <a:pt x="5791" y="50457"/>
                  </a:lnTo>
                  <a:lnTo>
                    <a:pt x="17043" y="35915"/>
                  </a:lnTo>
                  <a:lnTo>
                    <a:pt x="27330" y="35915"/>
                  </a:lnTo>
                  <a:lnTo>
                    <a:pt x="27330" y="50457"/>
                  </a:lnTo>
                  <a:lnTo>
                    <a:pt x="32105" y="50457"/>
                  </a:lnTo>
                  <a:lnTo>
                    <a:pt x="32105" y="35915"/>
                  </a:lnTo>
                  <a:lnTo>
                    <a:pt x="32105" y="31369"/>
                  </a:lnTo>
                  <a:lnTo>
                    <a:pt x="32105" y="15227"/>
                  </a:lnTo>
                  <a:lnTo>
                    <a:pt x="32105" y="10680"/>
                  </a:lnTo>
                  <a:close/>
                </a:path>
                <a:path w="815975" h="60325">
                  <a:moveTo>
                    <a:pt x="69380" y="33299"/>
                  </a:moveTo>
                  <a:lnTo>
                    <a:pt x="64833" y="30403"/>
                  </a:lnTo>
                  <a:lnTo>
                    <a:pt x="61201" y="29667"/>
                  </a:lnTo>
                  <a:lnTo>
                    <a:pt x="64833" y="28473"/>
                  </a:lnTo>
                  <a:lnTo>
                    <a:pt x="67729" y="25336"/>
                  </a:lnTo>
                  <a:lnTo>
                    <a:pt x="67729" y="13411"/>
                  </a:lnTo>
                  <a:lnTo>
                    <a:pt x="61366" y="10007"/>
                  </a:lnTo>
                  <a:lnTo>
                    <a:pt x="48183" y="10007"/>
                  </a:lnTo>
                  <a:lnTo>
                    <a:pt x="44208" y="10795"/>
                  </a:lnTo>
                  <a:lnTo>
                    <a:pt x="40170" y="12560"/>
                  </a:lnTo>
                  <a:lnTo>
                    <a:pt x="40170" y="17335"/>
                  </a:lnTo>
                  <a:lnTo>
                    <a:pt x="44437" y="15341"/>
                  </a:lnTo>
                  <a:lnTo>
                    <a:pt x="48133" y="14490"/>
                  </a:lnTo>
                  <a:lnTo>
                    <a:pt x="58585" y="14554"/>
                  </a:lnTo>
                  <a:lnTo>
                    <a:pt x="62903" y="16192"/>
                  </a:lnTo>
                  <a:lnTo>
                    <a:pt x="62903" y="25336"/>
                  </a:lnTo>
                  <a:lnTo>
                    <a:pt x="58978" y="27559"/>
                  </a:lnTo>
                  <a:lnTo>
                    <a:pt x="45681" y="27559"/>
                  </a:lnTo>
                  <a:lnTo>
                    <a:pt x="45681" y="32105"/>
                  </a:lnTo>
                  <a:lnTo>
                    <a:pt x="58978" y="32105"/>
                  </a:lnTo>
                  <a:lnTo>
                    <a:pt x="64490" y="33528"/>
                  </a:lnTo>
                  <a:lnTo>
                    <a:pt x="64490" y="45173"/>
                  </a:lnTo>
                  <a:lnTo>
                    <a:pt x="58699" y="46596"/>
                  </a:lnTo>
                  <a:lnTo>
                    <a:pt x="48247" y="46647"/>
                  </a:lnTo>
                  <a:lnTo>
                    <a:pt x="43865" y="45910"/>
                  </a:lnTo>
                  <a:lnTo>
                    <a:pt x="39497" y="43865"/>
                  </a:lnTo>
                  <a:lnTo>
                    <a:pt x="39497" y="48641"/>
                  </a:lnTo>
                  <a:lnTo>
                    <a:pt x="43929" y="50342"/>
                  </a:lnTo>
                  <a:lnTo>
                    <a:pt x="48298" y="51142"/>
                  </a:lnTo>
                  <a:lnTo>
                    <a:pt x="61023" y="51142"/>
                  </a:lnTo>
                  <a:lnTo>
                    <a:pt x="69380" y="48298"/>
                  </a:lnTo>
                  <a:lnTo>
                    <a:pt x="69380" y="39725"/>
                  </a:lnTo>
                  <a:lnTo>
                    <a:pt x="69380" y="33299"/>
                  </a:lnTo>
                  <a:close/>
                </a:path>
                <a:path w="815975" h="60325">
                  <a:moveTo>
                    <a:pt x="107683" y="27673"/>
                  </a:moveTo>
                  <a:lnTo>
                    <a:pt x="102844" y="25882"/>
                  </a:lnTo>
                  <a:lnTo>
                    <a:pt x="102844" y="30911"/>
                  </a:lnTo>
                  <a:lnTo>
                    <a:pt x="102844" y="44373"/>
                  </a:lnTo>
                  <a:lnTo>
                    <a:pt x="97561" y="45910"/>
                  </a:lnTo>
                  <a:lnTo>
                    <a:pt x="81991" y="45910"/>
                  </a:lnTo>
                  <a:lnTo>
                    <a:pt x="81991" y="29375"/>
                  </a:lnTo>
                  <a:lnTo>
                    <a:pt x="97510" y="29375"/>
                  </a:lnTo>
                  <a:lnTo>
                    <a:pt x="102844" y="30911"/>
                  </a:lnTo>
                  <a:lnTo>
                    <a:pt x="102844" y="25882"/>
                  </a:lnTo>
                  <a:lnTo>
                    <a:pt x="100012" y="24828"/>
                  </a:lnTo>
                  <a:lnTo>
                    <a:pt x="81991" y="24828"/>
                  </a:lnTo>
                  <a:lnTo>
                    <a:pt x="81991" y="10680"/>
                  </a:lnTo>
                  <a:lnTo>
                    <a:pt x="77216" y="10680"/>
                  </a:lnTo>
                  <a:lnTo>
                    <a:pt x="77216" y="50457"/>
                  </a:lnTo>
                  <a:lnTo>
                    <a:pt x="100012" y="50457"/>
                  </a:lnTo>
                  <a:lnTo>
                    <a:pt x="107683" y="47561"/>
                  </a:lnTo>
                  <a:lnTo>
                    <a:pt x="107683" y="45910"/>
                  </a:lnTo>
                  <a:lnTo>
                    <a:pt x="107683" y="29375"/>
                  </a:lnTo>
                  <a:lnTo>
                    <a:pt x="107683" y="27673"/>
                  </a:lnTo>
                  <a:close/>
                </a:path>
                <a:path w="815975" h="60325">
                  <a:moveTo>
                    <a:pt x="116827" y="10680"/>
                  </a:moveTo>
                  <a:lnTo>
                    <a:pt x="112052" y="10680"/>
                  </a:lnTo>
                  <a:lnTo>
                    <a:pt x="112052" y="50457"/>
                  </a:lnTo>
                  <a:lnTo>
                    <a:pt x="116827" y="50457"/>
                  </a:lnTo>
                  <a:lnTo>
                    <a:pt x="116827" y="10680"/>
                  </a:lnTo>
                  <a:close/>
                </a:path>
                <a:path w="815975" h="60325">
                  <a:moveTo>
                    <a:pt x="159727" y="50457"/>
                  </a:moveTo>
                  <a:lnTo>
                    <a:pt x="145008" y="30060"/>
                  </a:lnTo>
                  <a:lnTo>
                    <a:pt x="158534" y="10680"/>
                  </a:lnTo>
                  <a:lnTo>
                    <a:pt x="153085" y="10680"/>
                  </a:lnTo>
                  <a:lnTo>
                    <a:pt x="141097" y="27901"/>
                  </a:lnTo>
                  <a:lnTo>
                    <a:pt x="132054" y="27901"/>
                  </a:lnTo>
                  <a:lnTo>
                    <a:pt x="132054" y="10680"/>
                  </a:lnTo>
                  <a:lnTo>
                    <a:pt x="127279" y="10680"/>
                  </a:lnTo>
                  <a:lnTo>
                    <a:pt x="127279" y="50457"/>
                  </a:lnTo>
                  <a:lnTo>
                    <a:pt x="132054" y="50457"/>
                  </a:lnTo>
                  <a:lnTo>
                    <a:pt x="132054" y="32448"/>
                  </a:lnTo>
                  <a:lnTo>
                    <a:pt x="141262" y="32448"/>
                  </a:lnTo>
                  <a:lnTo>
                    <a:pt x="154279" y="50457"/>
                  </a:lnTo>
                  <a:lnTo>
                    <a:pt x="159727" y="50457"/>
                  </a:lnTo>
                  <a:close/>
                </a:path>
                <a:path w="815975" h="60325">
                  <a:moveTo>
                    <a:pt x="216725" y="45910"/>
                  </a:moveTo>
                  <a:lnTo>
                    <a:pt x="211772" y="45910"/>
                  </a:lnTo>
                  <a:lnTo>
                    <a:pt x="211772" y="10680"/>
                  </a:lnTo>
                  <a:lnTo>
                    <a:pt x="207010" y="10680"/>
                  </a:lnTo>
                  <a:lnTo>
                    <a:pt x="207010" y="45910"/>
                  </a:lnTo>
                  <a:lnTo>
                    <a:pt x="183984" y="45910"/>
                  </a:lnTo>
                  <a:lnTo>
                    <a:pt x="183984" y="10680"/>
                  </a:lnTo>
                  <a:lnTo>
                    <a:pt x="179222" y="10680"/>
                  </a:lnTo>
                  <a:lnTo>
                    <a:pt x="179222" y="50457"/>
                  </a:lnTo>
                  <a:lnTo>
                    <a:pt x="212229" y="50457"/>
                  </a:lnTo>
                  <a:lnTo>
                    <a:pt x="212178" y="59829"/>
                  </a:lnTo>
                  <a:lnTo>
                    <a:pt x="216725" y="59829"/>
                  </a:lnTo>
                  <a:lnTo>
                    <a:pt x="216725" y="45910"/>
                  </a:lnTo>
                  <a:close/>
                </a:path>
                <a:path w="815975" h="60325">
                  <a:moveTo>
                    <a:pt x="256895" y="10680"/>
                  </a:moveTo>
                  <a:lnTo>
                    <a:pt x="252463" y="10680"/>
                  </a:lnTo>
                  <a:lnTo>
                    <a:pt x="228536" y="42443"/>
                  </a:lnTo>
                  <a:lnTo>
                    <a:pt x="228536" y="10680"/>
                  </a:lnTo>
                  <a:lnTo>
                    <a:pt x="223761" y="10680"/>
                  </a:lnTo>
                  <a:lnTo>
                    <a:pt x="223761" y="50457"/>
                  </a:lnTo>
                  <a:lnTo>
                    <a:pt x="228193" y="50457"/>
                  </a:lnTo>
                  <a:lnTo>
                    <a:pt x="252120" y="18643"/>
                  </a:lnTo>
                  <a:lnTo>
                    <a:pt x="252120" y="50457"/>
                  </a:lnTo>
                  <a:lnTo>
                    <a:pt x="256895" y="50457"/>
                  </a:lnTo>
                  <a:lnTo>
                    <a:pt x="256895" y="10680"/>
                  </a:lnTo>
                  <a:close/>
                </a:path>
                <a:path w="815975" h="60325">
                  <a:moveTo>
                    <a:pt x="309562" y="30568"/>
                  </a:moveTo>
                  <a:lnTo>
                    <a:pt x="308102" y="23558"/>
                  </a:lnTo>
                  <a:lnTo>
                    <a:pt x="304736" y="19329"/>
                  </a:lnTo>
                  <a:lnTo>
                    <a:pt x="304736" y="23126"/>
                  </a:lnTo>
                  <a:lnTo>
                    <a:pt x="304736" y="38011"/>
                  </a:lnTo>
                  <a:lnTo>
                    <a:pt x="299377" y="42799"/>
                  </a:lnTo>
                  <a:lnTo>
                    <a:pt x="296341" y="42799"/>
                  </a:lnTo>
                  <a:lnTo>
                    <a:pt x="289052" y="43078"/>
                  </a:lnTo>
                  <a:lnTo>
                    <a:pt x="289052" y="18072"/>
                  </a:lnTo>
                  <a:lnTo>
                    <a:pt x="299504" y="18465"/>
                  </a:lnTo>
                  <a:lnTo>
                    <a:pt x="304736" y="23126"/>
                  </a:lnTo>
                  <a:lnTo>
                    <a:pt x="304736" y="19329"/>
                  </a:lnTo>
                  <a:lnTo>
                    <a:pt x="304050" y="18465"/>
                  </a:lnTo>
                  <a:lnTo>
                    <a:pt x="304190" y="18465"/>
                  </a:lnTo>
                  <a:lnTo>
                    <a:pt x="303415" y="18072"/>
                  </a:lnTo>
                  <a:lnTo>
                    <a:pt x="297484" y="15049"/>
                  </a:lnTo>
                  <a:lnTo>
                    <a:pt x="289052" y="13754"/>
                  </a:lnTo>
                  <a:lnTo>
                    <a:pt x="289052" y="8585"/>
                  </a:lnTo>
                  <a:lnTo>
                    <a:pt x="284276" y="8585"/>
                  </a:lnTo>
                  <a:lnTo>
                    <a:pt x="284276" y="13754"/>
                  </a:lnTo>
                  <a:lnTo>
                    <a:pt x="284276" y="18072"/>
                  </a:lnTo>
                  <a:lnTo>
                    <a:pt x="284276" y="43078"/>
                  </a:lnTo>
                  <a:lnTo>
                    <a:pt x="276999" y="42799"/>
                  </a:lnTo>
                  <a:lnTo>
                    <a:pt x="273964" y="42799"/>
                  </a:lnTo>
                  <a:lnTo>
                    <a:pt x="268592" y="38011"/>
                  </a:lnTo>
                  <a:lnTo>
                    <a:pt x="268592" y="23126"/>
                  </a:lnTo>
                  <a:lnTo>
                    <a:pt x="273824" y="18465"/>
                  </a:lnTo>
                  <a:lnTo>
                    <a:pt x="284276" y="18072"/>
                  </a:lnTo>
                  <a:lnTo>
                    <a:pt x="284276" y="13754"/>
                  </a:lnTo>
                  <a:lnTo>
                    <a:pt x="275856" y="15049"/>
                  </a:lnTo>
                  <a:lnTo>
                    <a:pt x="269138" y="18465"/>
                  </a:lnTo>
                  <a:lnTo>
                    <a:pt x="269278" y="18465"/>
                  </a:lnTo>
                  <a:lnTo>
                    <a:pt x="265226" y="23558"/>
                  </a:lnTo>
                  <a:lnTo>
                    <a:pt x="263766" y="30568"/>
                  </a:lnTo>
                  <a:lnTo>
                    <a:pt x="265226" y="37592"/>
                  </a:lnTo>
                  <a:lnTo>
                    <a:pt x="269379" y="42799"/>
                  </a:lnTo>
                  <a:lnTo>
                    <a:pt x="275856" y="46101"/>
                  </a:lnTo>
                  <a:lnTo>
                    <a:pt x="284276" y="47396"/>
                  </a:lnTo>
                  <a:lnTo>
                    <a:pt x="284276" y="52565"/>
                  </a:lnTo>
                  <a:lnTo>
                    <a:pt x="289052" y="52565"/>
                  </a:lnTo>
                  <a:lnTo>
                    <a:pt x="289052" y="47396"/>
                  </a:lnTo>
                  <a:lnTo>
                    <a:pt x="297484" y="46101"/>
                  </a:lnTo>
                  <a:lnTo>
                    <a:pt x="303415" y="43078"/>
                  </a:lnTo>
                  <a:lnTo>
                    <a:pt x="303961" y="42799"/>
                  </a:lnTo>
                  <a:lnTo>
                    <a:pt x="308102" y="37592"/>
                  </a:lnTo>
                  <a:lnTo>
                    <a:pt x="309562" y="30568"/>
                  </a:lnTo>
                  <a:close/>
                </a:path>
                <a:path w="815975" h="60325">
                  <a:moveTo>
                    <a:pt x="346900" y="13576"/>
                  </a:moveTo>
                  <a:lnTo>
                    <a:pt x="342074" y="11760"/>
                  </a:lnTo>
                  <a:lnTo>
                    <a:pt x="342074" y="16764"/>
                  </a:lnTo>
                  <a:lnTo>
                    <a:pt x="342074" y="30226"/>
                  </a:lnTo>
                  <a:lnTo>
                    <a:pt x="336727" y="31826"/>
                  </a:lnTo>
                  <a:lnTo>
                    <a:pt x="321208" y="31826"/>
                  </a:lnTo>
                  <a:lnTo>
                    <a:pt x="321208" y="15227"/>
                  </a:lnTo>
                  <a:lnTo>
                    <a:pt x="336778" y="15227"/>
                  </a:lnTo>
                  <a:lnTo>
                    <a:pt x="342074" y="16764"/>
                  </a:lnTo>
                  <a:lnTo>
                    <a:pt x="342074" y="11760"/>
                  </a:lnTo>
                  <a:lnTo>
                    <a:pt x="339229" y="10680"/>
                  </a:lnTo>
                  <a:lnTo>
                    <a:pt x="316445" y="10680"/>
                  </a:lnTo>
                  <a:lnTo>
                    <a:pt x="316445" y="50457"/>
                  </a:lnTo>
                  <a:lnTo>
                    <a:pt x="321208" y="50457"/>
                  </a:lnTo>
                  <a:lnTo>
                    <a:pt x="321208" y="36372"/>
                  </a:lnTo>
                  <a:lnTo>
                    <a:pt x="339229" y="36372"/>
                  </a:lnTo>
                  <a:lnTo>
                    <a:pt x="346900" y="33477"/>
                  </a:lnTo>
                  <a:lnTo>
                    <a:pt x="346900" y="31826"/>
                  </a:lnTo>
                  <a:lnTo>
                    <a:pt x="346900" y="15227"/>
                  </a:lnTo>
                  <a:lnTo>
                    <a:pt x="346900" y="13576"/>
                  </a:lnTo>
                  <a:close/>
                </a:path>
                <a:path w="815975" h="60325">
                  <a:moveTo>
                    <a:pt x="386842" y="34213"/>
                  </a:moveTo>
                  <a:lnTo>
                    <a:pt x="366560" y="34213"/>
                  </a:lnTo>
                  <a:lnTo>
                    <a:pt x="366560" y="38519"/>
                  </a:lnTo>
                  <a:lnTo>
                    <a:pt x="386842" y="38519"/>
                  </a:lnTo>
                  <a:lnTo>
                    <a:pt x="386842" y="34213"/>
                  </a:lnTo>
                  <a:close/>
                </a:path>
                <a:path w="815975" h="60325">
                  <a:moveTo>
                    <a:pt x="450875" y="10680"/>
                  </a:moveTo>
                  <a:lnTo>
                    <a:pt x="446786" y="10680"/>
                  </a:lnTo>
                  <a:lnTo>
                    <a:pt x="430364" y="35229"/>
                  </a:lnTo>
                  <a:lnTo>
                    <a:pt x="413943" y="10680"/>
                  </a:lnTo>
                  <a:lnTo>
                    <a:pt x="409854" y="10680"/>
                  </a:lnTo>
                  <a:lnTo>
                    <a:pt x="409854" y="50457"/>
                  </a:lnTo>
                  <a:lnTo>
                    <a:pt x="414629" y="50457"/>
                  </a:lnTo>
                  <a:lnTo>
                    <a:pt x="414629" y="19723"/>
                  </a:lnTo>
                  <a:lnTo>
                    <a:pt x="428891" y="41084"/>
                  </a:lnTo>
                  <a:lnTo>
                    <a:pt x="431850" y="41084"/>
                  </a:lnTo>
                  <a:lnTo>
                    <a:pt x="446100" y="19723"/>
                  </a:lnTo>
                  <a:lnTo>
                    <a:pt x="446100" y="50457"/>
                  </a:lnTo>
                  <a:lnTo>
                    <a:pt x="450875" y="50457"/>
                  </a:lnTo>
                  <a:lnTo>
                    <a:pt x="450875" y="10680"/>
                  </a:lnTo>
                  <a:close/>
                </a:path>
                <a:path w="815975" h="60325">
                  <a:moveTo>
                    <a:pt x="500253" y="30568"/>
                  </a:moveTo>
                  <a:lnTo>
                    <a:pt x="498970" y="23025"/>
                  </a:lnTo>
                  <a:lnTo>
                    <a:pt x="495427" y="17018"/>
                  </a:lnTo>
                  <a:lnTo>
                    <a:pt x="495427" y="22390"/>
                  </a:lnTo>
                  <a:lnTo>
                    <a:pt x="495427" y="38747"/>
                  </a:lnTo>
                  <a:lnTo>
                    <a:pt x="490258" y="46596"/>
                  </a:lnTo>
                  <a:lnTo>
                    <a:pt x="468668" y="46596"/>
                  </a:lnTo>
                  <a:lnTo>
                    <a:pt x="463499" y="38747"/>
                  </a:lnTo>
                  <a:lnTo>
                    <a:pt x="463499" y="22390"/>
                  </a:lnTo>
                  <a:lnTo>
                    <a:pt x="468668" y="14554"/>
                  </a:lnTo>
                  <a:lnTo>
                    <a:pt x="490258" y="14554"/>
                  </a:lnTo>
                  <a:lnTo>
                    <a:pt x="495427" y="22390"/>
                  </a:lnTo>
                  <a:lnTo>
                    <a:pt x="495427" y="17018"/>
                  </a:lnTo>
                  <a:lnTo>
                    <a:pt x="495084" y="16433"/>
                  </a:lnTo>
                  <a:lnTo>
                    <a:pt x="492455" y="14554"/>
                  </a:lnTo>
                  <a:lnTo>
                    <a:pt x="488581" y="11772"/>
                  </a:lnTo>
                  <a:lnTo>
                    <a:pt x="479463" y="10007"/>
                  </a:lnTo>
                  <a:lnTo>
                    <a:pt x="470331" y="11772"/>
                  </a:lnTo>
                  <a:lnTo>
                    <a:pt x="463842" y="16433"/>
                  </a:lnTo>
                  <a:lnTo>
                    <a:pt x="459955" y="23025"/>
                  </a:lnTo>
                  <a:lnTo>
                    <a:pt x="458660" y="30568"/>
                  </a:lnTo>
                  <a:lnTo>
                    <a:pt x="459955" y="38125"/>
                  </a:lnTo>
                  <a:lnTo>
                    <a:pt x="463842" y="44716"/>
                  </a:lnTo>
                  <a:lnTo>
                    <a:pt x="470331" y="49377"/>
                  </a:lnTo>
                  <a:lnTo>
                    <a:pt x="479463" y="51142"/>
                  </a:lnTo>
                  <a:lnTo>
                    <a:pt x="488581" y="49377"/>
                  </a:lnTo>
                  <a:lnTo>
                    <a:pt x="492455" y="46596"/>
                  </a:lnTo>
                  <a:lnTo>
                    <a:pt x="495084" y="44716"/>
                  </a:lnTo>
                  <a:lnTo>
                    <a:pt x="498970" y="38125"/>
                  </a:lnTo>
                  <a:lnTo>
                    <a:pt x="500253" y="30568"/>
                  </a:lnTo>
                  <a:close/>
                </a:path>
                <a:path w="815975" h="60325">
                  <a:moveTo>
                    <a:pt x="532536" y="0"/>
                  </a:moveTo>
                  <a:lnTo>
                    <a:pt x="529691" y="1879"/>
                  </a:lnTo>
                  <a:lnTo>
                    <a:pt x="527367" y="2501"/>
                  </a:lnTo>
                  <a:lnTo>
                    <a:pt x="521792" y="2501"/>
                  </a:lnTo>
                  <a:lnTo>
                    <a:pt x="519468" y="1879"/>
                  </a:lnTo>
                  <a:lnTo>
                    <a:pt x="516623" y="0"/>
                  </a:lnTo>
                  <a:lnTo>
                    <a:pt x="516623" y="4432"/>
                  </a:lnTo>
                  <a:lnTo>
                    <a:pt x="519176" y="6248"/>
                  </a:lnTo>
                  <a:lnTo>
                    <a:pt x="521855" y="6819"/>
                  </a:lnTo>
                  <a:lnTo>
                    <a:pt x="527304" y="6819"/>
                  </a:lnTo>
                  <a:lnTo>
                    <a:pt x="529971" y="6248"/>
                  </a:lnTo>
                  <a:lnTo>
                    <a:pt x="532536" y="4432"/>
                  </a:lnTo>
                  <a:lnTo>
                    <a:pt x="532536" y="2501"/>
                  </a:lnTo>
                  <a:lnTo>
                    <a:pt x="532536" y="0"/>
                  </a:lnTo>
                  <a:close/>
                </a:path>
                <a:path w="815975" h="60325">
                  <a:moveTo>
                    <a:pt x="541172" y="10680"/>
                  </a:moveTo>
                  <a:lnTo>
                    <a:pt x="536740" y="10680"/>
                  </a:lnTo>
                  <a:lnTo>
                    <a:pt x="512813" y="42443"/>
                  </a:lnTo>
                  <a:lnTo>
                    <a:pt x="512813" y="10680"/>
                  </a:lnTo>
                  <a:lnTo>
                    <a:pt x="508038" y="10680"/>
                  </a:lnTo>
                  <a:lnTo>
                    <a:pt x="508038" y="50457"/>
                  </a:lnTo>
                  <a:lnTo>
                    <a:pt x="512470" y="50457"/>
                  </a:lnTo>
                  <a:lnTo>
                    <a:pt x="518490" y="42443"/>
                  </a:lnTo>
                  <a:lnTo>
                    <a:pt x="536397" y="18643"/>
                  </a:lnTo>
                  <a:lnTo>
                    <a:pt x="536397" y="50457"/>
                  </a:lnTo>
                  <a:lnTo>
                    <a:pt x="541172" y="50457"/>
                  </a:lnTo>
                  <a:lnTo>
                    <a:pt x="541172" y="18643"/>
                  </a:lnTo>
                  <a:lnTo>
                    <a:pt x="541172" y="10680"/>
                  </a:lnTo>
                  <a:close/>
                </a:path>
                <a:path w="815975" h="60325">
                  <a:moveTo>
                    <a:pt x="596226" y="13576"/>
                  </a:moveTo>
                  <a:lnTo>
                    <a:pt x="591400" y="11760"/>
                  </a:lnTo>
                  <a:lnTo>
                    <a:pt x="591400" y="16764"/>
                  </a:lnTo>
                  <a:lnTo>
                    <a:pt x="591400" y="30226"/>
                  </a:lnTo>
                  <a:lnTo>
                    <a:pt x="586054" y="31826"/>
                  </a:lnTo>
                  <a:lnTo>
                    <a:pt x="570547" y="31826"/>
                  </a:lnTo>
                  <a:lnTo>
                    <a:pt x="570547" y="15227"/>
                  </a:lnTo>
                  <a:lnTo>
                    <a:pt x="586117" y="15227"/>
                  </a:lnTo>
                  <a:lnTo>
                    <a:pt x="591400" y="16764"/>
                  </a:lnTo>
                  <a:lnTo>
                    <a:pt x="591400" y="11760"/>
                  </a:lnTo>
                  <a:lnTo>
                    <a:pt x="588556" y="10680"/>
                  </a:lnTo>
                  <a:lnTo>
                    <a:pt x="565772" y="10680"/>
                  </a:lnTo>
                  <a:lnTo>
                    <a:pt x="565772" y="50457"/>
                  </a:lnTo>
                  <a:lnTo>
                    <a:pt x="570547" y="50457"/>
                  </a:lnTo>
                  <a:lnTo>
                    <a:pt x="570547" y="36372"/>
                  </a:lnTo>
                  <a:lnTo>
                    <a:pt x="588556" y="36372"/>
                  </a:lnTo>
                  <a:lnTo>
                    <a:pt x="596226" y="33477"/>
                  </a:lnTo>
                  <a:lnTo>
                    <a:pt x="596226" y="31826"/>
                  </a:lnTo>
                  <a:lnTo>
                    <a:pt x="596226" y="15227"/>
                  </a:lnTo>
                  <a:lnTo>
                    <a:pt x="596226" y="13576"/>
                  </a:lnTo>
                  <a:close/>
                </a:path>
                <a:path w="815975" h="60325">
                  <a:moveTo>
                    <a:pt x="642251" y="30568"/>
                  </a:moveTo>
                  <a:lnTo>
                    <a:pt x="640956" y="23025"/>
                  </a:lnTo>
                  <a:lnTo>
                    <a:pt x="637425" y="17043"/>
                  </a:lnTo>
                  <a:lnTo>
                    <a:pt x="637425" y="22390"/>
                  </a:lnTo>
                  <a:lnTo>
                    <a:pt x="637425" y="38747"/>
                  </a:lnTo>
                  <a:lnTo>
                    <a:pt x="632256" y="46596"/>
                  </a:lnTo>
                  <a:lnTo>
                    <a:pt x="610654" y="46596"/>
                  </a:lnTo>
                  <a:lnTo>
                    <a:pt x="605485" y="38747"/>
                  </a:lnTo>
                  <a:lnTo>
                    <a:pt x="605485" y="22390"/>
                  </a:lnTo>
                  <a:lnTo>
                    <a:pt x="610654" y="14554"/>
                  </a:lnTo>
                  <a:lnTo>
                    <a:pt x="632256" y="14554"/>
                  </a:lnTo>
                  <a:lnTo>
                    <a:pt x="637425" y="22390"/>
                  </a:lnTo>
                  <a:lnTo>
                    <a:pt x="637425" y="17043"/>
                  </a:lnTo>
                  <a:lnTo>
                    <a:pt x="637070" y="16433"/>
                  </a:lnTo>
                  <a:lnTo>
                    <a:pt x="634453" y="14554"/>
                  </a:lnTo>
                  <a:lnTo>
                    <a:pt x="630580" y="11772"/>
                  </a:lnTo>
                  <a:lnTo>
                    <a:pt x="621449" y="10007"/>
                  </a:lnTo>
                  <a:lnTo>
                    <a:pt x="612330" y="11772"/>
                  </a:lnTo>
                  <a:lnTo>
                    <a:pt x="605840" y="16433"/>
                  </a:lnTo>
                  <a:lnTo>
                    <a:pt x="601954" y="23025"/>
                  </a:lnTo>
                  <a:lnTo>
                    <a:pt x="600659" y="30568"/>
                  </a:lnTo>
                  <a:lnTo>
                    <a:pt x="601954" y="38125"/>
                  </a:lnTo>
                  <a:lnTo>
                    <a:pt x="605840" y="44716"/>
                  </a:lnTo>
                  <a:lnTo>
                    <a:pt x="612330" y="49377"/>
                  </a:lnTo>
                  <a:lnTo>
                    <a:pt x="621449" y="51142"/>
                  </a:lnTo>
                  <a:lnTo>
                    <a:pt x="630580" y="49377"/>
                  </a:lnTo>
                  <a:lnTo>
                    <a:pt x="634441" y="46596"/>
                  </a:lnTo>
                  <a:lnTo>
                    <a:pt x="637070" y="44716"/>
                  </a:lnTo>
                  <a:lnTo>
                    <a:pt x="640956" y="38125"/>
                  </a:lnTo>
                  <a:lnTo>
                    <a:pt x="642251" y="30568"/>
                  </a:lnTo>
                  <a:close/>
                </a:path>
                <a:path w="815975" h="60325">
                  <a:moveTo>
                    <a:pt x="685317" y="45910"/>
                  </a:moveTo>
                  <a:lnTo>
                    <a:pt x="680326" y="45910"/>
                  </a:lnTo>
                  <a:lnTo>
                    <a:pt x="680326" y="15227"/>
                  </a:lnTo>
                  <a:lnTo>
                    <a:pt x="680326" y="10680"/>
                  </a:lnTo>
                  <a:lnTo>
                    <a:pt x="675551" y="10680"/>
                  </a:lnTo>
                  <a:lnTo>
                    <a:pt x="675551" y="15227"/>
                  </a:lnTo>
                  <a:lnTo>
                    <a:pt x="675551" y="45910"/>
                  </a:lnTo>
                  <a:lnTo>
                    <a:pt x="654748" y="45910"/>
                  </a:lnTo>
                  <a:lnTo>
                    <a:pt x="657288" y="39319"/>
                  </a:lnTo>
                  <a:lnTo>
                    <a:pt x="659015" y="31661"/>
                  </a:lnTo>
                  <a:lnTo>
                    <a:pt x="660133" y="23456"/>
                  </a:lnTo>
                  <a:lnTo>
                    <a:pt x="660768" y="15227"/>
                  </a:lnTo>
                  <a:lnTo>
                    <a:pt x="675551" y="15227"/>
                  </a:lnTo>
                  <a:lnTo>
                    <a:pt x="675551" y="10680"/>
                  </a:lnTo>
                  <a:lnTo>
                    <a:pt x="655891" y="10680"/>
                  </a:lnTo>
                  <a:lnTo>
                    <a:pt x="655599" y="20040"/>
                  </a:lnTo>
                  <a:lnTo>
                    <a:pt x="654570" y="29400"/>
                  </a:lnTo>
                  <a:lnTo>
                    <a:pt x="652576" y="38214"/>
                  </a:lnTo>
                  <a:lnTo>
                    <a:pt x="649414" y="45910"/>
                  </a:lnTo>
                  <a:lnTo>
                    <a:pt x="644575" y="45910"/>
                  </a:lnTo>
                  <a:lnTo>
                    <a:pt x="644575" y="59829"/>
                  </a:lnTo>
                  <a:lnTo>
                    <a:pt x="649122" y="59829"/>
                  </a:lnTo>
                  <a:lnTo>
                    <a:pt x="649122" y="50457"/>
                  </a:lnTo>
                  <a:lnTo>
                    <a:pt x="680770" y="50457"/>
                  </a:lnTo>
                  <a:lnTo>
                    <a:pt x="680770" y="59829"/>
                  </a:lnTo>
                  <a:lnTo>
                    <a:pt x="685317" y="59829"/>
                  </a:lnTo>
                  <a:lnTo>
                    <a:pt x="685317" y="50457"/>
                  </a:lnTo>
                  <a:lnTo>
                    <a:pt x="685317" y="45910"/>
                  </a:lnTo>
                  <a:close/>
                </a:path>
                <a:path w="815975" h="60325">
                  <a:moveTo>
                    <a:pt x="725500" y="10680"/>
                  </a:moveTo>
                  <a:lnTo>
                    <a:pt x="720725" y="10680"/>
                  </a:lnTo>
                  <a:lnTo>
                    <a:pt x="720725" y="28244"/>
                  </a:lnTo>
                  <a:lnTo>
                    <a:pt x="697141" y="28244"/>
                  </a:lnTo>
                  <a:lnTo>
                    <a:pt x="697141" y="10680"/>
                  </a:lnTo>
                  <a:lnTo>
                    <a:pt x="692365" y="10680"/>
                  </a:lnTo>
                  <a:lnTo>
                    <a:pt x="692365" y="50457"/>
                  </a:lnTo>
                  <a:lnTo>
                    <a:pt x="697141" y="50457"/>
                  </a:lnTo>
                  <a:lnTo>
                    <a:pt x="697141" y="32791"/>
                  </a:lnTo>
                  <a:lnTo>
                    <a:pt x="720725" y="32791"/>
                  </a:lnTo>
                  <a:lnTo>
                    <a:pt x="720725" y="50457"/>
                  </a:lnTo>
                  <a:lnTo>
                    <a:pt x="725500" y="50457"/>
                  </a:lnTo>
                  <a:lnTo>
                    <a:pt x="725500" y="10680"/>
                  </a:lnTo>
                  <a:close/>
                </a:path>
                <a:path w="815975" h="60325">
                  <a:moveTo>
                    <a:pt x="774877" y="30568"/>
                  </a:moveTo>
                  <a:lnTo>
                    <a:pt x="773582" y="23025"/>
                  </a:lnTo>
                  <a:lnTo>
                    <a:pt x="770039" y="17018"/>
                  </a:lnTo>
                  <a:lnTo>
                    <a:pt x="770039" y="22390"/>
                  </a:lnTo>
                  <a:lnTo>
                    <a:pt x="770039" y="38747"/>
                  </a:lnTo>
                  <a:lnTo>
                    <a:pt x="764870" y="46596"/>
                  </a:lnTo>
                  <a:lnTo>
                    <a:pt x="743280" y="46596"/>
                  </a:lnTo>
                  <a:lnTo>
                    <a:pt x="738111" y="38747"/>
                  </a:lnTo>
                  <a:lnTo>
                    <a:pt x="738111" y="22390"/>
                  </a:lnTo>
                  <a:lnTo>
                    <a:pt x="743280" y="14554"/>
                  </a:lnTo>
                  <a:lnTo>
                    <a:pt x="764870" y="14554"/>
                  </a:lnTo>
                  <a:lnTo>
                    <a:pt x="770039" y="22390"/>
                  </a:lnTo>
                  <a:lnTo>
                    <a:pt x="770039" y="17018"/>
                  </a:lnTo>
                  <a:lnTo>
                    <a:pt x="769696" y="16433"/>
                  </a:lnTo>
                  <a:lnTo>
                    <a:pt x="767067" y="14554"/>
                  </a:lnTo>
                  <a:lnTo>
                    <a:pt x="763193" y="11772"/>
                  </a:lnTo>
                  <a:lnTo>
                    <a:pt x="754075" y="10007"/>
                  </a:lnTo>
                  <a:lnTo>
                    <a:pt x="744956" y="11772"/>
                  </a:lnTo>
                  <a:lnTo>
                    <a:pt x="738454" y="16433"/>
                  </a:lnTo>
                  <a:lnTo>
                    <a:pt x="734568" y="23025"/>
                  </a:lnTo>
                  <a:lnTo>
                    <a:pt x="733272" y="30568"/>
                  </a:lnTo>
                  <a:lnTo>
                    <a:pt x="734568" y="38125"/>
                  </a:lnTo>
                  <a:lnTo>
                    <a:pt x="738454" y="44716"/>
                  </a:lnTo>
                  <a:lnTo>
                    <a:pt x="744956" y="49377"/>
                  </a:lnTo>
                  <a:lnTo>
                    <a:pt x="754075" y="51142"/>
                  </a:lnTo>
                  <a:lnTo>
                    <a:pt x="763193" y="49377"/>
                  </a:lnTo>
                  <a:lnTo>
                    <a:pt x="767067" y="46596"/>
                  </a:lnTo>
                  <a:lnTo>
                    <a:pt x="769696" y="44716"/>
                  </a:lnTo>
                  <a:lnTo>
                    <a:pt x="773582" y="38125"/>
                  </a:lnTo>
                  <a:lnTo>
                    <a:pt x="774877" y="30568"/>
                  </a:lnTo>
                  <a:close/>
                </a:path>
                <a:path w="815975" h="60325">
                  <a:moveTo>
                    <a:pt x="807148" y="0"/>
                  </a:moveTo>
                  <a:lnTo>
                    <a:pt x="804303" y="1879"/>
                  </a:lnTo>
                  <a:lnTo>
                    <a:pt x="801979" y="2501"/>
                  </a:lnTo>
                  <a:lnTo>
                    <a:pt x="796404" y="2501"/>
                  </a:lnTo>
                  <a:lnTo>
                    <a:pt x="794080" y="1879"/>
                  </a:lnTo>
                  <a:lnTo>
                    <a:pt x="791235" y="0"/>
                  </a:lnTo>
                  <a:lnTo>
                    <a:pt x="791235" y="4432"/>
                  </a:lnTo>
                  <a:lnTo>
                    <a:pt x="793788" y="6248"/>
                  </a:lnTo>
                  <a:lnTo>
                    <a:pt x="796467" y="6819"/>
                  </a:lnTo>
                  <a:lnTo>
                    <a:pt x="801916" y="6819"/>
                  </a:lnTo>
                  <a:lnTo>
                    <a:pt x="804595" y="6248"/>
                  </a:lnTo>
                  <a:lnTo>
                    <a:pt x="807148" y="4432"/>
                  </a:lnTo>
                  <a:lnTo>
                    <a:pt x="807148" y="2501"/>
                  </a:lnTo>
                  <a:lnTo>
                    <a:pt x="807148" y="0"/>
                  </a:lnTo>
                  <a:close/>
                </a:path>
                <a:path w="815975" h="60325">
                  <a:moveTo>
                    <a:pt x="815784" y="10680"/>
                  </a:moveTo>
                  <a:lnTo>
                    <a:pt x="811352" y="10680"/>
                  </a:lnTo>
                  <a:lnTo>
                    <a:pt x="787425" y="42443"/>
                  </a:lnTo>
                  <a:lnTo>
                    <a:pt x="787425" y="10680"/>
                  </a:lnTo>
                  <a:lnTo>
                    <a:pt x="782650" y="10680"/>
                  </a:lnTo>
                  <a:lnTo>
                    <a:pt x="782650" y="50457"/>
                  </a:lnTo>
                  <a:lnTo>
                    <a:pt x="787082" y="50457"/>
                  </a:lnTo>
                  <a:lnTo>
                    <a:pt x="793115" y="42443"/>
                  </a:lnTo>
                  <a:lnTo>
                    <a:pt x="811009" y="18643"/>
                  </a:lnTo>
                  <a:lnTo>
                    <a:pt x="811009" y="50457"/>
                  </a:lnTo>
                  <a:lnTo>
                    <a:pt x="815784" y="50457"/>
                  </a:lnTo>
                  <a:lnTo>
                    <a:pt x="815784" y="18643"/>
                  </a:lnTo>
                  <a:lnTo>
                    <a:pt x="815784" y="10680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4378" y="1662800"/>
              <a:ext cx="4071258" cy="407125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53326" y="4845707"/>
              <a:ext cx="1196975" cy="116839"/>
            </a:xfrm>
            <a:custGeom>
              <a:avLst/>
              <a:gdLst/>
              <a:ahLst/>
              <a:cxnLst/>
              <a:rect l="l" t="t" r="r" b="b"/>
              <a:pathLst>
                <a:path w="1196975" h="116839">
                  <a:moveTo>
                    <a:pt x="201320" y="49657"/>
                  </a:moveTo>
                  <a:lnTo>
                    <a:pt x="173228" y="22110"/>
                  </a:lnTo>
                  <a:lnTo>
                    <a:pt x="162166" y="18008"/>
                  </a:lnTo>
                  <a:lnTo>
                    <a:pt x="162166" y="51155"/>
                  </a:lnTo>
                  <a:lnTo>
                    <a:pt x="162166" y="64960"/>
                  </a:lnTo>
                  <a:lnTo>
                    <a:pt x="126758" y="77419"/>
                  </a:lnTo>
                  <a:lnTo>
                    <a:pt x="120307" y="77419"/>
                  </a:lnTo>
                  <a:lnTo>
                    <a:pt x="120307" y="38557"/>
                  </a:lnTo>
                  <a:lnTo>
                    <a:pt x="136461" y="38557"/>
                  </a:lnTo>
                  <a:lnTo>
                    <a:pt x="144792" y="40055"/>
                  </a:lnTo>
                  <a:lnTo>
                    <a:pt x="158978" y="46177"/>
                  </a:lnTo>
                  <a:lnTo>
                    <a:pt x="158775" y="46177"/>
                  </a:lnTo>
                  <a:lnTo>
                    <a:pt x="161201" y="49657"/>
                  </a:lnTo>
                  <a:lnTo>
                    <a:pt x="162166" y="51155"/>
                  </a:lnTo>
                  <a:lnTo>
                    <a:pt x="162166" y="18008"/>
                  </a:lnTo>
                  <a:lnTo>
                    <a:pt x="156819" y="16421"/>
                  </a:lnTo>
                  <a:lnTo>
                    <a:pt x="156959" y="16421"/>
                  </a:lnTo>
                  <a:lnTo>
                    <a:pt x="147485" y="14516"/>
                  </a:lnTo>
                  <a:lnTo>
                    <a:pt x="147612" y="14516"/>
                  </a:lnTo>
                  <a:lnTo>
                    <a:pt x="137604" y="13347"/>
                  </a:lnTo>
                  <a:lnTo>
                    <a:pt x="127215" y="12903"/>
                  </a:lnTo>
                  <a:lnTo>
                    <a:pt x="120307" y="12903"/>
                  </a:lnTo>
                  <a:lnTo>
                    <a:pt x="120307" y="2400"/>
                  </a:lnTo>
                  <a:lnTo>
                    <a:pt x="83413" y="2400"/>
                  </a:lnTo>
                  <a:lnTo>
                    <a:pt x="83413" y="12903"/>
                  </a:lnTo>
                  <a:lnTo>
                    <a:pt x="83413" y="38557"/>
                  </a:lnTo>
                  <a:lnTo>
                    <a:pt x="83413" y="77419"/>
                  </a:lnTo>
                  <a:lnTo>
                    <a:pt x="77863" y="77419"/>
                  </a:lnTo>
                  <a:lnTo>
                    <a:pt x="44246" y="69913"/>
                  </a:lnTo>
                  <a:lnTo>
                    <a:pt x="44030" y="69913"/>
                  </a:lnTo>
                  <a:lnTo>
                    <a:pt x="40132" y="64960"/>
                  </a:lnTo>
                  <a:lnTo>
                    <a:pt x="40055" y="51155"/>
                  </a:lnTo>
                  <a:lnTo>
                    <a:pt x="43903" y="46177"/>
                  </a:lnTo>
                  <a:lnTo>
                    <a:pt x="77863" y="38557"/>
                  </a:lnTo>
                  <a:lnTo>
                    <a:pt x="83413" y="38557"/>
                  </a:lnTo>
                  <a:lnTo>
                    <a:pt x="83413" y="12903"/>
                  </a:lnTo>
                  <a:lnTo>
                    <a:pt x="76060" y="12903"/>
                  </a:lnTo>
                  <a:lnTo>
                    <a:pt x="66103" y="13347"/>
                  </a:lnTo>
                  <a:lnTo>
                    <a:pt x="22618" y="26111"/>
                  </a:lnTo>
                  <a:lnTo>
                    <a:pt x="0" y="49657"/>
                  </a:lnTo>
                  <a:lnTo>
                    <a:pt x="38" y="66459"/>
                  </a:lnTo>
                  <a:lnTo>
                    <a:pt x="30645" y="93903"/>
                  </a:lnTo>
                  <a:lnTo>
                    <a:pt x="76504" y="103073"/>
                  </a:lnTo>
                  <a:lnTo>
                    <a:pt x="83413" y="103073"/>
                  </a:lnTo>
                  <a:lnTo>
                    <a:pt x="83413" y="113411"/>
                  </a:lnTo>
                  <a:lnTo>
                    <a:pt x="120307" y="113411"/>
                  </a:lnTo>
                  <a:lnTo>
                    <a:pt x="120307" y="103073"/>
                  </a:lnTo>
                  <a:lnTo>
                    <a:pt x="127215" y="103073"/>
                  </a:lnTo>
                  <a:lnTo>
                    <a:pt x="165163" y="97142"/>
                  </a:lnTo>
                  <a:lnTo>
                    <a:pt x="195008" y="77419"/>
                  </a:lnTo>
                  <a:lnTo>
                    <a:pt x="198120" y="74091"/>
                  </a:lnTo>
                  <a:lnTo>
                    <a:pt x="201320" y="66459"/>
                  </a:lnTo>
                  <a:lnTo>
                    <a:pt x="201320" y="49657"/>
                  </a:lnTo>
                  <a:close/>
                </a:path>
                <a:path w="1196975" h="116839">
                  <a:moveTo>
                    <a:pt x="337540" y="2400"/>
                  </a:moveTo>
                  <a:lnTo>
                    <a:pt x="298386" y="2400"/>
                  </a:lnTo>
                  <a:lnTo>
                    <a:pt x="266877" y="58216"/>
                  </a:lnTo>
                  <a:lnTo>
                    <a:pt x="236283" y="2400"/>
                  </a:lnTo>
                  <a:lnTo>
                    <a:pt x="197129" y="2400"/>
                  </a:lnTo>
                  <a:lnTo>
                    <a:pt x="242430" y="79057"/>
                  </a:lnTo>
                  <a:lnTo>
                    <a:pt x="242404" y="82511"/>
                  </a:lnTo>
                  <a:lnTo>
                    <a:pt x="241706" y="84315"/>
                  </a:lnTo>
                  <a:lnTo>
                    <a:pt x="240360" y="85064"/>
                  </a:lnTo>
                  <a:lnTo>
                    <a:pt x="235648" y="86258"/>
                  </a:lnTo>
                  <a:lnTo>
                    <a:pt x="231724" y="86563"/>
                  </a:lnTo>
                  <a:lnTo>
                    <a:pt x="226225" y="86563"/>
                  </a:lnTo>
                  <a:lnTo>
                    <a:pt x="226225" y="113715"/>
                  </a:lnTo>
                  <a:lnTo>
                    <a:pt x="267436" y="108102"/>
                  </a:lnTo>
                  <a:lnTo>
                    <a:pt x="281736" y="96621"/>
                  </a:lnTo>
                  <a:lnTo>
                    <a:pt x="337540" y="2400"/>
                  </a:lnTo>
                  <a:close/>
                </a:path>
                <a:path w="1196975" h="116839">
                  <a:moveTo>
                    <a:pt x="470458" y="2400"/>
                  </a:moveTo>
                  <a:lnTo>
                    <a:pt x="339344" y="2400"/>
                  </a:lnTo>
                  <a:lnTo>
                    <a:pt x="339344" y="32410"/>
                  </a:lnTo>
                  <a:lnTo>
                    <a:pt x="339344" y="32562"/>
                  </a:lnTo>
                  <a:lnTo>
                    <a:pt x="386753" y="32562"/>
                  </a:lnTo>
                  <a:lnTo>
                    <a:pt x="386753" y="113411"/>
                  </a:lnTo>
                  <a:lnTo>
                    <a:pt x="423659" y="113411"/>
                  </a:lnTo>
                  <a:lnTo>
                    <a:pt x="423659" y="32562"/>
                  </a:lnTo>
                  <a:lnTo>
                    <a:pt x="470458" y="32562"/>
                  </a:lnTo>
                  <a:lnTo>
                    <a:pt x="470458" y="2400"/>
                  </a:lnTo>
                  <a:close/>
                </a:path>
                <a:path w="1196975" h="116839">
                  <a:moveTo>
                    <a:pt x="616572" y="68656"/>
                  </a:moveTo>
                  <a:lnTo>
                    <a:pt x="615213" y="63982"/>
                  </a:lnTo>
                  <a:lnTo>
                    <a:pt x="615149" y="63766"/>
                  </a:lnTo>
                  <a:lnTo>
                    <a:pt x="614654" y="62064"/>
                  </a:lnTo>
                  <a:lnTo>
                    <a:pt x="578916" y="42506"/>
                  </a:lnTo>
                  <a:lnTo>
                    <a:pt x="578916" y="71716"/>
                  </a:lnTo>
                  <a:lnTo>
                    <a:pt x="578916" y="80010"/>
                  </a:lnTo>
                  <a:lnTo>
                    <a:pt x="577075" y="83337"/>
                  </a:lnTo>
                  <a:lnTo>
                    <a:pt x="569671" y="86639"/>
                  </a:lnTo>
                  <a:lnTo>
                    <a:pt x="563575" y="87464"/>
                  </a:lnTo>
                  <a:lnTo>
                    <a:pt x="551319" y="87464"/>
                  </a:lnTo>
                  <a:lnTo>
                    <a:pt x="546138" y="87337"/>
                  </a:lnTo>
                  <a:lnTo>
                    <a:pt x="515315" y="87337"/>
                  </a:lnTo>
                  <a:lnTo>
                    <a:pt x="515315" y="63766"/>
                  </a:lnTo>
                  <a:lnTo>
                    <a:pt x="560971" y="63766"/>
                  </a:lnTo>
                  <a:lnTo>
                    <a:pt x="578916" y="71716"/>
                  </a:lnTo>
                  <a:lnTo>
                    <a:pt x="578916" y="42506"/>
                  </a:lnTo>
                  <a:lnTo>
                    <a:pt x="576275" y="42100"/>
                  </a:lnTo>
                  <a:lnTo>
                    <a:pt x="566902" y="41351"/>
                  </a:lnTo>
                  <a:lnTo>
                    <a:pt x="556425" y="41109"/>
                  </a:lnTo>
                  <a:lnTo>
                    <a:pt x="515315" y="41109"/>
                  </a:lnTo>
                  <a:lnTo>
                    <a:pt x="515315" y="27000"/>
                  </a:lnTo>
                  <a:lnTo>
                    <a:pt x="608177" y="27000"/>
                  </a:lnTo>
                  <a:lnTo>
                    <a:pt x="608177" y="2552"/>
                  </a:lnTo>
                  <a:lnTo>
                    <a:pt x="480517" y="2552"/>
                  </a:lnTo>
                  <a:lnTo>
                    <a:pt x="480517" y="113563"/>
                  </a:lnTo>
                  <a:lnTo>
                    <a:pt x="561073" y="113563"/>
                  </a:lnTo>
                  <a:lnTo>
                    <a:pt x="603453" y="103365"/>
                  </a:lnTo>
                  <a:lnTo>
                    <a:pt x="614819" y="87464"/>
                  </a:lnTo>
                  <a:lnTo>
                    <a:pt x="615759" y="84836"/>
                  </a:lnTo>
                  <a:lnTo>
                    <a:pt x="616572" y="77114"/>
                  </a:lnTo>
                  <a:lnTo>
                    <a:pt x="616572" y="68656"/>
                  </a:lnTo>
                  <a:close/>
                </a:path>
                <a:path w="1196975" h="116839">
                  <a:moveTo>
                    <a:pt x="766597" y="58356"/>
                  </a:moveTo>
                  <a:lnTo>
                    <a:pt x="752119" y="22186"/>
                  </a:lnTo>
                  <a:lnTo>
                    <a:pt x="727735" y="6223"/>
                  </a:lnTo>
                  <a:lnTo>
                    <a:pt x="727735" y="52260"/>
                  </a:lnTo>
                  <a:lnTo>
                    <a:pt x="727735" y="64566"/>
                  </a:lnTo>
                  <a:lnTo>
                    <a:pt x="699884" y="88366"/>
                  </a:lnTo>
                  <a:lnTo>
                    <a:pt x="688581" y="88366"/>
                  </a:lnTo>
                  <a:lnTo>
                    <a:pt x="660679" y="64566"/>
                  </a:lnTo>
                  <a:lnTo>
                    <a:pt x="660679" y="52260"/>
                  </a:lnTo>
                  <a:lnTo>
                    <a:pt x="687603" y="28511"/>
                  </a:lnTo>
                  <a:lnTo>
                    <a:pt x="700278" y="28511"/>
                  </a:lnTo>
                  <a:lnTo>
                    <a:pt x="727735" y="52260"/>
                  </a:lnTo>
                  <a:lnTo>
                    <a:pt x="727735" y="6223"/>
                  </a:lnTo>
                  <a:lnTo>
                    <a:pt x="722731" y="4267"/>
                  </a:lnTo>
                  <a:lnTo>
                    <a:pt x="713689" y="1892"/>
                  </a:lnTo>
                  <a:lnTo>
                    <a:pt x="704164" y="482"/>
                  </a:lnTo>
                  <a:lnTo>
                    <a:pt x="694131" y="0"/>
                  </a:lnTo>
                  <a:lnTo>
                    <a:pt x="684428" y="482"/>
                  </a:lnTo>
                  <a:lnTo>
                    <a:pt x="642607" y="16598"/>
                  </a:lnTo>
                  <a:lnTo>
                    <a:pt x="621842" y="50304"/>
                  </a:lnTo>
                  <a:lnTo>
                    <a:pt x="621220" y="58356"/>
                  </a:lnTo>
                  <a:lnTo>
                    <a:pt x="621855" y="66408"/>
                  </a:lnTo>
                  <a:lnTo>
                    <a:pt x="642645" y="99860"/>
                  </a:lnTo>
                  <a:lnTo>
                    <a:pt x="684568" y="115938"/>
                  </a:lnTo>
                  <a:lnTo>
                    <a:pt x="694283" y="116420"/>
                  </a:lnTo>
                  <a:lnTo>
                    <a:pt x="704303" y="115938"/>
                  </a:lnTo>
                  <a:lnTo>
                    <a:pt x="746061" y="99860"/>
                  </a:lnTo>
                  <a:lnTo>
                    <a:pt x="766013" y="66408"/>
                  </a:lnTo>
                  <a:lnTo>
                    <a:pt x="766597" y="58356"/>
                  </a:lnTo>
                  <a:close/>
                </a:path>
                <a:path w="1196975" h="116839">
                  <a:moveTo>
                    <a:pt x="902208" y="2400"/>
                  </a:moveTo>
                  <a:lnTo>
                    <a:pt x="794804" y="2400"/>
                  </a:lnTo>
                  <a:lnTo>
                    <a:pt x="793013" y="21386"/>
                  </a:lnTo>
                  <a:lnTo>
                    <a:pt x="790333" y="39497"/>
                  </a:lnTo>
                  <a:lnTo>
                    <a:pt x="779449" y="78930"/>
                  </a:lnTo>
                  <a:lnTo>
                    <a:pt x="770801" y="83566"/>
                  </a:lnTo>
                  <a:lnTo>
                    <a:pt x="766000" y="83566"/>
                  </a:lnTo>
                  <a:lnTo>
                    <a:pt x="766000" y="113411"/>
                  </a:lnTo>
                  <a:lnTo>
                    <a:pt x="803363" y="103314"/>
                  </a:lnTo>
                  <a:lnTo>
                    <a:pt x="821651" y="62331"/>
                  </a:lnTo>
                  <a:lnTo>
                    <a:pt x="828548" y="28651"/>
                  </a:lnTo>
                  <a:lnTo>
                    <a:pt x="865162" y="28651"/>
                  </a:lnTo>
                  <a:lnTo>
                    <a:pt x="865162" y="113411"/>
                  </a:lnTo>
                  <a:lnTo>
                    <a:pt x="902208" y="113411"/>
                  </a:lnTo>
                  <a:lnTo>
                    <a:pt x="902208" y="2400"/>
                  </a:lnTo>
                  <a:close/>
                </a:path>
                <a:path w="1196975" h="116839">
                  <a:moveTo>
                    <a:pt x="1196403" y="113411"/>
                  </a:moveTo>
                  <a:lnTo>
                    <a:pt x="1186078" y="94361"/>
                  </a:lnTo>
                  <a:lnTo>
                    <a:pt x="1172502" y="69303"/>
                  </a:lnTo>
                  <a:lnTo>
                    <a:pt x="1154620" y="36309"/>
                  </a:lnTo>
                  <a:lnTo>
                    <a:pt x="1136243" y="2400"/>
                  </a:lnTo>
                  <a:lnTo>
                    <a:pt x="1135189" y="2400"/>
                  </a:lnTo>
                  <a:lnTo>
                    <a:pt x="1135189" y="69303"/>
                  </a:lnTo>
                  <a:lnTo>
                    <a:pt x="1099337" y="69303"/>
                  </a:lnTo>
                  <a:lnTo>
                    <a:pt x="1117346" y="36309"/>
                  </a:lnTo>
                  <a:lnTo>
                    <a:pt x="1135189" y="69303"/>
                  </a:lnTo>
                  <a:lnTo>
                    <a:pt x="1135189" y="2400"/>
                  </a:lnTo>
                  <a:lnTo>
                    <a:pt x="1098283" y="2400"/>
                  </a:lnTo>
                  <a:lnTo>
                    <a:pt x="1039495" y="110896"/>
                  </a:lnTo>
                  <a:lnTo>
                    <a:pt x="981570" y="53263"/>
                  </a:lnTo>
                  <a:lnTo>
                    <a:pt x="1039787" y="2400"/>
                  </a:lnTo>
                  <a:lnTo>
                    <a:pt x="993876" y="2400"/>
                  </a:lnTo>
                  <a:lnTo>
                    <a:pt x="951572" y="40957"/>
                  </a:lnTo>
                  <a:lnTo>
                    <a:pt x="951572" y="2400"/>
                  </a:lnTo>
                  <a:lnTo>
                    <a:pt x="914514" y="2400"/>
                  </a:lnTo>
                  <a:lnTo>
                    <a:pt x="914514" y="113411"/>
                  </a:lnTo>
                  <a:lnTo>
                    <a:pt x="951572" y="113411"/>
                  </a:lnTo>
                  <a:lnTo>
                    <a:pt x="951572" y="66916"/>
                  </a:lnTo>
                  <a:lnTo>
                    <a:pt x="996569" y="113411"/>
                  </a:lnTo>
                  <a:lnTo>
                    <a:pt x="1038136" y="113411"/>
                  </a:lnTo>
                  <a:lnTo>
                    <a:pt x="1042035" y="113411"/>
                  </a:lnTo>
                  <a:lnTo>
                    <a:pt x="1075486" y="113411"/>
                  </a:lnTo>
                  <a:lnTo>
                    <a:pt x="1085837" y="94361"/>
                  </a:lnTo>
                  <a:lnTo>
                    <a:pt x="1148689" y="94361"/>
                  </a:lnTo>
                  <a:lnTo>
                    <a:pt x="1159052" y="113411"/>
                  </a:lnTo>
                  <a:lnTo>
                    <a:pt x="1196403" y="113411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993" y="5042786"/>
              <a:ext cx="337990" cy="8458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6077" y="5042556"/>
              <a:ext cx="205282" cy="8709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182792" y="5455396"/>
              <a:ext cx="770890" cy="116839"/>
            </a:xfrm>
            <a:custGeom>
              <a:avLst/>
              <a:gdLst/>
              <a:ahLst/>
              <a:cxnLst/>
              <a:rect l="l" t="t" r="r" b="b"/>
              <a:pathLst>
                <a:path w="770890" h="116839">
                  <a:moveTo>
                    <a:pt x="120916" y="2400"/>
                  </a:moveTo>
                  <a:lnTo>
                    <a:pt x="84010" y="2400"/>
                  </a:lnTo>
                  <a:lnTo>
                    <a:pt x="84010" y="86702"/>
                  </a:lnTo>
                  <a:lnTo>
                    <a:pt x="120916" y="86702"/>
                  </a:lnTo>
                  <a:lnTo>
                    <a:pt x="120916" y="2400"/>
                  </a:lnTo>
                  <a:close/>
                </a:path>
                <a:path w="770890" h="116839">
                  <a:moveTo>
                    <a:pt x="204927" y="86753"/>
                  </a:moveTo>
                  <a:lnTo>
                    <a:pt x="37058" y="86753"/>
                  </a:lnTo>
                  <a:lnTo>
                    <a:pt x="37058" y="2933"/>
                  </a:lnTo>
                  <a:lnTo>
                    <a:pt x="0" y="2933"/>
                  </a:lnTo>
                  <a:lnTo>
                    <a:pt x="0" y="86753"/>
                  </a:lnTo>
                  <a:lnTo>
                    <a:pt x="0" y="113423"/>
                  </a:lnTo>
                  <a:lnTo>
                    <a:pt x="204927" y="113423"/>
                  </a:lnTo>
                  <a:lnTo>
                    <a:pt x="204927" y="86753"/>
                  </a:lnTo>
                  <a:close/>
                </a:path>
                <a:path w="770890" h="116839">
                  <a:moveTo>
                    <a:pt x="204927" y="2400"/>
                  </a:moveTo>
                  <a:lnTo>
                    <a:pt x="168021" y="2400"/>
                  </a:lnTo>
                  <a:lnTo>
                    <a:pt x="168021" y="86702"/>
                  </a:lnTo>
                  <a:lnTo>
                    <a:pt x="204927" y="86702"/>
                  </a:lnTo>
                  <a:lnTo>
                    <a:pt x="204927" y="2400"/>
                  </a:lnTo>
                  <a:close/>
                </a:path>
                <a:path w="770890" h="116839">
                  <a:moveTo>
                    <a:pt x="352844" y="58356"/>
                  </a:moveTo>
                  <a:lnTo>
                    <a:pt x="343509" y="28498"/>
                  </a:lnTo>
                  <a:lnTo>
                    <a:pt x="313994" y="6210"/>
                  </a:lnTo>
                  <a:lnTo>
                    <a:pt x="313994" y="52247"/>
                  </a:lnTo>
                  <a:lnTo>
                    <a:pt x="313994" y="64554"/>
                  </a:lnTo>
                  <a:lnTo>
                    <a:pt x="286131" y="88353"/>
                  </a:lnTo>
                  <a:lnTo>
                    <a:pt x="274840" y="88353"/>
                  </a:lnTo>
                  <a:lnTo>
                    <a:pt x="246926" y="64554"/>
                  </a:lnTo>
                  <a:lnTo>
                    <a:pt x="246926" y="52247"/>
                  </a:lnTo>
                  <a:lnTo>
                    <a:pt x="273850" y="28498"/>
                  </a:lnTo>
                  <a:lnTo>
                    <a:pt x="286537" y="28498"/>
                  </a:lnTo>
                  <a:lnTo>
                    <a:pt x="313994" y="52247"/>
                  </a:lnTo>
                  <a:lnTo>
                    <a:pt x="313994" y="6210"/>
                  </a:lnTo>
                  <a:lnTo>
                    <a:pt x="308978" y="4254"/>
                  </a:lnTo>
                  <a:lnTo>
                    <a:pt x="299948" y="1892"/>
                  </a:lnTo>
                  <a:lnTo>
                    <a:pt x="290410" y="469"/>
                  </a:lnTo>
                  <a:lnTo>
                    <a:pt x="280390" y="0"/>
                  </a:lnTo>
                  <a:lnTo>
                    <a:pt x="270675" y="469"/>
                  </a:lnTo>
                  <a:lnTo>
                    <a:pt x="228854" y="16586"/>
                  </a:lnTo>
                  <a:lnTo>
                    <a:pt x="208089" y="50292"/>
                  </a:lnTo>
                  <a:lnTo>
                    <a:pt x="207479" y="58356"/>
                  </a:lnTo>
                  <a:lnTo>
                    <a:pt x="208102" y="66395"/>
                  </a:lnTo>
                  <a:lnTo>
                    <a:pt x="228904" y="99847"/>
                  </a:lnTo>
                  <a:lnTo>
                    <a:pt x="270827" y="115938"/>
                  </a:lnTo>
                  <a:lnTo>
                    <a:pt x="280543" y="116408"/>
                  </a:lnTo>
                  <a:lnTo>
                    <a:pt x="290563" y="115938"/>
                  </a:lnTo>
                  <a:lnTo>
                    <a:pt x="332308" y="99847"/>
                  </a:lnTo>
                  <a:lnTo>
                    <a:pt x="343217" y="88353"/>
                  </a:lnTo>
                  <a:lnTo>
                    <a:pt x="343471" y="88049"/>
                  </a:lnTo>
                  <a:lnTo>
                    <a:pt x="347573" y="81254"/>
                  </a:lnTo>
                  <a:lnTo>
                    <a:pt x="350507" y="74028"/>
                  </a:lnTo>
                  <a:lnTo>
                    <a:pt x="352259" y="66395"/>
                  </a:lnTo>
                  <a:lnTo>
                    <a:pt x="352844" y="58356"/>
                  </a:lnTo>
                  <a:close/>
                </a:path>
                <a:path w="770890" h="116839">
                  <a:moveTo>
                    <a:pt x="498221" y="2933"/>
                  </a:moveTo>
                  <a:lnTo>
                    <a:pt x="362000" y="2933"/>
                  </a:lnTo>
                  <a:lnTo>
                    <a:pt x="362000" y="28333"/>
                  </a:lnTo>
                  <a:lnTo>
                    <a:pt x="362000" y="113423"/>
                  </a:lnTo>
                  <a:lnTo>
                    <a:pt x="399199" y="113423"/>
                  </a:lnTo>
                  <a:lnTo>
                    <a:pt x="399199" y="28333"/>
                  </a:lnTo>
                  <a:lnTo>
                    <a:pt x="461010" y="28333"/>
                  </a:lnTo>
                  <a:lnTo>
                    <a:pt x="461010" y="113423"/>
                  </a:lnTo>
                  <a:lnTo>
                    <a:pt x="498221" y="113423"/>
                  </a:lnTo>
                  <a:lnTo>
                    <a:pt x="498221" y="28333"/>
                  </a:lnTo>
                  <a:lnTo>
                    <a:pt x="498221" y="2933"/>
                  </a:lnTo>
                  <a:close/>
                </a:path>
                <a:path w="770890" h="116839">
                  <a:moveTo>
                    <a:pt x="629551" y="2933"/>
                  </a:moveTo>
                  <a:lnTo>
                    <a:pt x="510514" y="2933"/>
                  </a:lnTo>
                  <a:lnTo>
                    <a:pt x="510514" y="29603"/>
                  </a:lnTo>
                  <a:lnTo>
                    <a:pt x="510514" y="43573"/>
                  </a:lnTo>
                  <a:lnTo>
                    <a:pt x="510514" y="70243"/>
                  </a:lnTo>
                  <a:lnTo>
                    <a:pt x="510514" y="86753"/>
                  </a:lnTo>
                  <a:lnTo>
                    <a:pt x="510514" y="113423"/>
                  </a:lnTo>
                  <a:lnTo>
                    <a:pt x="629475" y="113423"/>
                  </a:lnTo>
                  <a:lnTo>
                    <a:pt x="629475" y="86753"/>
                  </a:lnTo>
                  <a:lnTo>
                    <a:pt x="547573" y="86753"/>
                  </a:lnTo>
                  <a:lnTo>
                    <a:pt x="547573" y="70243"/>
                  </a:lnTo>
                  <a:lnTo>
                    <a:pt x="616877" y="70243"/>
                  </a:lnTo>
                  <a:lnTo>
                    <a:pt x="616877" y="43573"/>
                  </a:lnTo>
                  <a:lnTo>
                    <a:pt x="547573" y="43573"/>
                  </a:lnTo>
                  <a:lnTo>
                    <a:pt x="547573" y="29603"/>
                  </a:lnTo>
                  <a:lnTo>
                    <a:pt x="629551" y="29603"/>
                  </a:lnTo>
                  <a:lnTo>
                    <a:pt x="629551" y="2933"/>
                  </a:lnTo>
                  <a:close/>
                </a:path>
                <a:path w="770890" h="116839">
                  <a:moveTo>
                    <a:pt x="770801" y="32004"/>
                  </a:moveTo>
                  <a:lnTo>
                    <a:pt x="741070" y="3949"/>
                  </a:lnTo>
                  <a:lnTo>
                    <a:pt x="737501" y="3289"/>
                  </a:lnTo>
                  <a:lnTo>
                    <a:pt x="737501" y="36245"/>
                  </a:lnTo>
                  <a:lnTo>
                    <a:pt x="737501" y="43751"/>
                  </a:lnTo>
                  <a:lnTo>
                    <a:pt x="722147" y="51308"/>
                  </a:lnTo>
                  <a:lnTo>
                    <a:pt x="676744" y="51308"/>
                  </a:lnTo>
                  <a:lnTo>
                    <a:pt x="676744" y="28244"/>
                  </a:lnTo>
                  <a:lnTo>
                    <a:pt x="725639" y="28244"/>
                  </a:lnTo>
                  <a:lnTo>
                    <a:pt x="731050" y="29044"/>
                  </a:lnTo>
                  <a:lnTo>
                    <a:pt x="733247" y="30099"/>
                  </a:lnTo>
                  <a:lnTo>
                    <a:pt x="736650" y="33502"/>
                  </a:lnTo>
                  <a:lnTo>
                    <a:pt x="737501" y="36245"/>
                  </a:lnTo>
                  <a:lnTo>
                    <a:pt x="737501" y="3289"/>
                  </a:lnTo>
                  <a:lnTo>
                    <a:pt x="732840" y="2400"/>
                  </a:lnTo>
                  <a:lnTo>
                    <a:pt x="639686" y="2400"/>
                  </a:lnTo>
                  <a:lnTo>
                    <a:pt x="639686" y="113411"/>
                  </a:lnTo>
                  <a:lnTo>
                    <a:pt x="676744" y="113411"/>
                  </a:lnTo>
                  <a:lnTo>
                    <a:pt x="676744" y="77558"/>
                  </a:lnTo>
                  <a:lnTo>
                    <a:pt x="724890" y="77558"/>
                  </a:lnTo>
                  <a:lnTo>
                    <a:pt x="763879" y="62306"/>
                  </a:lnTo>
                  <a:lnTo>
                    <a:pt x="770801" y="39903"/>
                  </a:lnTo>
                  <a:lnTo>
                    <a:pt x="770801" y="32004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5961" y="5652469"/>
              <a:ext cx="337990" cy="8458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0935" y="5649951"/>
              <a:ext cx="331238" cy="89385"/>
            </a:xfrm>
            <a:prstGeom prst="rect">
              <a:avLst/>
            </a:prstGeom>
          </p:spPr>
        </p:pic>
      </p:grpSp>
      <p:sp>
        <p:nvSpPr>
          <p:cNvPr id="18" name="object 18" descr=""/>
          <p:cNvSpPr/>
          <p:nvPr/>
        </p:nvSpPr>
        <p:spPr>
          <a:xfrm>
            <a:off x="8983739" y="825192"/>
            <a:ext cx="1196975" cy="116839"/>
          </a:xfrm>
          <a:custGeom>
            <a:avLst/>
            <a:gdLst/>
            <a:ahLst/>
            <a:cxnLst/>
            <a:rect l="l" t="t" r="r" b="b"/>
            <a:pathLst>
              <a:path w="1196975" h="116840">
                <a:moveTo>
                  <a:pt x="201333" y="49644"/>
                </a:moveTo>
                <a:lnTo>
                  <a:pt x="199923" y="46177"/>
                </a:lnTo>
                <a:lnTo>
                  <a:pt x="198208" y="42049"/>
                </a:lnTo>
                <a:lnTo>
                  <a:pt x="198132" y="41871"/>
                </a:lnTo>
                <a:lnTo>
                  <a:pt x="195021" y="38544"/>
                </a:lnTo>
                <a:lnTo>
                  <a:pt x="191731" y="35026"/>
                </a:lnTo>
                <a:lnTo>
                  <a:pt x="162179" y="17995"/>
                </a:lnTo>
                <a:lnTo>
                  <a:pt x="162179" y="51155"/>
                </a:lnTo>
                <a:lnTo>
                  <a:pt x="162179" y="64947"/>
                </a:lnTo>
                <a:lnTo>
                  <a:pt x="126771" y="77406"/>
                </a:lnTo>
                <a:lnTo>
                  <a:pt x="120319" y="77406"/>
                </a:lnTo>
                <a:lnTo>
                  <a:pt x="120319" y="38544"/>
                </a:lnTo>
                <a:lnTo>
                  <a:pt x="136474" y="38544"/>
                </a:lnTo>
                <a:lnTo>
                  <a:pt x="144805" y="40043"/>
                </a:lnTo>
                <a:lnTo>
                  <a:pt x="158991" y="46177"/>
                </a:lnTo>
                <a:lnTo>
                  <a:pt x="158788" y="46177"/>
                </a:lnTo>
                <a:lnTo>
                  <a:pt x="161201" y="49644"/>
                </a:lnTo>
                <a:lnTo>
                  <a:pt x="162179" y="51155"/>
                </a:lnTo>
                <a:lnTo>
                  <a:pt x="162179" y="17995"/>
                </a:lnTo>
                <a:lnTo>
                  <a:pt x="156832" y="16408"/>
                </a:lnTo>
                <a:lnTo>
                  <a:pt x="156959" y="16408"/>
                </a:lnTo>
                <a:lnTo>
                  <a:pt x="147497" y="14516"/>
                </a:lnTo>
                <a:lnTo>
                  <a:pt x="147624" y="14516"/>
                </a:lnTo>
                <a:lnTo>
                  <a:pt x="137617" y="13335"/>
                </a:lnTo>
                <a:lnTo>
                  <a:pt x="127215" y="12903"/>
                </a:lnTo>
                <a:lnTo>
                  <a:pt x="120319" y="12903"/>
                </a:lnTo>
                <a:lnTo>
                  <a:pt x="120319" y="2400"/>
                </a:lnTo>
                <a:lnTo>
                  <a:pt x="83413" y="2400"/>
                </a:lnTo>
                <a:lnTo>
                  <a:pt x="83413" y="12903"/>
                </a:lnTo>
                <a:lnTo>
                  <a:pt x="83413" y="38544"/>
                </a:lnTo>
                <a:lnTo>
                  <a:pt x="83413" y="77406"/>
                </a:lnTo>
                <a:lnTo>
                  <a:pt x="77863" y="77406"/>
                </a:lnTo>
                <a:lnTo>
                  <a:pt x="44259" y="69900"/>
                </a:lnTo>
                <a:lnTo>
                  <a:pt x="44030" y="69900"/>
                </a:lnTo>
                <a:lnTo>
                  <a:pt x="40144" y="64947"/>
                </a:lnTo>
                <a:lnTo>
                  <a:pt x="40068" y="51155"/>
                </a:lnTo>
                <a:lnTo>
                  <a:pt x="43916" y="46177"/>
                </a:lnTo>
                <a:lnTo>
                  <a:pt x="77863" y="38544"/>
                </a:lnTo>
                <a:lnTo>
                  <a:pt x="83413" y="38544"/>
                </a:lnTo>
                <a:lnTo>
                  <a:pt x="83413" y="12903"/>
                </a:lnTo>
                <a:lnTo>
                  <a:pt x="76060" y="12903"/>
                </a:lnTo>
                <a:lnTo>
                  <a:pt x="66116" y="13335"/>
                </a:lnTo>
                <a:lnTo>
                  <a:pt x="22618" y="26098"/>
                </a:lnTo>
                <a:lnTo>
                  <a:pt x="0" y="49644"/>
                </a:lnTo>
                <a:lnTo>
                  <a:pt x="50" y="66459"/>
                </a:lnTo>
                <a:lnTo>
                  <a:pt x="30645" y="93903"/>
                </a:lnTo>
                <a:lnTo>
                  <a:pt x="76517" y="103060"/>
                </a:lnTo>
                <a:lnTo>
                  <a:pt x="83413" y="103060"/>
                </a:lnTo>
                <a:lnTo>
                  <a:pt x="83413" y="113411"/>
                </a:lnTo>
                <a:lnTo>
                  <a:pt x="120319" y="113411"/>
                </a:lnTo>
                <a:lnTo>
                  <a:pt x="120319" y="103060"/>
                </a:lnTo>
                <a:lnTo>
                  <a:pt x="127215" y="103060"/>
                </a:lnTo>
                <a:lnTo>
                  <a:pt x="165176" y="97129"/>
                </a:lnTo>
                <a:lnTo>
                  <a:pt x="195021" y="77406"/>
                </a:lnTo>
                <a:lnTo>
                  <a:pt x="198132" y="74079"/>
                </a:lnTo>
                <a:lnTo>
                  <a:pt x="201333" y="66459"/>
                </a:lnTo>
                <a:lnTo>
                  <a:pt x="201333" y="49644"/>
                </a:lnTo>
                <a:close/>
              </a:path>
              <a:path w="1196975" h="116840">
                <a:moveTo>
                  <a:pt x="337553" y="2400"/>
                </a:moveTo>
                <a:lnTo>
                  <a:pt x="298399" y="2400"/>
                </a:lnTo>
                <a:lnTo>
                  <a:pt x="266890" y="58204"/>
                </a:lnTo>
                <a:lnTo>
                  <a:pt x="236283" y="2400"/>
                </a:lnTo>
                <a:lnTo>
                  <a:pt x="197129" y="2400"/>
                </a:lnTo>
                <a:lnTo>
                  <a:pt x="242443" y="79057"/>
                </a:lnTo>
                <a:lnTo>
                  <a:pt x="242417" y="82511"/>
                </a:lnTo>
                <a:lnTo>
                  <a:pt x="241719" y="84302"/>
                </a:lnTo>
                <a:lnTo>
                  <a:pt x="240360" y="85051"/>
                </a:lnTo>
                <a:lnTo>
                  <a:pt x="235661" y="86258"/>
                </a:lnTo>
                <a:lnTo>
                  <a:pt x="231736" y="86550"/>
                </a:lnTo>
                <a:lnTo>
                  <a:pt x="226237" y="86550"/>
                </a:lnTo>
                <a:lnTo>
                  <a:pt x="226237" y="113703"/>
                </a:lnTo>
                <a:lnTo>
                  <a:pt x="267436" y="108102"/>
                </a:lnTo>
                <a:lnTo>
                  <a:pt x="281749" y="96608"/>
                </a:lnTo>
                <a:lnTo>
                  <a:pt x="337553" y="2400"/>
                </a:lnTo>
                <a:close/>
              </a:path>
              <a:path w="1196975" h="116840">
                <a:moveTo>
                  <a:pt x="470471" y="2400"/>
                </a:moveTo>
                <a:lnTo>
                  <a:pt x="339344" y="2400"/>
                </a:lnTo>
                <a:lnTo>
                  <a:pt x="339344" y="32397"/>
                </a:lnTo>
                <a:lnTo>
                  <a:pt x="339344" y="32550"/>
                </a:lnTo>
                <a:lnTo>
                  <a:pt x="386753" y="32550"/>
                </a:lnTo>
                <a:lnTo>
                  <a:pt x="386753" y="113411"/>
                </a:lnTo>
                <a:lnTo>
                  <a:pt x="423659" y="113411"/>
                </a:lnTo>
                <a:lnTo>
                  <a:pt x="423659" y="32550"/>
                </a:lnTo>
                <a:lnTo>
                  <a:pt x="470471" y="32550"/>
                </a:lnTo>
                <a:lnTo>
                  <a:pt x="470471" y="2400"/>
                </a:lnTo>
                <a:close/>
              </a:path>
              <a:path w="1196975" h="116840">
                <a:moveTo>
                  <a:pt x="616585" y="68656"/>
                </a:moveTo>
                <a:lnTo>
                  <a:pt x="615213" y="63982"/>
                </a:lnTo>
                <a:lnTo>
                  <a:pt x="615149" y="63754"/>
                </a:lnTo>
                <a:lnTo>
                  <a:pt x="614654" y="62052"/>
                </a:lnTo>
                <a:lnTo>
                  <a:pt x="578929" y="42494"/>
                </a:lnTo>
                <a:lnTo>
                  <a:pt x="578929" y="71704"/>
                </a:lnTo>
                <a:lnTo>
                  <a:pt x="578929" y="80010"/>
                </a:lnTo>
                <a:lnTo>
                  <a:pt x="577075" y="83337"/>
                </a:lnTo>
                <a:lnTo>
                  <a:pt x="569683" y="86626"/>
                </a:lnTo>
                <a:lnTo>
                  <a:pt x="563575" y="87452"/>
                </a:lnTo>
                <a:lnTo>
                  <a:pt x="551332" y="87452"/>
                </a:lnTo>
                <a:lnTo>
                  <a:pt x="546150" y="87325"/>
                </a:lnTo>
                <a:lnTo>
                  <a:pt x="515315" y="87325"/>
                </a:lnTo>
                <a:lnTo>
                  <a:pt x="515315" y="63754"/>
                </a:lnTo>
                <a:lnTo>
                  <a:pt x="560984" y="63754"/>
                </a:lnTo>
                <a:lnTo>
                  <a:pt x="578929" y="71704"/>
                </a:lnTo>
                <a:lnTo>
                  <a:pt x="578929" y="42494"/>
                </a:lnTo>
                <a:lnTo>
                  <a:pt x="576287" y="42087"/>
                </a:lnTo>
                <a:lnTo>
                  <a:pt x="566902" y="41351"/>
                </a:lnTo>
                <a:lnTo>
                  <a:pt x="556425" y="41097"/>
                </a:lnTo>
                <a:lnTo>
                  <a:pt x="515315" y="41097"/>
                </a:lnTo>
                <a:lnTo>
                  <a:pt x="515315" y="27000"/>
                </a:lnTo>
                <a:lnTo>
                  <a:pt x="608177" y="27000"/>
                </a:lnTo>
                <a:lnTo>
                  <a:pt x="608177" y="2540"/>
                </a:lnTo>
                <a:lnTo>
                  <a:pt x="480517" y="2540"/>
                </a:lnTo>
                <a:lnTo>
                  <a:pt x="480517" y="113563"/>
                </a:lnTo>
                <a:lnTo>
                  <a:pt x="561073" y="113563"/>
                </a:lnTo>
                <a:lnTo>
                  <a:pt x="603453" y="103352"/>
                </a:lnTo>
                <a:lnTo>
                  <a:pt x="616585" y="77101"/>
                </a:lnTo>
                <a:lnTo>
                  <a:pt x="616585" y="68656"/>
                </a:lnTo>
                <a:close/>
              </a:path>
              <a:path w="1196975" h="116840">
                <a:moveTo>
                  <a:pt x="766597" y="58356"/>
                </a:moveTo>
                <a:lnTo>
                  <a:pt x="752119" y="22186"/>
                </a:lnTo>
                <a:lnTo>
                  <a:pt x="727748" y="6210"/>
                </a:lnTo>
                <a:lnTo>
                  <a:pt x="727748" y="52247"/>
                </a:lnTo>
                <a:lnTo>
                  <a:pt x="727748" y="64554"/>
                </a:lnTo>
                <a:lnTo>
                  <a:pt x="699897" y="88353"/>
                </a:lnTo>
                <a:lnTo>
                  <a:pt x="688594" y="88353"/>
                </a:lnTo>
                <a:lnTo>
                  <a:pt x="660692" y="64554"/>
                </a:lnTo>
                <a:lnTo>
                  <a:pt x="660692" y="52247"/>
                </a:lnTo>
                <a:lnTo>
                  <a:pt x="687616" y="28498"/>
                </a:lnTo>
                <a:lnTo>
                  <a:pt x="700290" y="28498"/>
                </a:lnTo>
                <a:lnTo>
                  <a:pt x="727748" y="52247"/>
                </a:lnTo>
                <a:lnTo>
                  <a:pt x="727748" y="6210"/>
                </a:lnTo>
                <a:lnTo>
                  <a:pt x="722731" y="4254"/>
                </a:lnTo>
                <a:lnTo>
                  <a:pt x="713701" y="1892"/>
                </a:lnTo>
                <a:lnTo>
                  <a:pt x="704164" y="469"/>
                </a:lnTo>
                <a:lnTo>
                  <a:pt x="694143" y="0"/>
                </a:lnTo>
                <a:lnTo>
                  <a:pt x="684428" y="469"/>
                </a:lnTo>
                <a:lnTo>
                  <a:pt x="642607" y="16586"/>
                </a:lnTo>
                <a:lnTo>
                  <a:pt x="621842" y="50292"/>
                </a:lnTo>
                <a:lnTo>
                  <a:pt x="621233" y="58356"/>
                </a:lnTo>
                <a:lnTo>
                  <a:pt x="621855" y="66395"/>
                </a:lnTo>
                <a:lnTo>
                  <a:pt x="642658" y="99847"/>
                </a:lnTo>
                <a:lnTo>
                  <a:pt x="684580" y="115938"/>
                </a:lnTo>
                <a:lnTo>
                  <a:pt x="694296" y="116408"/>
                </a:lnTo>
                <a:lnTo>
                  <a:pt x="704316" y="115938"/>
                </a:lnTo>
                <a:lnTo>
                  <a:pt x="746074" y="99847"/>
                </a:lnTo>
                <a:lnTo>
                  <a:pt x="756970" y="88353"/>
                </a:lnTo>
                <a:lnTo>
                  <a:pt x="757224" y="88049"/>
                </a:lnTo>
                <a:lnTo>
                  <a:pt x="761326" y="81254"/>
                </a:lnTo>
                <a:lnTo>
                  <a:pt x="764260" y="74028"/>
                </a:lnTo>
                <a:lnTo>
                  <a:pt x="766013" y="66395"/>
                </a:lnTo>
                <a:lnTo>
                  <a:pt x="766597" y="58356"/>
                </a:lnTo>
                <a:close/>
              </a:path>
              <a:path w="1196975" h="116840">
                <a:moveTo>
                  <a:pt x="902220" y="2400"/>
                </a:moveTo>
                <a:lnTo>
                  <a:pt x="794804" y="2400"/>
                </a:lnTo>
                <a:lnTo>
                  <a:pt x="793013" y="21386"/>
                </a:lnTo>
                <a:lnTo>
                  <a:pt x="790346" y="39484"/>
                </a:lnTo>
                <a:lnTo>
                  <a:pt x="779449" y="78930"/>
                </a:lnTo>
                <a:lnTo>
                  <a:pt x="770801" y="83553"/>
                </a:lnTo>
                <a:lnTo>
                  <a:pt x="766000" y="83553"/>
                </a:lnTo>
                <a:lnTo>
                  <a:pt x="766000" y="113411"/>
                </a:lnTo>
                <a:lnTo>
                  <a:pt x="803376" y="103301"/>
                </a:lnTo>
                <a:lnTo>
                  <a:pt x="821664" y="62331"/>
                </a:lnTo>
                <a:lnTo>
                  <a:pt x="828560" y="28651"/>
                </a:lnTo>
                <a:lnTo>
                  <a:pt x="865162" y="28651"/>
                </a:lnTo>
                <a:lnTo>
                  <a:pt x="865162" y="113411"/>
                </a:lnTo>
                <a:lnTo>
                  <a:pt x="902220" y="113411"/>
                </a:lnTo>
                <a:lnTo>
                  <a:pt x="902220" y="2400"/>
                </a:lnTo>
                <a:close/>
              </a:path>
              <a:path w="1196975" h="116840">
                <a:moveTo>
                  <a:pt x="1196403" y="113411"/>
                </a:moveTo>
                <a:lnTo>
                  <a:pt x="1186078" y="94361"/>
                </a:lnTo>
                <a:lnTo>
                  <a:pt x="1172502" y="69303"/>
                </a:lnTo>
                <a:lnTo>
                  <a:pt x="1154620" y="36296"/>
                </a:lnTo>
                <a:lnTo>
                  <a:pt x="1136256" y="2400"/>
                </a:lnTo>
                <a:lnTo>
                  <a:pt x="1135202" y="2400"/>
                </a:lnTo>
                <a:lnTo>
                  <a:pt x="1135202" y="69303"/>
                </a:lnTo>
                <a:lnTo>
                  <a:pt x="1099350" y="69303"/>
                </a:lnTo>
                <a:lnTo>
                  <a:pt x="1117346" y="36296"/>
                </a:lnTo>
                <a:lnTo>
                  <a:pt x="1135202" y="69303"/>
                </a:lnTo>
                <a:lnTo>
                  <a:pt x="1135202" y="2400"/>
                </a:lnTo>
                <a:lnTo>
                  <a:pt x="1098296" y="2400"/>
                </a:lnTo>
                <a:lnTo>
                  <a:pt x="1039495" y="110896"/>
                </a:lnTo>
                <a:lnTo>
                  <a:pt x="981583" y="53251"/>
                </a:lnTo>
                <a:lnTo>
                  <a:pt x="1039787" y="2400"/>
                </a:lnTo>
                <a:lnTo>
                  <a:pt x="993876" y="2400"/>
                </a:lnTo>
                <a:lnTo>
                  <a:pt x="951572" y="40944"/>
                </a:lnTo>
                <a:lnTo>
                  <a:pt x="951572" y="2400"/>
                </a:lnTo>
                <a:lnTo>
                  <a:pt x="914527" y="2400"/>
                </a:lnTo>
                <a:lnTo>
                  <a:pt x="914527" y="113411"/>
                </a:lnTo>
                <a:lnTo>
                  <a:pt x="951572" y="113411"/>
                </a:lnTo>
                <a:lnTo>
                  <a:pt x="951572" y="66903"/>
                </a:lnTo>
                <a:lnTo>
                  <a:pt x="996581" y="113411"/>
                </a:lnTo>
                <a:lnTo>
                  <a:pt x="1038136" y="113411"/>
                </a:lnTo>
                <a:lnTo>
                  <a:pt x="1042035" y="113411"/>
                </a:lnTo>
                <a:lnTo>
                  <a:pt x="1075499" y="113411"/>
                </a:lnTo>
                <a:lnTo>
                  <a:pt x="1085850" y="94361"/>
                </a:lnTo>
                <a:lnTo>
                  <a:pt x="1148702" y="94361"/>
                </a:lnTo>
                <a:lnTo>
                  <a:pt x="1159052" y="113411"/>
                </a:lnTo>
                <a:lnTo>
                  <a:pt x="1196403" y="113411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81101" y="1022263"/>
            <a:ext cx="337990" cy="84581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5706083" y="938693"/>
            <a:ext cx="4467225" cy="4395470"/>
            <a:chOff x="5706083" y="938693"/>
            <a:chExt cx="4467225" cy="4395470"/>
          </a:xfrm>
        </p:grpSpPr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67903" y="1020434"/>
              <a:ext cx="205167" cy="8892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06083" y="938693"/>
              <a:ext cx="4395102" cy="439510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73404" y="2068715"/>
              <a:ext cx="1531669" cy="20423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6945" y="1055844"/>
            <a:ext cx="4015055" cy="421932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493403" y="4616409"/>
            <a:ext cx="399415" cy="116839"/>
          </a:xfrm>
          <a:custGeom>
            <a:avLst/>
            <a:gdLst/>
            <a:ahLst/>
            <a:cxnLst/>
            <a:rect l="l" t="t" r="r" b="b"/>
            <a:pathLst>
              <a:path w="399414" h="116839">
                <a:moveTo>
                  <a:pt x="204914" y="2400"/>
                </a:moveTo>
                <a:lnTo>
                  <a:pt x="168008" y="2400"/>
                </a:lnTo>
                <a:lnTo>
                  <a:pt x="168008" y="86271"/>
                </a:lnTo>
                <a:lnTo>
                  <a:pt x="120904" y="86271"/>
                </a:lnTo>
                <a:lnTo>
                  <a:pt x="120904" y="2400"/>
                </a:lnTo>
                <a:lnTo>
                  <a:pt x="83997" y="2400"/>
                </a:lnTo>
                <a:lnTo>
                  <a:pt x="83997" y="86271"/>
                </a:lnTo>
                <a:lnTo>
                  <a:pt x="37045" y="86271"/>
                </a:lnTo>
                <a:lnTo>
                  <a:pt x="37045" y="2451"/>
                </a:lnTo>
                <a:lnTo>
                  <a:pt x="0" y="2451"/>
                </a:lnTo>
                <a:lnTo>
                  <a:pt x="0" y="86271"/>
                </a:lnTo>
                <a:lnTo>
                  <a:pt x="0" y="112941"/>
                </a:lnTo>
                <a:lnTo>
                  <a:pt x="204914" y="112941"/>
                </a:lnTo>
                <a:lnTo>
                  <a:pt x="204914" y="86702"/>
                </a:lnTo>
                <a:lnTo>
                  <a:pt x="204914" y="86271"/>
                </a:lnTo>
                <a:lnTo>
                  <a:pt x="204914" y="2400"/>
                </a:lnTo>
                <a:close/>
              </a:path>
              <a:path w="399414" h="116839">
                <a:moveTo>
                  <a:pt x="352831" y="58356"/>
                </a:moveTo>
                <a:lnTo>
                  <a:pt x="338353" y="22186"/>
                </a:lnTo>
                <a:lnTo>
                  <a:pt x="313982" y="6210"/>
                </a:lnTo>
                <a:lnTo>
                  <a:pt x="313982" y="52247"/>
                </a:lnTo>
                <a:lnTo>
                  <a:pt x="313982" y="64554"/>
                </a:lnTo>
                <a:lnTo>
                  <a:pt x="286131" y="88353"/>
                </a:lnTo>
                <a:lnTo>
                  <a:pt x="274828" y="88353"/>
                </a:lnTo>
                <a:lnTo>
                  <a:pt x="246926" y="64554"/>
                </a:lnTo>
                <a:lnTo>
                  <a:pt x="246926" y="52247"/>
                </a:lnTo>
                <a:lnTo>
                  <a:pt x="273850" y="28498"/>
                </a:lnTo>
                <a:lnTo>
                  <a:pt x="286524" y="28498"/>
                </a:lnTo>
                <a:lnTo>
                  <a:pt x="313982" y="52247"/>
                </a:lnTo>
                <a:lnTo>
                  <a:pt x="313982" y="6210"/>
                </a:lnTo>
                <a:lnTo>
                  <a:pt x="308965" y="4254"/>
                </a:lnTo>
                <a:lnTo>
                  <a:pt x="299935" y="1892"/>
                </a:lnTo>
                <a:lnTo>
                  <a:pt x="290398" y="469"/>
                </a:lnTo>
                <a:lnTo>
                  <a:pt x="280377" y="0"/>
                </a:lnTo>
                <a:lnTo>
                  <a:pt x="270662" y="469"/>
                </a:lnTo>
                <a:lnTo>
                  <a:pt x="228841" y="16586"/>
                </a:lnTo>
                <a:lnTo>
                  <a:pt x="208076" y="50292"/>
                </a:lnTo>
                <a:lnTo>
                  <a:pt x="207467" y="58356"/>
                </a:lnTo>
                <a:lnTo>
                  <a:pt x="208089" y="66395"/>
                </a:lnTo>
                <a:lnTo>
                  <a:pt x="228892" y="99847"/>
                </a:lnTo>
                <a:lnTo>
                  <a:pt x="270814" y="115938"/>
                </a:lnTo>
                <a:lnTo>
                  <a:pt x="280530" y="116408"/>
                </a:lnTo>
                <a:lnTo>
                  <a:pt x="290550" y="115938"/>
                </a:lnTo>
                <a:lnTo>
                  <a:pt x="332308" y="99847"/>
                </a:lnTo>
                <a:lnTo>
                  <a:pt x="343204" y="88353"/>
                </a:lnTo>
                <a:lnTo>
                  <a:pt x="343458" y="88049"/>
                </a:lnTo>
                <a:lnTo>
                  <a:pt x="347560" y="81254"/>
                </a:lnTo>
                <a:lnTo>
                  <a:pt x="350494" y="74028"/>
                </a:lnTo>
                <a:lnTo>
                  <a:pt x="352247" y="66395"/>
                </a:lnTo>
                <a:lnTo>
                  <a:pt x="352831" y="58356"/>
                </a:lnTo>
                <a:close/>
              </a:path>
              <a:path w="399414" h="116839">
                <a:moveTo>
                  <a:pt x="399186" y="29121"/>
                </a:moveTo>
                <a:lnTo>
                  <a:pt x="361988" y="29121"/>
                </a:lnTo>
                <a:lnTo>
                  <a:pt x="361988" y="112941"/>
                </a:lnTo>
                <a:lnTo>
                  <a:pt x="399186" y="112941"/>
                </a:lnTo>
                <a:lnTo>
                  <a:pt x="399186" y="29121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855391" y="4618809"/>
            <a:ext cx="408940" cy="111125"/>
          </a:xfrm>
          <a:custGeom>
            <a:avLst/>
            <a:gdLst/>
            <a:ahLst/>
            <a:cxnLst/>
            <a:rect l="l" t="t" r="r" b="b"/>
            <a:pathLst>
              <a:path w="408939" h="111125">
                <a:moveTo>
                  <a:pt x="136220" y="50"/>
                </a:moveTo>
                <a:lnTo>
                  <a:pt x="0" y="50"/>
                </a:lnTo>
                <a:lnTo>
                  <a:pt x="0" y="26720"/>
                </a:lnTo>
                <a:lnTo>
                  <a:pt x="99009" y="26720"/>
                </a:lnTo>
                <a:lnTo>
                  <a:pt x="99009" y="110540"/>
                </a:lnTo>
                <a:lnTo>
                  <a:pt x="136220" y="110540"/>
                </a:lnTo>
                <a:lnTo>
                  <a:pt x="136220" y="26720"/>
                </a:lnTo>
                <a:lnTo>
                  <a:pt x="136220" y="50"/>
                </a:lnTo>
                <a:close/>
              </a:path>
              <a:path w="408939" h="111125">
                <a:moveTo>
                  <a:pt x="267550" y="50"/>
                </a:moveTo>
                <a:lnTo>
                  <a:pt x="148513" y="50"/>
                </a:lnTo>
                <a:lnTo>
                  <a:pt x="148513" y="26720"/>
                </a:lnTo>
                <a:lnTo>
                  <a:pt x="148513" y="41960"/>
                </a:lnTo>
                <a:lnTo>
                  <a:pt x="148513" y="67360"/>
                </a:lnTo>
                <a:lnTo>
                  <a:pt x="148513" y="83870"/>
                </a:lnTo>
                <a:lnTo>
                  <a:pt x="148513" y="85140"/>
                </a:lnTo>
                <a:lnTo>
                  <a:pt x="148513" y="110540"/>
                </a:lnTo>
                <a:lnTo>
                  <a:pt x="267474" y="110540"/>
                </a:lnTo>
                <a:lnTo>
                  <a:pt x="267474" y="85140"/>
                </a:lnTo>
                <a:lnTo>
                  <a:pt x="267474" y="83870"/>
                </a:lnTo>
                <a:lnTo>
                  <a:pt x="218960" y="83870"/>
                </a:lnTo>
                <a:lnTo>
                  <a:pt x="218960" y="85140"/>
                </a:lnTo>
                <a:lnTo>
                  <a:pt x="185572" y="85140"/>
                </a:lnTo>
                <a:lnTo>
                  <a:pt x="185572" y="83870"/>
                </a:lnTo>
                <a:lnTo>
                  <a:pt x="185572" y="67360"/>
                </a:lnTo>
                <a:lnTo>
                  <a:pt x="254876" y="67360"/>
                </a:lnTo>
                <a:lnTo>
                  <a:pt x="254876" y="41960"/>
                </a:lnTo>
                <a:lnTo>
                  <a:pt x="185572" y="41960"/>
                </a:lnTo>
                <a:lnTo>
                  <a:pt x="185572" y="26720"/>
                </a:lnTo>
                <a:lnTo>
                  <a:pt x="267550" y="26720"/>
                </a:lnTo>
                <a:lnTo>
                  <a:pt x="267550" y="50"/>
                </a:lnTo>
                <a:close/>
              </a:path>
              <a:path w="408939" h="111125">
                <a:moveTo>
                  <a:pt x="408800" y="29603"/>
                </a:moveTo>
                <a:lnTo>
                  <a:pt x="379069" y="1549"/>
                </a:lnTo>
                <a:lnTo>
                  <a:pt x="375500" y="889"/>
                </a:lnTo>
                <a:lnTo>
                  <a:pt x="375500" y="33845"/>
                </a:lnTo>
                <a:lnTo>
                  <a:pt x="375500" y="41351"/>
                </a:lnTo>
                <a:lnTo>
                  <a:pt x="360146" y="48907"/>
                </a:lnTo>
                <a:lnTo>
                  <a:pt x="314744" y="48907"/>
                </a:lnTo>
                <a:lnTo>
                  <a:pt x="314744" y="25844"/>
                </a:lnTo>
                <a:lnTo>
                  <a:pt x="363651" y="25844"/>
                </a:lnTo>
                <a:lnTo>
                  <a:pt x="369049" y="26644"/>
                </a:lnTo>
                <a:lnTo>
                  <a:pt x="371246" y="27698"/>
                </a:lnTo>
                <a:lnTo>
                  <a:pt x="374650" y="31102"/>
                </a:lnTo>
                <a:lnTo>
                  <a:pt x="375500" y="33845"/>
                </a:lnTo>
                <a:lnTo>
                  <a:pt x="375500" y="889"/>
                </a:lnTo>
                <a:lnTo>
                  <a:pt x="370852" y="0"/>
                </a:lnTo>
                <a:lnTo>
                  <a:pt x="277685" y="0"/>
                </a:lnTo>
                <a:lnTo>
                  <a:pt x="277685" y="111010"/>
                </a:lnTo>
                <a:lnTo>
                  <a:pt x="314744" y="111010"/>
                </a:lnTo>
                <a:lnTo>
                  <a:pt x="314744" y="75158"/>
                </a:lnTo>
                <a:lnTo>
                  <a:pt x="362889" y="75158"/>
                </a:lnTo>
                <a:lnTo>
                  <a:pt x="401878" y="59905"/>
                </a:lnTo>
                <a:lnTo>
                  <a:pt x="408800" y="37503"/>
                </a:lnTo>
                <a:lnTo>
                  <a:pt x="408800" y="29603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6563" y="4813481"/>
            <a:ext cx="337988" cy="8458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1535" y="4810964"/>
            <a:ext cx="331240" cy="89385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6711099" y="1216682"/>
            <a:ext cx="543560" cy="125730"/>
          </a:xfrm>
          <a:custGeom>
            <a:avLst/>
            <a:gdLst/>
            <a:ahLst/>
            <a:cxnLst/>
            <a:rect l="l" t="t" r="r" b="b"/>
            <a:pathLst>
              <a:path w="543559" h="125730">
                <a:moveTo>
                  <a:pt x="277241" y="0"/>
                </a:moveTo>
                <a:lnTo>
                  <a:pt x="238086" y="0"/>
                </a:lnTo>
                <a:lnTo>
                  <a:pt x="206578" y="55803"/>
                </a:lnTo>
                <a:lnTo>
                  <a:pt x="175971" y="0"/>
                </a:lnTo>
                <a:lnTo>
                  <a:pt x="138023" y="0"/>
                </a:lnTo>
                <a:lnTo>
                  <a:pt x="136817" y="0"/>
                </a:lnTo>
                <a:lnTo>
                  <a:pt x="96316" y="0"/>
                </a:lnTo>
                <a:lnTo>
                  <a:pt x="69011" y="34505"/>
                </a:lnTo>
                <a:lnTo>
                  <a:pt x="41706" y="0"/>
                </a:lnTo>
                <a:lnTo>
                  <a:pt x="0" y="0"/>
                </a:lnTo>
                <a:lnTo>
                  <a:pt x="43510" y="55956"/>
                </a:lnTo>
                <a:lnTo>
                  <a:pt x="0" y="111010"/>
                </a:lnTo>
                <a:lnTo>
                  <a:pt x="41706" y="111010"/>
                </a:lnTo>
                <a:lnTo>
                  <a:pt x="69011" y="76657"/>
                </a:lnTo>
                <a:lnTo>
                  <a:pt x="96316" y="111010"/>
                </a:lnTo>
                <a:lnTo>
                  <a:pt x="138023" y="111010"/>
                </a:lnTo>
                <a:lnTo>
                  <a:pt x="94665" y="55956"/>
                </a:lnTo>
                <a:lnTo>
                  <a:pt x="137337" y="889"/>
                </a:lnTo>
                <a:lnTo>
                  <a:pt x="182130" y="76657"/>
                </a:lnTo>
                <a:lnTo>
                  <a:pt x="182105" y="80111"/>
                </a:lnTo>
                <a:lnTo>
                  <a:pt x="181406" y="81902"/>
                </a:lnTo>
                <a:lnTo>
                  <a:pt x="180047" y="82651"/>
                </a:lnTo>
                <a:lnTo>
                  <a:pt x="175348" y="83858"/>
                </a:lnTo>
                <a:lnTo>
                  <a:pt x="171424" y="84162"/>
                </a:lnTo>
                <a:lnTo>
                  <a:pt x="165925" y="84162"/>
                </a:lnTo>
                <a:lnTo>
                  <a:pt x="165925" y="111315"/>
                </a:lnTo>
                <a:lnTo>
                  <a:pt x="207124" y="105702"/>
                </a:lnTo>
                <a:lnTo>
                  <a:pt x="221437" y="94208"/>
                </a:lnTo>
                <a:lnTo>
                  <a:pt x="277241" y="0"/>
                </a:lnTo>
                <a:close/>
              </a:path>
              <a:path w="543559" h="125730">
                <a:moveTo>
                  <a:pt x="399351" y="84010"/>
                </a:moveTo>
                <a:lnTo>
                  <a:pt x="384505" y="84010"/>
                </a:lnTo>
                <a:lnTo>
                  <a:pt x="384403" y="26555"/>
                </a:lnTo>
                <a:lnTo>
                  <a:pt x="384352" y="0"/>
                </a:lnTo>
                <a:lnTo>
                  <a:pt x="349999" y="0"/>
                </a:lnTo>
                <a:lnTo>
                  <a:pt x="349999" y="26695"/>
                </a:lnTo>
                <a:lnTo>
                  <a:pt x="349999" y="84010"/>
                </a:lnTo>
                <a:lnTo>
                  <a:pt x="295236" y="84010"/>
                </a:lnTo>
                <a:lnTo>
                  <a:pt x="299021" y="75895"/>
                </a:lnTo>
                <a:lnTo>
                  <a:pt x="302425" y="68211"/>
                </a:lnTo>
                <a:lnTo>
                  <a:pt x="315315" y="26695"/>
                </a:lnTo>
                <a:lnTo>
                  <a:pt x="315341" y="26555"/>
                </a:lnTo>
                <a:lnTo>
                  <a:pt x="349999" y="26695"/>
                </a:lnTo>
                <a:lnTo>
                  <a:pt x="349999" y="0"/>
                </a:lnTo>
                <a:lnTo>
                  <a:pt x="283083" y="0"/>
                </a:lnTo>
                <a:lnTo>
                  <a:pt x="282917" y="7937"/>
                </a:lnTo>
                <a:lnTo>
                  <a:pt x="282435" y="15544"/>
                </a:lnTo>
                <a:lnTo>
                  <a:pt x="272884" y="55803"/>
                </a:lnTo>
                <a:lnTo>
                  <a:pt x="259829" y="84010"/>
                </a:lnTo>
                <a:lnTo>
                  <a:pt x="248729" y="84010"/>
                </a:lnTo>
                <a:lnTo>
                  <a:pt x="248729" y="125412"/>
                </a:lnTo>
                <a:lnTo>
                  <a:pt x="283387" y="125412"/>
                </a:lnTo>
                <a:lnTo>
                  <a:pt x="283387" y="111010"/>
                </a:lnTo>
                <a:lnTo>
                  <a:pt x="364693" y="111163"/>
                </a:lnTo>
                <a:lnTo>
                  <a:pt x="364693" y="125412"/>
                </a:lnTo>
                <a:lnTo>
                  <a:pt x="399351" y="125412"/>
                </a:lnTo>
                <a:lnTo>
                  <a:pt x="399351" y="111010"/>
                </a:lnTo>
                <a:lnTo>
                  <a:pt x="399351" y="84010"/>
                </a:lnTo>
                <a:close/>
              </a:path>
              <a:path w="543559" h="125730">
                <a:moveTo>
                  <a:pt x="543217" y="0"/>
                </a:moveTo>
                <a:lnTo>
                  <a:pt x="506310" y="0"/>
                </a:lnTo>
                <a:lnTo>
                  <a:pt x="444804" y="68859"/>
                </a:lnTo>
                <a:lnTo>
                  <a:pt x="444804" y="0"/>
                </a:lnTo>
                <a:lnTo>
                  <a:pt x="407758" y="0"/>
                </a:lnTo>
                <a:lnTo>
                  <a:pt x="407758" y="111010"/>
                </a:lnTo>
                <a:lnTo>
                  <a:pt x="444804" y="111010"/>
                </a:lnTo>
                <a:lnTo>
                  <a:pt x="506310" y="41998"/>
                </a:lnTo>
                <a:lnTo>
                  <a:pt x="506310" y="111010"/>
                </a:lnTo>
                <a:lnTo>
                  <a:pt x="543217" y="111010"/>
                </a:lnTo>
                <a:lnTo>
                  <a:pt x="543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9521" y="1411354"/>
            <a:ext cx="337988" cy="8458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94410" y="1409525"/>
            <a:ext cx="216451" cy="88927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8983739" y="5240233"/>
            <a:ext cx="1196975" cy="116839"/>
          </a:xfrm>
          <a:custGeom>
            <a:avLst/>
            <a:gdLst/>
            <a:ahLst/>
            <a:cxnLst/>
            <a:rect l="l" t="t" r="r" b="b"/>
            <a:pathLst>
              <a:path w="1196975" h="116839">
                <a:moveTo>
                  <a:pt x="201333" y="49657"/>
                </a:moveTo>
                <a:lnTo>
                  <a:pt x="199923" y="46189"/>
                </a:lnTo>
                <a:lnTo>
                  <a:pt x="198208" y="42062"/>
                </a:lnTo>
                <a:lnTo>
                  <a:pt x="198132" y="41884"/>
                </a:lnTo>
                <a:lnTo>
                  <a:pt x="195021" y="38557"/>
                </a:lnTo>
                <a:lnTo>
                  <a:pt x="191731" y="35026"/>
                </a:lnTo>
                <a:lnTo>
                  <a:pt x="162179" y="18008"/>
                </a:lnTo>
                <a:lnTo>
                  <a:pt x="162179" y="51155"/>
                </a:lnTo>
                <a:lnTo>
                  <a:pt x="162179" y="64960"/>
                </a:lnTo>
                <a:lnTo>
                  <a:pt x="126771" y="77419"/>
                </a:lnTo>
                <a:lnTo>
                  <a:pt x="120319" y="77419"/>
                </a:lnTo>
                <a:lnTo>
                  <a:pt x="120319" y="38557"/>
                </a:lnTo>
                <a:lnTo>
                  <a:pt x="136474" y="38557"/>
                </a:lnTo>
                <a:lnTo>
                  <a:pt x="144805" y="40055"/>
                </a:lnTo>
                <a:lnTo>
                  <a:pt x="158991" y="46189"/>
                </a:lnTo>
                <a:lnTo>
                  <a:pt x="158788" y="46189"/>
                </a:lnTo>
                <a:lnTo>
                  <a:pt x="161201" y="49657"/>
                </a:lnTo>
                <a:lnTo>
                  <a:pt x="162179" y="51155"/>
                </a:lnTo>
                <a:lnTo>
                  <a:pt x="162179" y="18008"/>
                </a:lnTo>
                <a:lnTo>
                  <a:pt x="156832" y="16421"/>
                </a:lnTo>
                <a:lnTo>
                  <a:pt x="156959" y="16421"/>
                </a:lnTo>
                <a:lnTo>
                  <a:pt x="147497" y="14516"/>
                </a:lnTo>
                <a:lnTo>
                  <a:pt x="147624" y="14516"/>
                </a:lnTo>
                <a:lnTo>
                  <a:pt x="137617" y="13347"/>
                </a:lnTo>
                <a:lnTo>
                  <a:pt x="127215" y="12903"/>
                </a:lnTo>
                <a:lnTo>
                  <a:pt x="120319" y="12903"/>
                </a:lnTo>
                <a:lnTo>
                  <a:pt x="120319" y="2400"/>
                </a:lnTo>
                <a:lnTo>
                  <a:pt x="83413" y="2400"/>
                </a:lnTo>
                <a:lnTo>
                  <a:pt x="83413" y="12903"/>
                </a:lnTo>
                <a:lnTo>
                  <a:pt x="83413" y="38557"/>
                </a:lnTo>
                <a:lnTo>
                  <a:pt x="83413" y="77419"/>
                </a:lnTo>
                <a:lnTo>
                  <a:pt x="77863" y="77419"/>
                </a:lnTo>
                <a:lnTo>
                  <a:pt x="44259" y="69913"/>
                </a:lnTo>
                <a:lnTo>
                  <a:pt x="44030" y="69913"/>
                </a:lnTo>
                <a:lnTo>
                  <a:pt x="40144" y="64960"/>
                </a:lnTo>
                <a:lnTo>
                  <a:pt x="40068" y="51155"/>
                </a:lnTo>
                <a:lnTo>
                  <a:pt x="43916" y="46189"/>
                </a:lnTo>
                <a:lnTo>
                  <a:pt x="77863" y="38557"/>
                </a:lnTo>
                <a:lnTo>
                  <a:pt x="83413" y="38557"/>
                </a:lnTo>
                <a:lnTo>
                  <a:pt x="83413" y="12903"/>
                </a:lnTo>
                <a:lnTo>
                  <a:pt x="76060" y="12903"/>
                </a:lnTo>
                <a:lnTo>
                  <a:pt x="66116" y="13347"/>
                </a:lnTo>
                <a:lnTo>
                  <a:pt x="22618" y="26111"/>
                </a:lnTo>
                <a:lnTo>
                  <a:pt x="0" y="49657"/>
                </a:lnTo>
                <a:lnTo>
                  <a:pt x="50" y="66459"/>
                </a:lnTo>
                <a:lnTo>
                  <a:pt x="30645" y="93903"/>
                </a:lnTo>
                <a:lnTo>
                  <a:pt x="76517" y="103073"/>
                </a:lnTo>
                <a:lnTo>
                  <a:pt x="83413" y="103073"/>
                </a:lnTo>
                <a:lnTo>
                  <a:pt x="83413" y="113423"/>
                </a:lnTo>
                <a:lnTo>
                  <a:pt x="120319" y="113423"/>
                </a:lnTo>
                <a:lnTo>
                  <a:pt x="120319" y="103073"/>
                </a:lnTo>
                <a:lnTo>
                  <a:pt x="127215" y="103073"/>
                </a:lnTo>
                <a:lnTo>
                  <a:pt x="165176" y="97142"/>
                </a:lnTo>
                <a:lnTo>
                  <a:pt x="195021" y="77419"/>
                </a:lnTo>
                <a:lnTo>
                  <a:pt x="198132" y="74091"/>
                </a:lnTo>
                <a:lnTo>
                  <a:pt x="201333" y="66459"/>
                </a:lnTo>
                <a:lnTo>
                  <a:pt x="201333" y="49657"/>
                </a:lnTo>
                <a:close/>
              </a:path>
              <a:path w="1196975" h="116839">
                <a:moveTo>
                  <a:pt x="337553" y="2400"/>
                </a:moveTo>
                <a:lnTo>
                  <a:pt x="298399" y="2400"/>
                </a:lnTo>
                <a:lnTo>
                  <a:pt x="266890" y="58216"/>
                </a:lnTo>
                <a:lnTo>
                  <a:pt x="236283" y="2400"/>
                </a:lnTo>
                <a:lnTo>
                  <a:pt x="197129" y="2400"/>
                </a:lnTo>
                <a:lnTo>
                  <a:pt x="242443" y="79070"/>
                </a:lnTo>
                <a:lnTo>
                  <a:pt x="242417" y="82511"/>
                </a:lnTo>
                <a:lnTo>
                  <a:pt x="241719" y="84315"/>
                </a:lnTo>
                <a:lnTo>
                  <a:pt x="240360" y="85064"/>
                </a:lnTo>
                <a:lnTo>
                  <a:pt x="235661" y="86258"/>
                </a:lnTo>
                <a:lnTo>
                  <a:pt x="231736" y="86563"/>
                </a:lnTo>
                <a:lnTo>
                  <a:pt x="226237" y="86563"/>
                </a:lnTo>
                <a:lnTo>
                  <a:pt x="226237" y="113715"/>
                </a:lnTo>
                <a:lnTo>
                  <a:pt x="267436" y="108102"/>
                </a:lnTo>
                <a:lnTo>
                  <a:pt x="281749" y="96621"/>
                </a:lnTo>
                <a:lnTo>
                  <a:pt x="337553" y="2400"/>
                </a:lnTo>
                <a:close/>
              </a:path>
              <a:path w="1196975" h="116839">
                <a:moveTo>
                  <a:pt x="470471" y="2400"/>
                </a:moveTo>
                <a:lnTo>
                  <a:pt x="339344" y="2400"/>
                </a:lnTo>
                <a:lnTo>
                  <a:pt x="339344" y="32410"/>
                </a:lnTo>
                <a:lnTo>
                  <a:pt x="339344" y="32562"/>
                </a:lnTo>
                <a:lnTo>
                  <a:pt x="386753" y="32562"/>
                </a:lnTo>
                <a:lnTo>
                  <a:pt x="386753" y="113423"/>
                </a:lnTo>
                <a:lnTo>
                  <a:pt x="423659" y="113423"/>
                </a:lnTo>
                <a:lnTo>
                  <a:pt x="423659" y="32562"/>
                </a:lnTo>
                <a:lnTo>
                  <a:pt x="470471" y="32562"/>
                </a:lnTo>
                <a:lnTo>
                  <a:pt x="470471" y="2400"/>
                </a:lnTo>
                <a:close/>
              </a:path>
              <a:path w="1196975" h="116839">
                <a:moveTo>
                  <a:pt x="616585" y="68668"/>
                </a:moveTo>
                <a:lnTo>
                  <a:pt x="615213" y="63982"/>
                </a:lnTo>
                <a:lnTo>
                  <a:pt x="615149" y="63766"/>
                </a:lnTo>
                <a:lnTo>
                  <a:pt x="614654" y="62064"/>
                </a:lnTo>
                <a:lnTo>
                  <a:pt x="578929" y="42506"/>
                </a:lnTo>
                <a:lnTo>
                  <a:pt x="578929" y="71716"/>
                </a:lnTo>
                <a:lnTo>
                  <a:pt x="578929" y="80010"/>
                </a:lnTo>
                <a:lnTo>
                  <a:pt x="577075" y="83337"/>
                </a:lnTo>
                <a:lnTo>
                  <a:pt x="569683" y="86639"/>
                </a:lnTo>
                <a:lnTo>
                  <a:pt x="563575" y="87464"/>
                </a:lnTo>
                <a:lnTo>
                  <a:pt x="551332" y="87464"/>
                </a:lnTo>
                <a:lnTo>
                  <a:pt x="546150" y="87337"/>
                </a:lnTo>
                <a:lnTo>
                  <a:pt x="515315" y="87337"/>
                </a:lnTo>
                <a:lnTo>
                  <a:pt x="515315" y="63766"/>
                </a:lnTo>
                <a:lnTo>
                  <a:pt x="560984" y="63766"/>
                </a:lnTo>
                <a:lnTo>
                  <a:pt x="578929" y="71716"/>
                </a:lnTo>
                <a:lnTo>
                  <a:pt x="578929" y="42506"/>
                </a:lnTo>
                <a:lnTo>
                  <a:pt x="576287" y="42100"/>
                </a:lnTo>
                <a:lnTo>
                  <a:pt x="566902" y="41363"/>
                </a:lnTo>
                <a:lnTo>
                  <a:pt x="556425" y="41109"/>
                </a:lnTo>
                <a:lnTo>
                  <a:pt x="515315" y="41109"/>
                </a:lnTo>
                <a:lnTo>
                  <a:pt x="515315" y="27012"/>
                </a:lnTo>
                <a:lnTo>
                  <a:pt x="608177" y="27012"/>
                </a:lnTo>
                <a:lnTo>
                  <a:pt x="608177" y="2552"/>
                </a:lnTo>
                <a:lnTo>
                  <a:pt x="480517" y="2552"/>
                </a:lnTo>
                <a:lnTo>
                  <a:pt x="480517" y="113576"/>
                </a:lnTo>
                <a:lnTo>
                  <a:pt x="561073" y="113576"/>
                </a:lnTo>
                <a:lnTo>
                  <a:pt x="603453" y="103365"/>
                </a:lnTo>
                <a:lnTo>
                  <a:pt x="616585" y="77114"/>
                </a:lnTo>
                <a:lnTo>
                  <a:pt x="616585" y="68668"/>
                </a:lnTo>
                <a:close/>
              </a:path>
              <a:path w="1196975" h="116839">
                <a:moveTo>
                  <a:pt x="766597" y="58356"/>
                </a:moveTo>
                <a:lnTo>
                  <a:pt x="752119" y="22199"/>
                </a:lnTo>
                <a:lnTo>
                  <a:pt x="727748" y="6223"/>
                </a:lnTo>
                <a:lnTo>
                  <a:pt x="727748" y="52260"/>
                </a:lnTo>
                <a:lnTo>
                  <a:pt x="727748" y="64566"/>
                </a:lnTo>
                <a:lnTo>
                  <a:pt x="699897" y="88366"/>
                </a:lnTo>
                <a:lnTo>
                  <a:pt x="688594" y="88366"/>
                </a:lnTo>
                <a:lnTo>
                  <a:pt x="660692" y="64566"/>
                </a:lnTo>
                <a:lnTo>
                  <a:pt x="660692" y="52260"/>
                </a:lnTo>
                <a:lnTo>
                  <a:pt x="687616" y="28511"/>
                </a:lnTo>
                <a:lnTo>
                  <a:pt x="700290" y="28511"/>
                </a:lnTo>
                <a:lnTo>
                  <a:pt x="727748" y="52260"/>
                </a:lnTo>
                <a:lnTo>
                  <a:pt x="727748" y="6223"/>
                </a:lnTo>
                <a:lnTo>
                  <a:pt x="722731" y="4267"/>
                </a:lnTo>
                <a:lnTo>
                  <a:pt x="713701" y="1892"/>
                </a:lnTo>
                <a:lnTo>
                  <a:pt x="704164" y="482"/>
                </a:lnTo>
                <a:lnTo>
                  <a:pt x="694143" y="0"/>
                </a:lnTo>
                <a:lnTo>
                  <a:pt x="684428" y="482"/>
                </a:lnTo>
                <a:lnTo>
                  <a:pt x="642607" y="16598"/>
                </a:lnTo>
                <a:lnTo>
                  <a:pt x="621842" y="50304"/>
                </a:lnTo>
                <a:lnTo>
                  <a:pt x="621233" y="58356"/>
                </a:lnTo>
                <a:lnTo>
                  <a:pt x="621855" y="66408"/>
                </a:lnTo>
                <a:lnTo>
                  <a:pt x="642658" y="99860"/>
                </a:lnTo>
                <a:lnTo>
                  <a:pt x="684580" y="115951"/>
                </a:lnTo>
                <a:lnTo>
                  <a:pt x="694296" y="116420"/>
                </a:lnTo>
                <a:lnTo>
                  <a:pt x="704316" y="115951"/>
                </a:lnTo>
                <a:lnTo>
                  <a:pt x="746074" y="99860"/>
                </a:lnTo>
                <a:lnTo>
                  <a:pt x="756970" y="88366"/>
                </a:lnTo>
                <a:lnTo>
                  <a:pt x="757224" y="88061"/>
                </a:lnTo>
                <a:lnTo>
                  <a:pt x="761326" y="81254"/>
                </a:lnTo>
                <a:lnTo>
                  <a:pt x="764260" y="74041"/>
                </a:lnTo>
                <a:lnTo>
                  <a:pt x="766013" y="66408"/>
                </a:lnTo>
                <a:lnTo>
                  <a:pt x="766597" y="58356"/>
                </a:lnTo>
                <a:close/>
              </a:path>
              <a:path w="1196975" h="116839">
                <a:moveTo>
                  <a:pt x="902220" y="2400"/>
                </a:moveTo>
                <a:lnTo>
                  <a:pt x="794804" y="2400"/>
                </a:lnTo>
                <a:lnTo>
                  <a:pt x="793013" y="21386"/>
                </a:lnTo>
                <a:lnTo>
                  <a:pt x="790346" y="39497"/>
                </a:lnTo>
                <a:lnTo>
                  <a:pt x="779449" y="78943"/>
                </a:lnTo>
                <a:lnTo>
                  <a:pt x="770801" y="83566"/>
                </a:lnTo>
                <a:lnTo>
                  <a:pt x="766000" y="83566"/>
                </a:lnTo>
                <a:lnTo>
                  <a:pt x="766000" y="113423"/>
                </a:lnTo>
                <a:lnTo>
                  <a:pt x="803376" y="103314"/>
                </a:lnTo>
                <a:lnTo>
                  <a:pt x="821664" y="62344"/>
                </a:lnTo>
                <a:lnTo>
                  <a:pt x="828560" y="28651"/>
                </a:lnTo>
                <a:lnTo>
                  <a:pt x="865162" y="28651"/>
                </a:lnTo>
                <a:lnTo>
                  <a:pt x="865162" y="113423"/>
                </a:lnTo>
                <a:lnTo>
                  <a:pt x="902220" y="113423"/>
                </a:lnTo>
                <a:lnTo>
                  <a:pt x="902220" y="2400"/>
                </a:lnTo>
                <a:close/>
              </a:path>
              <a:path w="1196975" h="116839">
                <a:moveTo>
                  <a:pt x="1196403" y="113423"/>
                </a:moveTo>
                <a:lnTo>
                  <a:pt x="1186078" y="94373"/>
                </a:lnTo>
                <a:lnTo>
                  <a:pt x="1172502" y="69316"/>
                </a:lnTo>
                <a:lnTo>
                  <a:pt x="1154620" y="36309"/>
                </a:lnTo>
                <a:lnTo>
                  <a:pt x="1136256" y="2400"/>
                </a:lnTo>
                <a:lnTo>
                  <a:pt x="1135202" y="2400"/>
                </a:lnTo>
                <a:lnTo>
                  <a:pt x="1135202" y="69316"/>
                </a:lnTo>
                <a:lnTo>
                  <a:pt x="1099350" y="69316"/>
                </a:lnTo>
                <a:lnTo>
                  <a:pt x="1117346" y="36309"/>
                </a:lnTo>
                <a:lnTo>
                  <a:pt x="1135202" y="69316"/>
                </a:lnTo>
                <a:lnTo>
                  <a:pt x="1135202" y="2400"/>
                </a:lnTo>
                <a:lnTo>
                  <a:pt x="1098296" y="2400"/>
                </a:lnTo>
                <a:lnTo>
                  <a:pt x="1039495" y="110909"/>
                </a:lnTo>
                <a:lnTo>
                  <a:pt x="981583" y="53263"/>
                </a:lnTo>
                <a:lnTo>
                  <a:pt x="1039787" y="2400"/>
                </a:lnTo>
                <a:lnTo>
                  <a:pt x="993876" y="2400"/>
                </a:lnTo>
                <a:lnTo>
                  <a:pt x="951572" y="40957"/>
                </a:lnTo>
                <a:lnTo>
                  <a:pt x="951572" y="2400"/>
                </a:lnTo>
                <a:lnTo>
                  <a:pt x="914527" y="2400"/>
                </a:lnTo>
                <a:lnTo>
                  <a:pt x="914527" y="113423"/>
                </a:lnTo>
                <a:lnTo>
                  <a:pt x="951572" y="113423"/>
                </a:lnTo>
                <a:lnTo>
                  <a:pt x="951572" y="66916"/>
                </a:lnTo>
                <a:lnTo>
                  <a:pt x="996581" y="113423"/>
                </a:lnTo>
                <a:lnTo>
                  <a:pt x="1038136" y="113423"/>
                </a:lnTo>
                <a:lnTo>
                  <a:pt x="1042035" y="113423"/>
                </a:lnTo>
                <a:lnTo>
                  <a:pt x="1075499" y="113423"/>
                </a:lnTo>
                <a:lnTo>
                  <a:pt x="1085850" y="94373"/>
                </a:lnTo>
                <a:lnTo>
                  <a:pt x="1148702" y="94373"/>
                </a:lnTo>
                <a:lnTo>
                  <a:pt x="1159052" y="113423"/>
                </a:lnTo>
                <a:lnTo>
                  <a:pt x="1196403" y="113423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70585" y="5437314"/>
            <a:ext cx="337990" cy="8458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55558" y="5434798"/>
            <a:ext cx="217813" cy="89613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3988333" y="459940"/>
            <a:ext cx="1196975" cy="116839"/>
          </a:xfrm>
          <a:custGeom>
            <a:avLst/>
            <a:gdLst/>
            <a:ahLst/>
            <a:cxnLst/>
            <a:rect l="l" t="t" r="r" b="b"/>
            <a:pathLst>
              <a:path w="1196975" h="116840">
                <a:moveTo>
                  <a:pt x="201333" y="49657"/>
                </a:moveTo>
                <a:lnTo>
                  <a:pt x="199923" y="46177"/>
                </a:lnTo>
                <a:lnTo>
                  <a:pt x="198196" y="42062"/>
                </a:lnTo>
                <a:lnTo>
                  <a:pt x="198132" y="41884"/>
                </a:lnTo>
                <a:lnTo>
                  <a:pt x="195021" y="38557"/>
                </a:lnTo>
                <a:lnTo>
                  <a:pt x="191731" y="35026"/>
                </a:lnTo>
                <a:lnTo>
                  <a:pt x="186474" y="30162"/>
                </a:lnTo>
                <a:lnTo>
                  <a:pt x="180301" y="25857"/>
                </a:lnTo>
                <a:lnTo>
                  <a:pt x="173228" y="22110"/>
                </a:lnTo>
                <a:lnTo>
                  <a:pt x="165252" y="18910"/>
                </a:lnTo>
                <a:lnTo>
                  <a:pt x="162179" y="18008"/>
                </a:lnTo>
                <a:lnTo>
                  <a:pt x="162179" y="51155"/>
                </a:lnTo>
                <a:lnTo>
                  <a:pt x="162179" y="64960"/>
                </a:lnTo>
                <a:lnTo>
                  <a:pt x="126771" y="77406"/>
                </a:lnTo>
                <a:lnTo>
                  <a:pt x="120319" y="77406"/>
                </a:lnTo>
                <a:lnTo>
                  <a:pt x="120319" y="38557"/>
                </a:lnTo>
                <a:lnTo>
                  <a:pt x="136474" y="38557"/>
                </a:lnTo>
                <a:lnTo>
                  <a:pt x="144805" y="40055"/>
                </a:lnTo>
                <a:lnTo>
                  <a:pt x="158991" y="46177"/>
                </a:lnTo>
                <a:lnTo>
                  <a:pt x="158788" y="46177"/>
                </a:lnTo>
                <a:lnTo>
                  <a:pt x="161201" y="49657"/>
                </a:lnTo>
                <a:lnTo>
                  <a:pt x="162179" y="51155"/>
                </a:lnTo>
                <a:lnTo>
                  <a:pt x="162179" y="18008"/>
                </a:lnTo>
                <a:lnTo>
                  <a:pt x="156832" y="16421"/>
                </a:lnTo>
                <a:lnTo>
                  <a:pt x="156959" y="16421"/>
                </a:lnTo>
                <a:lnTo>
                  <a:pt x="147485" y="14516"/>
                </a:lnTo>
                <a:lnTo>
                  <a:pt x="147624" y="14516"/>
                </a:lnTo>
                <a:lnTo>
                  <a:pt x="137604" y="13347"/>
                </a:lnTo>
                <a:lnTo>
                  <a:pt x="127215" y="12903"/>
                </a:lnTo>
                <a:lnTo>
                  <a:pt x="120319" y="12903"/>
                </a:lnTo>
                <a:lnTo>
                  <a:pt x="120319" y="2400"/>
                </a:lnTo>
                <a:lnTo>
                  <a:pt x="83413" y="2400"/>
                </a:lnTo>
                <a:lnTo>
                  <a:pt x="83413" y="12903"/>
                </a:lnTo>
                <a:lnTo>
                  <a:pt x="83413" y="38557"/>
                </a:lnTo>
                <a:lnTo>
                  <a:pt x="83413" y="77406"/>
                </a:lnTo>
                <a:lnTo>
                  <a:pt x="77863" y="77406"/>
                </a:lnTo>
                <a:lnTo>
                  <a:pt x="40144" y="64960"/>
                </a:lnTo>
                <a:lnTo>
                  <a:pt x="40055" y="51155"/>
                </a:lnTo>
                <a:lnTo>
                  <a:pt x="43903" y="46177"/>
                </a:lnTo>
                <a:lnTo>
                  <a:pt x="77863" y="38557"/>
                </a:lnTo>
                <a:lnTo>
                  <a:pt x="83413" y="38557"/>
                </a:lnTo>
                <a:lnTo>
                  <a:pt x="83413" y="12903"/>
                </a:lnTo>
                <a:lnTo>
                  <a:pt x="76060" y="12903"/>
                </a:lnTo>
                <a:lnTo>
                  <a:pt x="66116" y="13347"/>
                </a:lnTo>
                <a:lnTo>
                  <a:pt x="22618" y="26111"/>
                </a:lnTo>
                <a:lnTo>
                  <a:pt x="0" y="49657"/>
                </a:lnTo>
                <a:lnTo>
                  <a:pt x="50" y="66459"/>
                </a:lnTo>
                <a:lnTo>
                  <a:pt x="30645" y="93903"/>
                </a:lnTo>
                <a:lnTo>
                  <a:pt x="76517" y="103060"/>
                </a:lnTo>
                <a:lnTo>
                  <a:pt x="83413" y="103060"/>
                </a:lnTo>
                <a:lnTo>
                  <a:pt x="83413" y="113411"/>
                </a:lnTo>
                <a:lnTo>
                  <a:pt x="120319" y="113411"/>
                </a:lnTo>
                <a:lnTo>
                  <a:pt x="120319" y="103060"/>
                </a:lnTo>
                <a:lnTo>
                  <a:pt x="127215" y="103060"/>
                </a:lnTo>
                <a:lnTo>
                  <a:pt x="165176" y="97142"/>
                </a:lnTo>
                <a:lnTo>
                  <a:pt x="195021" y="77406"/>
                </a:lnTo>
                <a:lnTo>
                  <a:pt x="198132" y="74091"/>
                </a:lnTo>
                <a:lnTo>
                  <a:pt x="201333" y="66459"/>
                </a:lnTo>
                <a:lnTo>
                  <a:pt x="201333" y="49657"/>
                </a:lnTo>
                <a:close/>
              </a:path>
              <a:path w="1196975" h="116840">
                <a:moveTo>
                  <a:pt x="337553" y="2400"/>
                </a:moveTo>
                <a:lnTo>
                  <a:pt x="298399" y="2400"/>
                </a:lnTo>
                <a:lnTo>
                  <a:pt x="266890" y="58204"/>
                </a:lnTo>
                <a:lnTo>
                  <a:pt x="236283" y="2400"/>
                </a:lnTo>
                <a:lnTo>
                  <a:pt x="197129" y="2400"/>
                </a:lnTo>
                <a:lnTo>
                  <a:pt x="242443" y="79057"/>
                </a:lnTo>
                <a:lnTo>
                  <a:pt x="242417" y="82511"/>
                </a:lnTo>
                <a:lnTo>
                  <a:pt x="241706" y="84315"/>
                </a:lnTo>
                <a:lnTo>
                  <a:pt x="240360" y="85064"/>
                </a:lnTo>
                <a:lnTo>
                  <a:pt x="235661" y="86258"/>
                </a:lnTo>
                <a:lnTo>
                  <a:pt x="231736" y="86563"/>
                </a:lnTo>
                <a:lnTo>
                  <a:pt x="226237" y="86563"/>
                </a:lnTo>
                <a:lnTo>
                  <a:pt x="226237" y="113715"/>
                </a:lnTo>
                <a:lnTo>
                  <a:pt x="267436" y="108102"/>
                </a:lnTo>
                <a:lnTo>
                  <a:pt x="281749" y="96608"/>
                </a:lnTo>
                <a:lnTo>
                  <a:pt x="337553" y="2400"/>
                </a:lnTo>
                <a:close/>
              </a:path>
              <a:path w="1196975" h="116840">
                <a:moveTo>
                  <a:pt x="470471" y="2400"/>
                </a:moveTo>
                <a:lnTo>
                  <a:pt x="339344" y="2400"/>
                </a:lnTo>
                <a:lnTo>
                  <a:pt x="339344" y="32410"/>
                </a:lnTo>
                <a:lnTo>
                  <a:pt x="339344" y="32550"/>
                </a:lnTo>
                <a:lnTo>
                  <a:pt x="386753" y="32550"/>
                </a:lnTo>
                <a:lnTo>
                  <a:pt x="386753" y="113411"/>
                </a:lnTo>
                <a:lnTo>
                  <a:pt x="423659" y="113411"/>
                </a:lnTo>
                <a:lnTo>
                  <a:pt x="423659" y="32550"/>
                </a:lnTo>
                <a:lnTo>
                  <a:pt x="470471" y="32550"/>
                </a:lnTo>
                <a:lnTo>
                  <a:pt x="470471" y="2400"/>
                </a:lnTo>
                <a:close/>
              </a:path>
              <a:path w="1196975" h="116840">
                <a:moveTo>
                  <a:pt x="616585" y="68656"/>
                </a:moveTo>
                <a:lnTo>
                  <a:pt x="615213" y="63982"/>
                </a:lnTo>
                <a:lnTo>
                  <a:pt x="615149" y="63766"/>
                </a:lnTo>
                <a:lnTo>
                  <a:pt x="614654" y="62052"/>
                </a:lnTo>
                <a:lnTo>
                  <a:pt x="578929" y="42506"/>
                </a:lnTo>
                <a:lnTo>
                  <a:pt x="578929" y="71704"/>
                </a:lnTo>
                <a:lnTo>
                  <a:pt x="578929" y="80010"/>
                </a:lnTo>
                <a:lnTo>
                  <a:pt x="577075" y="83337"/>
                </a:lnTo>
                <a:lnTo>
                  <a:pt x="569683" y="86639"/>
                </a:lnTo>
                <a:lnTo>
                  <a:pt x="563575" y="87464"/>
                </a:lnTo>
                <a:lnTo>
                  <a:pt x="551319" y="87464"/>
                </a:lnTo>
                <a:lnTo>
                  <a:pt x="546150" y="87337"/>
                </a:lnTo>
                <a:lnTo>
                  <a:pt x="515315" y="87337"/>
                </a:lnTo>
                <a:lnTo>
                  <a:pt x="515315" y="63766"/>
                </a:lnTo>
                <a:lnTo>
                  <a:pt x="560971" y="63766"/>
                </a:lnTo>
                <a:lnTo>
                  <a:pt x="578929" y="71704"/>
                </a:lnTo>
                <a:lnTo>
                  <a:pt x="578929" y="42506"/>
                </a:lnTo>
                <a:lnTo>
                  <a:pt x="576287" y="42100"/>
                </a:lnTo>
                <a:lnTo>
                  <a:pt x="566902" y="41351"/>
                </a:lnTo>
                <a:lnTo>
                  <a:pt x="556425" y="41109"/>
                </a:lnTo>
                <a:lnTo>
                  <a:pt x="515315" y="41109"/>
                </a:lnTo>
                <a:lnTo>
                  <a:pt x="515315" y="27000"/>
                </a:lnTo>
                <a:lnTo>
                  <a:pt x="608177" y="27000"/>
                </a:lnTo>
                <a:lnTo>
                  <a:pt x="608177" y="2552"/>
                </a:lnTo>
                <a:lnTo>
                  <a:pt x="480517" y="2552"/>
                </a:lnTo>
                <a:lnTo>
                  <a:pt x="480517" y="113563"/>
                </a:lnTo>
                <a:lnTo>
                  <a:pt x="561073" y="113563"/>
                </a:lnTo>
                <a:lnTo>
                  <a:pt x="603453" y="103365"/>
                </a:lnTo>
                <a:lnTo>
                  <a:pt x="616585" y="77114"/>
                </a:lnTo>
                <a:lnTo>
                  <a:pt x="616585" y="68656"/>
                </a:lnTo>
                <a:close/>
              </a:path>
              <a:path w="1196975" h="116840">
                <a:moveTo>
                  <a:pt x="766597" y="58356"/>
                </a:moveTo>
                <a:lnTo>
                  <a:pt x="757262" y="28511"/>
                </a:lnTo>
                <a:lnTo>
                  <a:pt x="727748" y="6223"/>
                </a:lnTo>
                <a:lnTo>
                  <a:pt x="727748" y="52260"/>
                </a:lnTo>
                <a:lnTo>
                  <a:pt x="727748" y="64554"/>
                </a:lnTo>
                <a:lnTo>
                  <a:pt x="699884" y="88366"/>
                </a:lnTo>
                <a:lnTo>
                  <a:pt x="688594" y="88366"/>
                </a:lnTo>
                <a:lnTo>
                  <a:pt x="660692" y="64554"/>
                </a:lnTo>
                <a:lnTo>
                  <a:pt x="660692" y="52260"/>
                </a:lnTo>
                <a:lnTo>
                  <a:pt x="687603" y="28511"/>
                </a:lnTo>
                <a:lnTo>
                  <a:pt x="700290" y="28511"/>
                </a:lnTo>
                <a:lnTo>
                  <a:pt x="727748" y="52260"/>
                </a:lnTo>
                <a:lnTo>
                  <a:pt x="727748" y="6223"/>
                </a:lnTo>
                <a:lnTo>
                  <a:pt x="722731" y="4267"/>
                </a:lnTo>
                <a:lnTo>
                  <a:pt x="713701" y="1892"/>
                </a:lnTo>
                <a:lnTo>
                  <a:pt x="704164" y="469"/>
                </a:lnTo>
                <a:lnTo>
                  <a:pt x="694143" y="0"/>
                </a:lnTo>
                <a:lnTo>
                  <a:pt x="684428" y="469"/>
                </a:lnTo>
                <a:lnTo>
                  <a:pt x="642607" y="16598"/>
                </a:lnTo>
                <a:lnTo>
                  <a:pt x="621842" y="50304"/>
                </a:lnTo>
                <a:lnTo>
                  <a:pt x="621233" y="58356"/>
                </a:lnTo>
                <a:lnTo>
                  <a:pt x="621855" y="66408"/>
                </a:lnTo>
                <a:lnTo>
                  <a:pt x="642658" y="99860"/>
                </a:lnTo>
                <a:lnTo>
                  <a:pt x="684580" y="115938"/>
                </a:lnTo>
                <a:lnTo>
                  <a:pt x="694296" y="116420"/>
                </a:lnTo>
                <a:lnTo>
                  <a:pt x="704316" y="115938"/>
                </a:lnTo>
                <a:lnTo>
                  <a:pt x="746061" y="99860"/>
                </a:lnTo>
                <a:lnTo>
                  <a:pt x="756970" y="88366"/>
                </a:lnTo>
                <a:lnTo>
                  <a:pt x="757224" y="88061"/>
                </a:lnTo>
                <a:lnTo>
                  <a:pt x="761326" y="81254"/>
                </a:lnTo>
                <a:lnTo>
                  <a:pt x="764260" y="74041"/>
                </a:lnTo>
                <a:lnTo>
                  <a:pt x="766013" y="66408"/>
                </a:lnTo>
                <a:lnTo>
                  <a:pt x="766597" y="58356"/>
                </a:lnTo>
                <a:close/>
              </a:path>
              <a:path w="1196975" h="116840">
                <a:moveTo>
                  <a:pt x="902220" y="2400"/>
                </a:moveTo>
                <a:lnTo>
                  <a:pt x="794804" y="2400"/>
                </a:lnTo>
                <a:lnTo>
                  <a:pt x="793013" y="21386"/>
                </a:lnTo>
                <a:lnTo>
                  <a:pt x="790346" y="39497"/>
                </a:lnTo>
                <a:lnTo>
                  <a:pt x="779449" y="78930"/>
                </a:lnTo>
                <a:lnTo>
                  <a:pt x="770801" y="83566"/>
                </a:lnTo>
                <a:lnTo>
                  <a:pt x="766000" y="83566"/>
                </a:lnTo>
                <a:lnTo>
                  <a:pt x="766000" y="113411"/>
                </a:lnTo>
                <a:lnTo>
                  <a:pt x="803376" y="103314"/>
                </a:lnTo>
                <a:lnTo>
                  <a:pt x="821651" y="62331"/>
                </a:lnTo>
                <a:lnTo>
                  <a:pt x="828560" y="28651"/>
                </a:lnTo>
                <a:lnTo>
                  <a:pt x="865162" y="28651"/>
                </a:lnTo>
                <a:lnTo>
                  <a:pt x="865162" y="113411"/>
                </a:lnTo>
                <a:lnTo>
                  <a:pt x="902220" y="113411"/>
                </a:lnTo>
                <a:lnTo>
                  <a:pt x="902220" y="2400"/>
                </a:lnTo>
                <a:close/>
              </a:path>
              <a:path w="1196975" h="116840">
                <a:moveTo>
                  <a:pt x="1196403" y="113411"/>
                </a:moveTo>
                <a:lnTo>
                  <a:pt x="1186078" y="94361"/>
                </a:lnTo>
                <a:lnTo>
                  <a:pt x="1172502" y="69303"/>
                </a:lnTo>
                <a:lnTo>
                  <a:pt x="1154620" y="36309"/>
                </a:lnTo>
                <a:lnTo>
                  <a:pt x="1136256" y="2400"/>
                </a:lnTo>
                <a:lnTo>
                  <a:pt x="1135202" y="2400"/>
                </a:lnTo>
                <a:lnTo>
                  <a:pt x="1135202" y="69303"/>
                </a:lnTo>
                <a:lnTo>
                  <a:pt x="1099337" y="69303"/>
                </a:lnTo>
                <a:lnTo>
                  <a:pt x="1117346" y="36309"/>
                </a:lnTo>
                <a:lnTo>
                  <a:pt x="1135202" y="69303"/>
                </a:lnTo>
                <a:lnTo>
                  <a:pt x="1135202" y="2400"/>
                </a:lnTo>
                <a:lnTo>
                  <a:pt x="1098296" y="2400"/>
                </a:lnTo>
                <a:lnTo>
                  <a:pt x="1039495" y="110896"/>
                </a:lnTo>
                <a:lnTo>
                  <a:pt x="981583" y="53263"/>
                </a:lnTo>
                <a:lnTo>
                  <a:pt x="1039787" y="2400"/>
                </a:lnTo>
                <a:lnTo>
                  <a:pt x="993876" y="2400"/>
                </a:lnTo>
                <a:lnTo>
                  <a:pt x="951572" y="40957"/>
                </a:lnTo>
                <a:lnTo>
                  <a:pt x="951572" y="2400"/>
                </a:lnTo>
                <a:lnTo>
                  <a:pt x="914527" y="2400"/>
                </a:lnTo>
                <a:lnTo>
                  <a:pt x="914527" y="113411"/>
                </a:lnTo>
                <a:lnTo>
                  <a:pt x="951572" y="113411"/>
                </a:lnTo>
                <a:lnTo>
                  <a:pt x="951572" y="66916"/>
                </a:lnTo>
                <a:lnTo>
                  <a:pt x="996581" y="113411"/>
                </a:lnTo>
                <a:lnTo>
                  <a:pt x="1038136" y="113411"/>
                </a:lnTo>
                <a:lnTo>
                  <a:pt x="1042035" y="113411"/>
                </a:lnTo>
                <a:lnTo>
                  <a:pt x="1075486" y="113411"/>
                </a:lnTo>
                <a:lnTo>
                  <a:pt x="1085837" y="94361"/>
                </a:lnTo>
                <a:lnTo>
                  <a:pt x="1148702" y="94361"/>
                </a:lnTo>
                <a:lnTo>
                  <a:pt x="1159052" y="113411"/>
                </a:lnTo>
                <a:lnTo>
                  <a:pt x="1196403" y="113411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5178" y="657017"/>
            <a:ext cx="337990" cy="84581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60151" y="654502"/>
            <a:ext cx="217815" cy="89615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479276" y="275202"/>
            <a:ext cx="7115809" cy="5503545"/>
            <a:chOff x="479276" y="275202"/>
            <a:chExt cx="7115809" cy="5503545"/>
          </a:xfrm>
        </p:grpSpPr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1115" y="275202"/>
              <a:ext cx="4209983" cy="420998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6124" y="1369105"/>
              <a:ext cx="1074988" cy="127420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9276" y="2125993"/>
              <a:ext cx="1738920" cy="34478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0574" y="5034421"/>
              <a:ext cx="1031328" cy="17628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80574" y="5306000"/>
              <a:ext cx="412750" cy="46990"/>
            </a:xfrm>
            <a:custGeom>
              <a:avLst/>
              <a:gdLst/>
              <a:ahLst/>
              <a:cxnLst/>
              <a:rect l="l" t="t" r="r" b="b"/>
              <a:pathLst>
                <a:path w="412750" h="46989">
                  <a:moveTo>
                    <a:pt x="21683" y="0"/>
                  </a:moveTo>
                  <a:lnTo>
                    <a:pt x="14763" y="0"/>
                  </a:lnTo>
                  <a:lnTo>
                    <a:pt x="11696" y="784"/>
                  </a:lnTo>
                  <a:lnTo>
                    <a:pt x="0" y="15124"/>
                  </a:lnTo>
                  <a:lnTo>
                    <a:pt x="0" y="22400"/>
                  </a:lnTo>
                  <a:lnTo>
                    <a:pt x="784" y="25607"/>
                  </a:lnTo>
                  <a:lnTo>
                    <a:pt x="3924" y="31313"/>
                  </a:lnTo>
                  <a:lnTo>
                    <a:pt x="6135" y="33524"/>
                  </a:lnTo>
                  <a:lnTo>
                    <a:pt x="8914" y="35093"/>
                  </a:lnTo>
                  <a:lnTo>
                    <a:pt x="11696" y="36734"/>
                  </a:lnTo>
                  <a:lnTo>
                    <a:pt x="14763" y="37519"/>
                  </a:lnTo>
                  <a:lnTo>
                    <a:pt x="21683" y="37519"/>
                  </a:lnTo>
                  <a:lnTo>
                    <a:pt x="24751" y="36734"/>
                  </a:lnTo>
                  <a:lnTo>
                    <a:pt x="27050" y="35377"/>
                  </a:lnTo>
                  <a:lnTo>
                    <a:pt x="15193" y="35377"/>
                  </a:lnTo>
                  <a:lnTo>
                    <a:pt x="12481" y="34664"/>
                  </a:lnTo>
                  <a:lnTo>
                    <a:pt x="10126" y="33239"/>
                  </a:lnTo>
                  <a:lnTo>
                    <a:pt x="7705" y="31882"/>
                  </a:lnTo>
                  <a:lnTo>
                    <a:pt x="5778" y="29888"/>
                  </a:lnTo>
                  <a:lnTo>
                    <a:pt x="3068" y="24894"/>
                  </a:lnTo>
                  <a:lnTo>
                    <a:pt x="2459" y="22400"/>
                  </a:lnTo>
                  <a:lnTo>
                    <a:pt x="2458" y="15124"/>
                  </a:lnTo>
                  <a:lnTo>
                    <a:pt x="3068" y="12626"/>
                  </a:lnTo>
                  <a:lnTo>
                    <a:pt x="15193" y="2214"/>
                  </a:lnTo>
                  <a:lnTo>
                    <a:pt x="27282" y="2214"/>
                  </a:lnTo>
                  <a:lnTo>
                    <a:pt x="24751" y="784"/>
                  </a:lnTo>
                  <a:lnTo>
                    <a:pt x="21683" y="0"/>
                  </a:lnTo>
                  <a:close/>
                </a:path>
                <a:path w="412750" h="46989">
                  <a:moveTo>
                    <a:pt x="27282" y="2214"/>
                  </a:moveTo>
                  <a:lnTo>
                    <a:pt x="21183" y="2214"/>
                  </a:lnTo>
                  <a:lnTo>
                    <a:pt x="23893" y="2927"/>
                  </a:lnTo>
                  <a:lnTo>
                    <a:pt x="26316" y="4281"/>
                  </a:lnTo>
                  <a:lnTo>
                    <a:pt x="28671" y="5706"/>
                  </a:lnTo>
                  <a:lnTo>
                    <a:pt x="30596" y="7632"/>
                  </a:lnTo>
                  <a:lnTo>
                    <a:pt x="33308" y="12626"/>
                  </a:lnTo>
                  <a:lnTo>
                    <a:pt x="33917" y="15124"/>
                  </a:lnTo>
                  <a:lnTo>
                    <a:pt x="33916" y="22400"/>
                  </a:lnTo>
                  <a:lnTo>
                    <a:pt x="21183" y="35377"/>
                  </a:lnTo>
                  <a:lnTo>
                    <a:pt x="27050" y="35377"/>
                  </a:lnTo>
                  <a:lnTo>
                    <a:pt x="30312" y="33524"/>
                  </a:lnTo>
                  <a:lnTo>
                    <a:pt x="32451" y="31313"/>
                  </a:lnTo>
                  <a:lnTo>
                    <a:pt x="35590" y="25607"/>
                  </a:lnTo>
                  <a:lnTo>
                    <a:pt x="36375" y="22400"/>
                  </a:lnTo>
                  <a:lnTo>
                    <a:pt x="36375" y="15124"/>
                  </a:lnTo>
                  <a:lnTo>
                    <a:pt x="35590" y="11912"/>
                  </a:lnTo>
                  <a:lnTo>
                    <a:pt x="32451" y="6206"/>
                  </a:lnTo>
                  <a:lnTo>
                    <a:pt x="30312" y="3996"/>
                  </a:lnTo>
                  <a:lnTo>
                    <a:pt x="27282" y="2214"/>
                  </a:lnTo>
                  <a:close/>
                </a:path>
                <a:path w="412750" h="46989">
                  <a:moveTo>
                    <a:pt x="111766" y="2426"/>
                  </a:moveTo>
                  <a:lnTo>
                    <a:pt x="109411" y="2426"/>
                  </a:lnTo>
                  <a:lnTo>
                    <a:pt x="109411" y="37303"/>
                  </a:lnTo>
                  <a:lnTo>
                    <a:pt x="111766" y="37303"/>
                  </a:lnTo>
                  <a:lnTo>
                    <a:pt x="111766" y="2426"/>
                  </a:lnTo>
                  <a:close/>
                </a:path>
                <a:path w="412750" h="46989">
                  <a:moveTo>
                    <a:pt x="126530" y="288"/>
                  </a:moveTo>
                  <a:lnTo>
                    <a:pt x="94575" y="288"/>
                  </a:lnTo>
                  <a:lnTo>
                    <a:pt x="94575" y="2426"/>
                  </a:lnTo>
                  <a:lnTo>
                    <a:pt x="126530" y="2426"/>
                  </a:lnTo>
                  <a:lnTo>
                    <a:pt x="126530" y="288"/>
                  </a:lnTo>
                  <a:close/>
                </a:path>
                <a:path w="412750" h="46989">
                  <a:moveTo>
                    <a:pt x="222318" y="35237"/>
                  </a:moveTo>
                  <a:lnTo>
                    <a:pt x="181235" y="35237"/>
                  </a:lnTo>
                  <a:lnTo>
                    <a:pt x="181235" y="46718"/>
                  </a:lnTo>
                  <a:lnTo>
                    <a:pt x="183517" y="46718"/>
                  </a:lnTo>
                  <a:lnTo>
                    <a:pt x="183517" y="37303"/>
                  </a:lnTo>
                  <a:lnTo>
                    <a:pt x="222318" y="37303"/>
                  </a:lnTo>
                  <a:lnTo>
                    <a:pt x="222318" y="35237"/>
                  </a:lnTo>
                  <a:close/>
                </a:path>
                <a:path w="412750" h="46989">
                  <a:moveTo>
                    <a:pt x="222318" y="37303"/>
                  </a:moveTo>
                  <a:lnTo>
                    <a:pt x="220036" y="37303"/>
                  </a:lnTo>
                  <a:lnTo>
                    <a:pt x="220036" y="46718"/>
                  </a:lnTo>
                  <a:lnTo>
                    <a:pt x="222318" y="46718"/>
                  </a:lnTo>
                  <a:lnTo>
                    <a:pt x="222318" y="37303"/>
                  </a:lnTo>
                  <a:close/>
                </a:path>
                <a:path w="412750" h="46989">
                  <a:moveTo>
                    <a:pt x="216255" y="288"/>
                  </a:moveTo>
                  <a:lnTo>
                    <a:pt x="191289" y="288"/>
                  </a:lnTo>
                  <a:lnTo>
                    <a:pt x="190508" y="17049"/>
                  </a:lnTo>
                  <a:lnTo>
                    <a:pt x="190149" y="20970"/>
                  </a:lnTo>
                  <a:lnTo>
                    <a:pt x="189870" y="23397"/>
                  </a:lnTo>
                  <a:lnTo>
                    <a:pt x="189367" y="27176"/>
                  </a:lnTo>
                  <a:lnTo>
                    <a:pt x="188654" y="29815"/>
                  </a:lnTo>
                  <a:lnTo>
                    <a:pt x="187653" y="31882"/>
                  </a:lnTo>
                  <a:lnTo>
                    <a:pt x="186656" y="34024"/>
                  </a:lnTo>
                  <a:lnTo>
                    <a:pt x="185137" y="35237"/>
                  </a:lnTo>
                  <a:lnTo>
                    <a:pt x="187298" y="35237"/>
                  </a:lnTo>
                  <a:lnTo>
                    <a:pt x="192932" y="12485"/>
                  </a:lnTo>
                  <a:lnTo>
                    <a:pt x="193432" y="2426"/>
                  </a:lnTo>
                  <a:lnTo>
                    <a:pt x="216255" y="2426"/>
                  </a:lnTo>
                  <a:lnTo>
                    <a:pt x="216255" y="288"/>
                  </a:lnTo>
                  <a:close/>
                </a:path>
                <a:path w="412750" h="46989">
                  <a:moveTo>
                    <a:pt x="216255" y="2426"/>
                  </a:moveTo>
                  <a:lnTo>
                    <a:pt x="213902" y="2426"/>
                  </a:lnTo>
                  <a:lnTo>
                    <a:pt x="213902" y="35237"/>
                  </a:lnTo>
                  <a:lnTo>
                    <a:pt x="216255" y="35237"/>
                  </a:lnTo>
                  <a:lnTo>
                    <a:pt x="216255" y="2426"/>
                  </a:lnTo>
                  <a:close/>
                </a:path>
                <a:path w="412750" h="46989">
                  <a:moveTo>
                    <a:pt x="304412" y="0"/>
                  </a:moveTo>
                  <a:lnTo>
                    <a:pt x="297921" y="0"/>
                  </a:lnTo>
                  <a:lnTo>
                    <a:pt x="294927" y="784"/>
                  </a:lnTo>
                  <a:lnTo>
                    <a:pt x="283799" y="22400"/>
                  </a:lnTo>
                  <a:lnTo>
                    <a:pt x="284584" y="25607"/>
                  </a:lnTo>
                  <a:lnTo>
                    <a:pt x="287863" y="31313"/>
                  </a:lnTo>
                  <a:lnTo>
                    <a:pt x="290078" y="33524"/>
                  </a:lnTo>
                  <a:lnTo>
                    <a:pt x="292929" y="35093"/>
                  </a:lnTo>
                  <a:lnTo>
                    <a:pt x="295711" y="36734"/>
                  </a:lnTo>
                  <a:lnTo>
                    <a:pt x="298919" y="37519"/>
                  </a:lnTo>
                  <a:lnTo>
                    <a:pt x="305342" y="37519"/>
                  </a:lnTo>
                  <a:lnTo>
                    <a:pt x="307908" y="37019"/>
                  </a:lnTo>
                  <a:lnTo>
                    <a:pt x="311515" y="35377"/>
                  </a:lnTo>
                  <a:lnTo>
                    <a:pt x="299491" y="35377"/>
                  </a:lnTo>
                  <a:lnTo>
                    <a:pt x="296708" y="34664"/>
                  </a:lnTo>
                  <a:lnTo>
                    <a:pt x="286081" y="19116"/>
                  </a:lnTo>
                  <a:lnTo>
                    <a:pt x="318536" y="19116"/>
                  </a:lnTo>
                  <a:lnTo>
                    <a:pt x="318536" y="17190"/>
                  </a:lnTo>
                  <a:lnTo>
                    <a:pt x="286153" y="17190"/>
                  </a:lnTo>
                  <a:lnTo>
                    <a:pt x="286268" y="14908"/>
                  </a:lnTo>
                  <a:lnTo>
                    <a:pt x="286297" y="14339"/>
                  </a:lnTo>
                  <a:lnTo>
                    <a:pt x="286971" y="11912"/>
                  </a:lnTo>
                  <a:lnTo>
                    <a:pt x="287011" y="11769"/>
                  </a:lnTo>
                  <a:lnTo>
                    <a:pt x="298422" y="2142"/>
                  </a:lnTo>
                  <a:lnTo>
                    <a:pt x="309690" y="2142"/>
                  </a:lnTo>
                  <a:lnTo>
                    <a:pt x="307408" y="784"/>
                  </a:lnTo>
                  <a:lnTo>
                    <a:pt x="304412" y="0"/>
                  </a:lnTo>
                  <a:close/>
                </a:path>
                <a:path w="412750" h="46989">
                  <a:moveTo>
                    <a:pt x="314824" y="29888"/>
                  </a:moveTo>
                  <a:lnTo>
                    <a:pt x="313470" y="31669"/>
                  </a:lnTo>
                  <a:lnTo>
                    <a:pt x="311688" y="33023"/>
                  </a:lnTo>
                  <a:lnTo>
                    <a:pt x="307408" y="34876"/>
                  </a:lnTo>
                  <a:lnTo>
                    <a:pt x="305053" y="35377"/>
                  </a:lnTo>
                  <a:lnTo>
                    <a:pt x="311515" y="35377"/>
                  </a:lnTo>
                  <a:lnTo>
                    <a:pt x="312614" y="34876"/>
                  </a:lnTo>
                  <a:lnTo>
                    <a:pt x="314684" y="33383"/>
                  </a:lnTo>
                  <a:lnTo>
                    <a:pt x="316325" y="31457"/>
                  </a:lnTo>
                  <a:lnTo>
                    <a:pt x="314824" y="29888"/>
                  </a:lnTo>
                  <a:close/>
                </a:path>
                <a:path w="412750" h="46989">
                  <a:moveTo>
                    <a:pt x="309690" y="2142"/>
                  </a:moveTo>
                  <a:lnTo>
                    <a:pt x="303984" y="2142"/>
                  </a:lnTo>
                  <a:lnTo>
                    <a:pt x="306478" y="2783"/>
                  </a:lnTo>
                  <a:lnTo>
                    <a:pt x="310903" y="5350"/>
                  </a:lnTo>
                  <a:lnTo>
                    <a:pt x="316325" y="17190"/>
                  </a:lnTo>
                  <a:lnTo>
                    <a:pt x="318536" y="17190"/>
                  </a:lnTo>
                  <a:lnTo>
                    <a:pt x="318536" y="14908"/>
                  </a:lnTo>
                  <a:lnTo>
                    <a:pt x="317803" y="11912"/>
                  </a:lnTo>
                  <a:lnTo>
                    <a:pt x="317768" y="11769"/>
                  </a:lnTo>
                  <a:lnTo>
                    <a:pt x="314793" y="6206"/>
                  </a:lnTo>
                  <a:lnTo>
                    <a:pt x="314020" y="5350"/>
                  </a:lnTo>
                  <a:lnTo>
                    <a:pt x="312753" y="3996"/>
                  </a:lnTo>
                  <a:lnTo>
                    <a:pt x="309690" y="2142"/>
                  </a:lnTo>
                  <a:close/>
                </a:path>
                <a:path w="412750" h="46989">
                  <a:moveTo>
                    <a:pt x="412611" y="288"/>
                  </a:moveTo>
                  <a:lnTo>
                    <a:pt x="387504" y="288"/>
                  </a:lnTo>
                  <a:lnTo>
                    <a:pt x="386863" y="12626"/>
                  </a:lnTo>
                  <a:lnTo>
                    <a:pt x="386647" y="17475"/>
                  </a:lnTo>
                  <a:lnTo>
                    <a:pt x="386290" y="21470"/>
                  </a:lnTo>
                  <a:lnTo>
                    <a:pt x="381013" y="35449"/>
                  </a:lnTo>
                  <a:lnTo>
                    <a:pt x="377194" y="35449"/>
                  </a:lnTo>
                  <a:lnTo>
                    <a:pt x="377037" y="36591"/>
                  </a:lnTo>
                  <a:lnTo>
                    <a:pt x="376940" y="37303"/>
                  </a:lnTo>
                  <a:lnTo>
                    <a:pt x="377289" y="37303"/>
                  </a:lnTo>
                  <a:lnTo>
                    <a:pt x="378302" y="37519"/>
                  </a:lnTo>
                  <a:lnTo>
                    <a:pt x="379159" y="37660"/>
                  </a:lnTo>
                  <a:lnTo>
                    <a:pt x="381942" y="37660"/>
                  </a:lnTo>
                  <a:lnTo>
                    <a:pt x="383796" y="36591"/>
                  </a:lnTo>
                  <a:lnTo>
                    <a:pt x="384495" y="35449"/>
                  </a:lnTo>
                  <a:lnTo>
                    <a:pt x="378285" y="35449"/>
                  </a:lnTo>
                  <a:lnTo>
                    <a:pt x="377233" y="35165"/>
                  </a:lnTo>
                  <a:lnTo>
                    <a:pt x="384669" y="35165"/>
                  </a:lnTo>
                  <a:lnTo>
                    <a:pt x="385150" y="34380"/>
                  </a:lnTo>
                  <a:lnTo>
                    <a:pt x="389646" y="2426"/>
                  </a:lnTo>
                  <a:lnTo>
                    <a:pt x="412611" y="2426"/>
                  </a:lnTo>
                  <a:lnTo>
                    <a:pt x="412611" y="288"/>
                  </a:lnTo>
                  <a:close/>
                </a:path>
                <a:path w="412750" h="46989">
                  <a:moveTo>
                    <a:pt x="412611" y="2426"/>
                  </a:moveTo>
                  <a:lnTo>
                    <a:pt x="410256" y="2426"/>
                  </a:lnTo>
                  <a:lnTo>
                    <a:pt x="410256" y="37303"/>
                  </a:lnTo>
                  <a:lnTo>
                    <a:pt x="412611" y="37303"/>
                  </a:lnTo>
                  <a:lnTo>
                    <a:pt x="412611" y="242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439646" y="5306000"/>
              <a:ext cx="572770" cy="46990"/>
            </a:xfrm>
            <a:custGeom>
              <a:avLst/>
              <a:gdLst/>
              <a:ahLst/>
              <a:cxnLst/>
              <a:rect l="l" t="t" r="r" b="b"/>
              <a:pathLst>
                <a:path w="572769" h="46989">
                  <a:moveTo>
                    <a:pt x="548900" y="0"/>
                  </a:moveTo>
                  <a:lnTo>
                    <a:pt x="23360" y="0"/>
                  </a:lnTo>
                  <a:lnTo>
                    <a:pt x="14290" y="1843"/>
                  </a:lnTo>
                  <a:lnTo>
                    <a:pt x="6862" y="6862"/>
                  </a:lnTo>
                  <a:lnTo>
                    <a:pt x="1843" y="14290"/>
                  </a:lnTo>
                  <a:lnTo>
                    <a:pt x="0" y="23360"/>
                  </a:lnTo>
                  <a:lnTo>
                    <a:pt x="1843" y="32428"/>
                  </a:lnTo>
                  <a:lnTo>
                    <a:pt x="6862" y="39856"/>
                  </a:lnTo>
                  <a:lnTo>
                    <a:pt x="14290" y="44874"/>
                  </a:lnTo>
                  <a:lnTo>
                    <a:pt x="23360" y="46718"/>
                  </a:lnTo>
                  <a:lnTo>
                    <a:pt x="548900" y="46718"/>
                  </a:lnTo>
                  <a:lnTo>
                    <a:pt x="557970" y="44874"/>
                  </a:lnTo>
                  <a:lnTo>
                    <a:pt x="565398" y="39856"/>
                  </a:lnTo>
                  <a:lnTo>
                    <a:pt x="570417" y="32428"/>
                  </a:lnTo>
                  <a:lnTo>
                    <a:pt x="572260" y="23360"/>
                  </a:lnTo>
                  <a:lnTo>
                    <a:pt x="570417" y="14290"/>
                  </a:lnTo>
                  <a:lnTo>
                    <a:pt x="565398" y="6862"/>
                  </a:lnTo>
                  <a:lnTo>
                    <a:pt x="557970" y="1843"/>
                  </a:lnTo>
                  <a:lnTo>
                    <a:pt x="548900" y="0"/>
                  </a:lnTo>
                  <a:close/>
                </a:path>
              </a:pathLst>
            </a:custGeom>
            <a:solidFill>
              <a:srgbClr val="D5E3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965189" y="5306000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23357" y="0"/>
                  </a:moveTo>
                  <a:lnTo>
                    <a:pt x="14266" y="1835"/>
                  </a:lnTo>
                  <a:lnTo>
                    <a:pt x="6841" y="6841"/>
                  </a:lnTo>
                  <a:lnTo>
                    <a:pt x="1835" y="14267"/>
                  </a:lnTo>
                  <a:lnTo>
                    <a:pt x="0" y="23360"/>
                  </a:lnTo>
                  <a:lnTo>
                    <a:pt x="1835" y="32451"/>
                  </a:lnTo>
                  <a:lnTo>
                    <a:pt x="6841" y="39876"/>
                  </a:lnTo>
                  <a:lnTo>
                    <a:pt x="14266" y="44882"/>
                  </a:lnTo>
                  <a:lnTo>
                    <a:pt x="23357" y="46718"/>
                  </a:lnTo>
                  <a:lnTo>
                    <a:pt x="32450" y="44882"/>
                  </a:lnTo>
                  <a:lnTo>
                    <a:pt x="39876" y="39876"/>
                  </a:lnTo>
                  <a:lnTo>
                    <a:pt x="44882" y="32451"/>
                  </a:lnTo>
                  <a:lnTo>
                    <a:pt x="46718" y="23360"/>
                  </a:lnTo>
                  <a:lnTo>
                    <a:pt x="44882" y="14267"/>
                  </a:lnTo>
                  <a:lnTo>
                    <a:pt x="39876" y="6841"/>
                  </a:lnTo>
                  <a:lnTo>
                    <a:pt x="32450" y="1835"/>
                  </a:lnTo>
                  <a:lnTo>
                    <a:pt x="23357" y="0"/>
                  </a:lnTo>
                  <a:close/>
                </a:path>
              </a:pathLst>
            </a:custGeom>
            <a:solidFill>
              <a:srgbClr val="A6B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966939" y="530775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07" y="0"/>
                  </a:moveTo>
                  <a:lnTo>
                    <a:pt x="13196" y="1698"/>
                  </a:lnTo>
                  <a:lnTo>
                    <a:pt x="6328" y="6330"/>
                  </a:lnTo>
                  <a:lnTo>
                    <a:pt x="1697" y="13199"/>
                  </a:lnTo>
                  <a:lnTo>
                    <a:pt x="0" y="21610"/>
                  </a:lnTo>
                  <a:lnTo>
                    <a:pt x="1697" y="30021"/>
                  </a:lnTo>
                  <a:lnTo>
                    <a:pt x="6328" y="36889"/>
                  </a:lnTo>
                  <a:lnTo>
                    <a:pt x="13196" y="41520"/>
                  </a:lnTo>
                  <a:lnTo>
                    <a:pt x="21607" y="43218"/>
                  </a:lnTo>
                  <a:lnTo>
                    <a:pt x="30018" y="41520"/>
                  </a:lnTo>
                  <a:lnTo>
                    <a:pt x="36887" y="36889"/>
                  </a:lnTo>
                  <a:lnTo>
                    <a:pt x="41519" y="30021"/>
                  </a:lnTo>
                  <a:lnTo>
                    <a:pt x="43218" y="21610"/>
                  </a:lnTo>
                  <a:lnTo>
                    <a:pt x="41519" y="13199"/>
                  </a:lnTo>
                  <a:lnTo>
                    <a:pt x="36887" y="6330"/>
                  </a:lnTo>
                  <a:lnTo>
                    <a:pt x="30018" y="1698"/>
                  </a:lnTo>
                  <a:lnTo>
                    <a:pt x="21607" y="0"/>
                  </a:lnTo>
                  <a:close/>
                </a:path>
              </a:pathLst>
            </a:custGeom>
            <a:solidFill>
              <a:srgbClr val="B9CC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918462" y="5306006"/>
              <a:ext cx="90805" cy="46990"/>
            </a:xfrm>
            <a:custGeom>
              <a:avLst/>
              <a:gdLst/>
              <a:ahLst/>
              <a:cxnLst/>
              <a:rect l="l" t="t" r="r" b="b"/>
              <a:pathLst>
                <a:path w="90805" h="46989">
                  <a:moveTo>
                    <a:pt x="46723" y="23355"/>
                  </a:moveTo>
                  <a:lnTo>
                    <a:pt x="44881" y="14262"/>
                  </a:lnTo>
                  <a:lnTo>
                    <a:pt x="39878" y="6845"/>
                  </a:lnTo>
                  <a:lnTo>
                    <a:pt x="32448" y="1841"/>
                  </a:lnTo>
                  <a:lnTo>
                    <a:pt x="23355" y="0"/>
                  </a:lnTo>
                  <a:lnTo>
                    <a:pt x="14274" y="1841"/>
                  </a:lnTo>
                  <a:lnTo>
                    <a:pt x="6845" y="6845"/>
                  </a:lnTo>
                  <a:lnTo>
                    <a:pt x="1841" y="14262"/>
                  </a:lnTo>
                  <a:lnTo>
                    <a:pt x="0" y="23355"/>
                  </a:lnTo>
                  <a:lnTo>
                    <a:pt x="1841" y="32448"/>
                  </a:lnTo>
                  <a:lnTo>
                    <a:pt x="6845" y="39878"/>
                  </a:lnTo>
                  <a:lnTo>
                    <a:pt x="14274" y="44881"/>
                  </a:lnTo>
                  <a:lnTo>
                    <a:pt x="23355" y="46723"/>
                  </a:lnTo>
                  <a:lnTo>
                    <a:pt x="32448" y="44881"/>
                  </a:lnTo>
                  <a:lnTo>
                    <a:pt x="39878" y="39878"/>
                  </a:lnTo>
                  <a:lnTo>
                    <a:pt x="44881" y="32448"/>
                  </a:lnTo>
                  <a:lnTo>
                    <a:pt x="46723" y="23355"/>
                  </a:lnTo>
                  <a:close/>
                </a:path>
                <a:path w="90805" h="46989">
                  <a:moveTo>
                    <a:pt x="90411" y="23355"/>
                  </a:moveTo>
                  <a:lnTo>
                    <a:pt x="88811" y="15443"/>
                  </a:lnTo>
                  <a:lnTo>
                    <a:pt x="84455" y="8978"/>
                  </a:lnTo>
                  <a:lnTo>
                    <a:pt x="77990" y="4622"/>
                  </a:lnTo>
                  <a:lnTo>
                    <a:pt x="70078" y="3022"/>
                  </a:lnTo>
                  <a:lnTo>
                    <a:pt x="62166" y="4622"/>
                  </a:lnTo>
                  <a:lnTo>
                    <a:pt x="55702" y="8978"/>
                  </a:lnTo>
                  <a:lnTo>
                    <a:pt x="51346" y="15443"/>
                  </a:lnTo>
                  <a:lnTo>
                    <a:pt x="49745" y="23355"/>
                  </a:lnTo>
                  <a:lnTo>
                    <a:pt x="51346" y="31280"/>
                  </a:lnTo>
                  <a:lnTo>
                    <a:pt x="55702" y="37731"/>
                  </a:lnTo>
                  <a:lnTo>
                    <a:pt x="62166" y="42087"/>
                  </a:lnTo>
                  <a:lnTo>
                    <a:pt x="70078" y="43688"/>
                  </a:lnTo>
                  <a:lnTo>
                    <a:pt x="77990" y="42087"/>
                  </a:lnTo>
                  <a:lnTo>
                    <a:pt x="84455" y="37731"/>
                  </a:lnTo>
                  <a:lnTo>
                    <a:pt x="88811" y="31280"/>
                  </a:lnTo>
                  <a:lnTo>
                    <a:pt x="90411" y="23355"/>
                  </a:lnTo>
                  <a:close/>
                </a:path>
              </a:pathLst>
            </a:custGeom>
            <a:solidFill>
              <a:srgbClr val="A6B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920218" y="530775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10" y="0"/>
                  </a:moveTo>
                  <a:lnTo>
                    <a:pt x="13199" y="1698"/>
                  </a:lnTo>
                  <a:lnTo>
                    <a:pt x="6330" y="6330"/>
                  </a:lnTo>
                  <a:lnTo>
                    <a:pt x="1698" y="13199"/>
                  </a:lnTo>
                  <a:lnTo>
                    <a:pt x="0" y="21610"/>
                  </a:lnTo>
                  <a:lnTo>
                    <a:pt x="1698" y="30021"/>
                  </a:lnTo>
                  <a:lnTo>
                    <a:pt x="6330" y="36889"/>
                  </a:lnTo>
                  <a:lnTo>
                    <a:pt x="13199" y="41520"/>
                  </a:lnTo>
                  <a:lnTo>
                    <a:pt x="21610" y="43218"/>
                  </a:lnTo>
                  <a:lnTo>
                    <a:pt x="30021" y="41520"/>
                  </a:lnTo>
                  <a:lnTo>
                    <a:pt x="36891" y="36889"/>
                  </a:lnTo>
                  <a:lnTo>
                    <a:pt x="41523" y="30021"/>
                  </a:lnTo>
                  <a:lnTo>
                    <a:pt x="43221" y="21610"/>
                  </a:lnTo>
                  <a:lnTo>
                    <a:pt x="41523" y="13199"/>
                  </a:lnTo>
                  <a:lnTo>
                    <a:pt x="36891" y="6330"/>
                  </a:lnTo>
                  <a:lnTo>
                    <a:pt x="30021" y="1698"/>
                  </a:lnTo>
                  <a:lnTo>
                    <a:pt x="21610" y="0"/>
                  </a:lnTo>
                  <a:close/>
                </a:path>
              </a:pathLst>
            </a:custGeom>
            <a:solidFill>
              <a:srgbClr val="B9CC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864868" y="5306006"/>
              <a:ext cx="97790" cy="46990"/>
            </a:xfrm>
            <a:custGeom>
              <a:avLst/>
              <a:gdLst/>
              <a:ahLst/>
              <a:cxnLst/>
              <a:rect l="l" t="t" r="r" b="b"/>
              <a:pathLst>
                <a:path w="97789" h="46989">
                  <a:moveTo>
                    <a:pt x="46723" y="23355"/>
                  </a:moveTo>
                  <a:lnTo>
                    <a:pt x="44881" y="14262"/>
                  </a:lnTo>
                  <a:lnTo>
                    <a:pt x="39878" y="6845"/>
                  </a:lnTo>
                  <a:lnTo>
                    <a:pt x="32448" y="1841"/>
                  </a:lnTo>
                  <a:lnTo>
                    <a:pt x="23355" y="0"/>
                  </a:lnTo>
                  <a:lnTo>
                    <a:pt x="14262" y="1841"/>
                  </a:lnTo>
                  <a:lnTo>
                    <a:pt x="6845" y="6845"/>
                  </a:lnTo>
                  <a:lnTo>
                    <a:pt x="1828" y="14262"/>
                  </a:lnTo>
                  <a:lnTo>
                    <a:pt x="0" y="23355"/>
                  </a:lnTo>
                  <a:lnTo>
                    <a:pt x="1828" y="32448"/>
                  </a:lnTo>
                  <a:lnTo>
                    <a:pt x="6845" y="39878"/>
                  </a:lnTo>
                  <a:lnTo>
                    <a:pt x="14262" y="44881"/>
                  </a:lnTo>
                  <a:lnTo>
                    <a:pt x="23355" y="46723"/>
                  </a:lnTo>
                  <a:lnTo>
                    <a:pt x="32448" y="44881"/>
                  </a:lnTo>
                  <a:lnTo>
                    <a:pt x="39878" y="39878"/>
                  </a:lnTo>
                  <a:lnTo>
                    <a:pt x="44881" y="32448"/>
                  </a:lnTo>
                  <a:lnTo>
                    <a:pt x="46723" y="23355"/>
                  </a:lnTo>
                  <a:close/>
                </a:path>
                <a:path w="97789" h="46989">
                  <a:moveTo>
                    <a:pt x="97282" y="23355"/>
                  </a:moveTo>
                  <a:lnTo>
                    <a:pt x="95694" y="15443"/>
                  </a:lnTo>
                  <a:lnTo>
                    <a:pt x="91325" y="8978"/>
                  </a:lnTo>
                  <a:lnTo>
                    <a:pt x="84874" y="4622"/>
                  </a:lnTo>
                  <a:lnTo>
                    <a:pt x="76949" y="3022"/>
                  </a:lnTo>
                  <a:lnTo>
                    <a:pt x="69037" y="4622"/>
                  </a:lnTo>
                  <a:lnTo>
                    <a:pt x="62572" y="8978"/>
                  </a:lnTo>
                  <a:lnTo>
                    <a:pt x="58216" y="15443"/>
                  </a:lnTo>
                  <a:lnTo>
                    <a:pt x="56616" y="23355"/>
                  </a:lnTo>
                  <a:lnTo>
                    <a:pt x="58216" y="31280"/>
                  </a:lnTo>
                  <a:lnTo>
                    <a:pt x="62572" y="37731"/>
                  </a:lnTo>
                  <a:lnTo>
                    <a:pt x="69037" y="42087"/>
                  </a:lnTo>
                  <a:lnTo>
                    <a:pt x="76949" y="43688"/>
                  </a:lnTo>
                  <a:lnTo>
                    <a:pt x="84874" y="42087"/>
                  </a:lnTo>
                  <a:lnTo>
                    <a:pt x="91325" y="37731"/>
                  </a:lnTo>
                  <a:lnTo>
                    <a:pt x="95694" y="31280"/>
                  </a:lnTo>
                  <a:lnTo>
                    <a:pt x="97282" y="23355"/>
                  </a:lnTo>
                  <a:close/>
                </a:path>
              </a:pathLst>
            </a:custGeom>
            <a:solidFill>
              <a:srgbClr val="A6B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866621" y="530775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10" y="0"/>
                  </a:moveTo>
                  <a:lnTo>
                    <a:pt x="13198" y="1698"/>
                  </a:lnTo>
                  <a:lnTo>
                    <a:pt x="6329" y="6330"/>
                  </a:lnTo>
                  <a:lnTo>
                    <a:pt x="1698" y="13199"/>
                  </a:lnTo>
                  <a:lnTo>
                    <a:pt x="0" y="21610"/>
                  </a:lnTo>
                  <a:lnTo>
                    <a:pt x="1698" y="30021"/>
                  </a:lnTo>
                  <a:lnTo>
                    <a:pt x="6329" y="36889"/>
                  </a:lnTo>
                  <a:lnTo>
                    <a:pt x="13198" y="41520"/>
                  </a:lnTo>
                  <a:lnTo>
                    <a:pt x="21610" y="43218"/>
                  </a:lnTo>
                  <a:lnTo>
                    <a:pt x="30021" y="41520"/>
                  </a:lnTo>
                  <a:lnTo>
                    <a:pt x="36891" y="36889"/>
                  </a:lnTo>
                  <a:lnTo>
                    <a:pt x="41523" y="30021"/>
                  </a:lnTo>
                  <a:lnTo>
                    <a:pt x="43221" y="21610"/>
                  </a:lnTo>
                  <a:lnTo>
                    <a:pt x="41523" y="13199"/>
                  </a:lnTo>
                  <a:lnTo>
                    <a:pt x="36891" y="6330"/>
                  </a:lnTo>
                  <a:lnTo>
                    <a:pt x="30021" y="1698"/>
                  </a:lnTo>
                  <a:lnTo>
                    <a:pt x="21610" y="0"/>
                  </a:lnTo>
                  <a:close/>
                </a:path>
              </a:pathLst>
            </a:custGeom>
            <a:solidFill>
              <a:srgbClr val="B9CC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804390" y="5306006"/>
              <a:ext cx="104775" cy="46990"/>
            </a:xfrm>
            <a:custGeom>
              <a:avLst/>
              <a:gdLst/>
              <a:ahLst/>
              <a:cxnLst/>
              <a:rect l="l" t="t" r="r" b="b"/>
              <a:pathLst>
                <a:path w="104775" h="46989">
                  <a:moveTo>
                    <a:pt x="46723" y="23355"/>
                  </a:moveTo>
                  <a:lnTo>
                    <a:pt x="44881" y="14262"/>
                  </a:lnTo>
                  <a:lnTo>
                    <a:pt x="39878" y="6845"/>
                  </a:lnTo>
                  <a:lnTo>
                    <a:pt x="32448" y="1841"/>
                  </a:lnTo>
                  <a:lnTo>
                    <a:pt x="23355" y="0"/>
                  </a:lnTo>
                  <a:lnTo>
                    <a:pt x="14262" y="1841"/>
                  </a:lnTo>
                  <a:lnTo>
                    <a:pt x="6845" y="6845"/>
                  </a:lnTo>
                  <a:lnTo>
                    <a:pt x="1828" y="14262"/>
                  </a:lnTo>
                  <a:lnTo>
                    <a:pt x="0" y="23355"/>
                  </a:lnTo>
                  <a:lnTo>
                    <a:pt x="1828" y="32448"/>
                  </a:lnTo>
                  <a:lnTo>
                    <a:pt x="6845" y="39878"/>
                  </a:lnTo>
                  <a:lnTo>
                    <a:pt x="14262" y="44881"/>
                  </a:lnTo>
                  <a:lnTo>
                    <a:pt x="23355" y="46723"/>
                  </a:lnTo>
                  <a:lnTo>
                    <a:pt x="32448" y="44881"/>
                  </a:lnTo>
                  <a:lnTo>
                    <a:pt x="39878" y="39878"/>
                  </a:lnTo>
                  <a:lnTo>
                    <a:pt x="44881" y="32448"/>
                  </a:lnTo>
                  <a:lnTo>
                    <a:pt x="46723" y="23355"/>
                  </a:lnTo>
                  <a:close/>
                </a:path>
                <a:path w="104775" h="46989">
                  <a:moveTo>
                    <a:pt x="104165" y="23355"/>
                  </a:moveTo>
                  <a:lnTo>
                    <a:pt x="102565" y="15443"/>
                  </a:lnTo>
                  <a:lnTo>
                    <a:pt x="98209" y="8978"/>
                  </a:lnTo>
                  <a:lnTo>
                    <a:pt x="91744" y="4622"/>
                  </a:lnTo>
                  <a:lnTo>
                    <a:pt x="83832" y="3022"/>
                  </a:lnTo>
                  <a:lnTo>
                    <a:pt x="75920" y="4622"/>
                  </a:lnTo>
                  <a:lnTo>
                    <a:pt x="69456" y="8978"/>
                  </a:lnTo>
                  <a:lnTo>
                    <a:pt x="65100" y="15443"/>
                  </a:lnTo>
                  <a:lnTo>
                    <a:pt x="63500" y="23355"/>
                  </a:lnTo>
                  <a:lnTo>
                    <a:pt x="65100" y="31280"/>
                  </a:lnTo>
                  <a:lnTo>
                    <a:pt x="69456" y="37731"/>
                  </a:lnTo>
                  <a:lnTo>
                    <a:pt x="75920" y="42087"/>
                  </a:lnTo>
                  <a:lnTo>
                    <a:pt x="83832" y="43688"/>
                  </a:lnTo>
                  <a:lnTo>
                    <a:pt x="91744" y="42087"/>
                  </a:lnTo>
                  <a:lnTo>
                    <a:pt x="98209" y="37731"/>
                  </a:lnTo>
                  <a:lnTo>
                    <a:pt x="102565" y="31280"/>
                  </a:lnTo>
                  <a:lnTo>
                    <a:pt x="104165" y="23355"/>
                  </a:lnTo>
                  <a:close/>
                </a:path>
              </a:pathLst>
            </a:custGeom>
            <a:solidFill>
              <a:srgbClr val="A6B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806145" y="530775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10" y="0"/>
                  </a:moveTo>
                  <a:lnTo>
                    <a:pt x="13198" y="1698"/>
                  </a:lnTo>
                  <a:lnTo>
                    <a:pt x="6329" y="6330"/>
                  </a:lnTo>
                  <a:lnTo>
                    <a:pt x="1698" y="13199"/>
                  </a:lnTo>
                  <a:lnTo>
                    <a:pt x="0" y="21610"/>
                  </a:lnTo>
                  <a:lnTo>
                    <a:pt x="1698" y="30021"/>
                  </a:lnTo>
                  <a:lnTo>
                    <a:pt x="6329" y="36889"/>
                  </a:lnTo>
                  <a:lnTo>
                    <a:pt x="13198" y="41520"/>
                  </a:lnTo>
                  <a:lnTo>
                    <a:pt x="21610" y="43218"/>
                  </a:lnTo>
                  <a:lnTo>
                    <a:pt x="30021" y="41520"/>
                  </a:lnTo>
                  <a:lnTo>
                    <a:pt x="36890" y="36889"/>
                  </a:lnTo>
                  <a:lnTo>
                    <a:pt x="41522" y="30021"/>
                  </a:lnTo>
                  <a:lnTo>
                    <a:pt x="43220" y="21610"/>
                  </a:lnTo>
                  <a:lnTo>
                    <a:pt x="41522" y="13199"/>
                  </a:lnTo>
                  <a:lnTo>
                    <a:pt x="36890" y="6330"/>
                  </a:lnTo>
                  <a:lnTo>
                    <a:pt x="30021" y="1698"/>
                  </a:lnTo>
                  <a:lnTo>
                    <a:pt x="21610" y="0"/>
                  </a:lnTo>
                  <a:close/>
                </a:path>
              </a:pathLst>
            </a:custGeom>
            <a:solidFill>
              <a:srgbClr val="B9CC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702638" y="5306006"/>
              <a:ext cx="146050" cy="46990"/>
            </a:xfrm>
            <a:custGeom>
              <a:avLst/>
              <a:gdLst/>
              <a:ahLst/>
              <a:cxnLst/>
              <a:rect l="l" t="t" r="r" b="b"/>
              <a:pathLst>
                <a:path w="146050" h="46989">
                  <a:moveTo>
                    <a:pt x="46723" y="23355"/>
                  </a:moveTo>
                  <a:lnTo>
                    <a:pt x="44881" y="14262"/>
                  </a:lnTo>
                  <a:lnTo>
                    <a:pt x="39878" y="6845"/>
                  </a:lnTo>
                  <a:lnTo>
                    <a:pt x="32448" y="1841"/>
                  </a:lnTo>
                  <a:lnTo>
                    <a:pt x="23368" y="0"/>
                  </a:lnTo>
                  <a:lnTo>
                    <a:pt x="14274" y="1841"/>
                  </a:lnTo>
                  <a:lnTo>
                    <a:pt x="6845" y="6845"/>
                  </a:lnTo>
                  <a:lnTo>
                    <a:pt x="1841" y="14262"/>
                  </a:lnTo>
                  <a:lnTo>
                    <a:pt x="0" y="23355"/>
                  </a:lnTo>
                  <a:lnTo>
                    <a:pt x="1841" y="32448"/>
                  </a:lnTo>
                  <a:lnTo>
                    <a:pt x="6845" y="39878"/>
                  </a:lnTo>
                  <a:lnTo>
                    <a:pt x="14274" y="44881"/>
                  </a:lnTo>
                  <a:lnTo>
                    <a:pt x="23368" y="46723"/>
                  </a:lnTo>
                  <a:lnTo>
                    <a:pt x="32448" y="44881"/>
                  </a:lnTo>
                  <a:lnTo>
                    <a:pt x="39878" y="39878"/>
                  </a:lnTo>
                  <a:lnTo>
                    <a:pt x="44881" y="32448"/>
                  </a:lnTo>
                  <a:lnTo>
                    <a:pt x="46723" y="23355"/>
                  </a:lnTo>
                  <a:close/>
                </a:path>
                <a:path w="146050" h="46989">
                  <a:moveTo>
                    <a:pt x="145440" y="23355"/>
                  </a:moveTo>
                  <a:lnTo>
                    <a:pt x="143840" y="15443"/>
                  </a:lnTo>
                  <a:lnTo>
                    <a:pt x="139484" y="8978"/>
                  </a:lnTo>
                  <a:lnTo>
                    <a:pt x="133019" y="4622"/>
                  </a:lnTo>
                  <a:lnTo>
                    <a:pt x="125107" y="3022"/>
                  </a:lnTo>
                  <a:lnTo>
                    <a:pt x="117195" y="4622"/>
                  </a:lnTo>
                  <a:lnTo>
                    <a:pt x="110731" y="8978"/>
                  </a:lnTo>
                  <a:lnTo>
                    <a:pt x="106375" y="15443"/>
                  </a:lnTo>
                  <a:lnTo>
                    <a:pt x="104775" y="23355"/>
                  </a:lnTo>
                  <a:lnTo>
                    <a:pt x="106375" y="31280"/>
                  </a:lnTo>
                  <a:lnTo>
                    <a:pt x="110731" y="37731"/>
                  </a:lnTo>
                  <a:lnTo>
                    <a:pt x="117195" y="42087"/>
                  </a:lnTo>
                  <a:lnTo>
                    <a:pt x="125107" y="43688"/>
                  </a:lnTo>
                  <a:lnTo>
                    <a:pt x="133019" y="42087"/>
                  </a:lnTo>
                  <a:lnTo>
                    <a:pt x="139484" y="37731"/>
                  </a:lnTo>
                  <a:lnTo>
                    <a:pt x="143840" y="31280"/>
                  </a:lnTo>
                  <a:lnTo>
                    <a:pt x="145440" y="23355"/>
                  </a:lnTo>
                  <a:close/>
                </a:path>
              </a:pathLst>
            </a:custGeom>
            <a:solidFill>
              <a:srgbClr val="A6B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704398" y="530775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07" y="0"/>
                  </a:moveTo>
                  <a:lnTo>
                    <a:pt x="13196" y="1698"/>
                  </a:lnTo>
                  <a:lnTo>
                    <a:pt x="6328" y="6330"/>
                  </a:lnTo>
                  <a:lnTo>
                    <a:pt x="1697" y="13199"/>
                  </a:lnTo>
                  <a:lnTo>
                    <a:pt x="0" y="21610"/>
                  </a:lnTo>
                  <a:lnTo>
                    <a:pt x="1697" y="30021"/>
                  </a:lnTo>
                  <a:lnTo>
                    <a:pt x="6328" y="36889"/>
                  </a:lnTo>
                  <a:lnTo>
                    <a:pt x="13196" y="41520"/>
                  </a:lnTo>
                  <a:lnTo>
                    <a:pt x="21607" y="43218"/>
                  </a:lnTo>
                  <a:lnTo>
                    <a:pt x="30018" y="41520"/>
                  </a:lnTo>
                  <a:lnTo>
                    <a:pt x="36887" y="36889"/>
                  </a:lnTo>
                  <a:lnTo>
                    <a:pt x="41519" y="30021"/>
                  </a:lnTo>
                  <a:lnTo>
                    <a:pt x="43218" y="21610"/>
                  </a:lnTo>
                  <a:lnTo>
                    <a:pt x="41519" y="13199"/>
                  </a:lnTo>
                  <a:lnTo>
                    <a:pt x="36887" y="6330"/>
                  </a:lnTo>
                  <a:lnTo>
                    <a:pt x="30018" y="1698"/>
                  </a:lnTo>
                  <a:lnTo>
                    <a:pt x="21607" y="0"/>
                  </a:lnTo>
                  <a:close/>
                </a:path>
              </a:pathLst>
            </a:custGeom>
            <a:solidFill>
              <a:srgbClr val="B9CC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559623" y="5306006"/>
              <a:ext cx="187325" cy="46990"/>
            </a:xfrm>
            <a:custGeom>
              <a:avLst/>
              <a:gdLst/>
              <a:ahLst/>
              <a:cxnLst/>
              <a:rect l="l" t="t" r="r" b="b"/>
              <a:pathLst>
                <a:path w="187325" h="46989">
                  <a:moveTo>
                    <a:pt x="46710" y="23355"/>
                  </a:moveTo>
                  <a:lnTo>
                    <a:pt x="44881" y="14262"/>
                  </a:lnTo>
                  <a:lnTo>
                    <a:pt x="39878" y="6845"/>
                  </a:lnTo>
                  <a:lnTo>
                    <a:pt x="32448" y="1841"/>
                  </a:lnTo>
                  <a:lnTo>
                    <a:pt x="23355" y="0"/>
                  </a:lnTo>
                  <a:lnTo>
                    <a:pt x="14262" y="1841"/>
                  </a:lnTo>
                  <a:lnTo>
                    <a:pt x="6832" y="6845"/>
                  </a:lnTo>
                  <a:lnTo>
                    <a:pt x="1828" y="14262"/>
                  </a:lnTo>
                  <a:lnTo>
                    <a:pt x="0" y="23355"/>
                  </a:lnTo>
                  <a:lnTo>
                    <a:pt x="1828" y="32448"/>
                  </a:lnTo>
                  <a:lnTo>
                    <a:pt x="6832" y="39878"/>
                  </a:lnTo>
                  <a:lnTo>
                    <a:pt x="14262" y="44881"/>
                  </a:lnTo>
                  <a:lnTo>
                    <a:pt x="23355" y="46723"/>
                  </a:lnTo>
                  <a:lnTo>
                    <a:pt x="32448" y="44881"/>
                  </a:lnTo>
                  <a:lnTo>
                    <a:pt x="39878" y="39878"/>
                  </a:lnTo>
                  <a:lnTo>
                    <a:pt x="44881" y="32448"/>
                  </a:lnTo>
                  <a:lnTo>
                    <a:pt x="46710" y="23355"/>
                  </a:lnTo>
                  <a:close/>
                </a:path>
                <a:path w="187325" h="46989">
                  <a:moveTo>
                    <a:pt x="186715" y="23355"/>
                  </a:moveTo>
                  <a:lnTo>
                    <a:pt x="185115" y="15443"/>
                  </a:lnTo>
                  <a:lnTo>
                    <a:pt x="180759" y="8978"/>
                  </a:lnTo>
                  <a:lnTo>
                    <a:pt x="174294" y="4622"/>
                  </a:lnTo>
                  <a:lnTo>
                    <a:pt x="166382" y="3022"/>
                  </a:lnTo>
                  <a:lnTo>
                    <a:pt x="158457" y="4622"/>
                  </a:lnTo>
                  <a:lnTo>
                    <a:pt x="152006" y="8978"/>
                  </a:lnTo>
                  <a:lnTo>
                    <a:pt x="147650" y="15443"/>
                  </a:lnTo>
                  <a:lnTo>
                    <a:pt x="146050" y="23355"/>
                  </a:lnTo>
                  <a:lnTo>
                    <a:pt x="147650" y="31280"/>
                  </a:lnTo>
                  <a:lnTo>
                    <a:pt x="152006" y="37731"/>
                  </a:lnTo>
                  <a:lnTo>
                    <a:pt x="158457" y="42087"/>
                  </a:lnTo>
                  <a:lnTo>
                    <a:pt x="166382" y="43688"/>
                  </a:lnTo>
                  <a:lnTo>
                    <a:pt x="174294" y="42087"/>
                  </a:lnTo>
                  <a:lnTo>
                    <a:pt x="180759" y="37731"/>
                  </a:lnTo>
                  <a:lnTo>
                    <a:pt x="185115" y="31280"/>
                  </a:lnTo>
                  <a:lnTo>
                    <a:pt x="186715" y="23355"/>
                  </a:lnTo>
                  <a:close/>
                </a:path>
              </a:pathLst>
            </a:custGeom>
            <a:solidFill>
              <a:srgbClr val="A6B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561373" y="530775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1611" y="0"/>
                  </a:moveTo>
                  <a:lnTo>
                    <a:pt x="13200" y="1698"/>
                  </a:lnTo>
                  <a:lnTo>
                    <a:pt x="6330" y="6330"/>
                  </a:lnTo>
                  <a:lnTo>
                    <a:pt x="1698" y="13199"/>
                  </a:lnTo>
                  <a:lnTo>
                    <a:pt x="0" y="21610"/>
                  </a:lnTo>
                  <a:lnTo>
                    <a:pt x="1698" y="30021"/>
                  </a:lnTo>
                  <a:lnTo>
                    <a:pt x="6330" y="36889"/>
                  </a:lnTo>
                  <a:lnTo>
                    <a:pt x="13200" y="41520"/>
                  </a:lnTo>
                  <a:lnTo>
                    <a:pt x="21611" y="43218"/>
                  </a:lnTo>
                  <a:lnTo>
                    <a:pt x="30022" y="41520"/>
                  </a:lnTo>
                  <a:lnTo>
                    <a:pt x="36892" y="36889"/>
                  </a:lnTo>
                  <a:lnTo>
                    <a:pt x="41523" y="30021"/>
                  </a:lnTo>
                  <a:lnTo>
                    <a:pt x="43221" y="21610"/>
                  </a:lnTo>
                  <a:lnTo>
                    <a:pt x="41523" y="13199"/>
                  </a:lnTo>
                  <a:lnTo>
                    <a:pt x="36892" y="6330"/>
                  </a:lnTo>
                  <a:lnTo>
                    <a:pt x="30022" y="1698"/>
                  </a:lnTo>
                  <a:lnTo>
                    <a:pt x="21611" y="0"/>
                  </a:lnTo>
                  <a:close/>
                </a:path>
              </a:pathLst>
            </a:custGeom>
            <a:solidFill>
              <a:srgbClr val="B9CC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562654" y="5309027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330" y="0"/>
                  </a:moveTo>
                  <a:lnTo>
                    <a:pt x="12416" y="1598"/>
                  </a:lnTo>
                  <a:lnTo>
                    <a:pt x="5954" y="5955"/>
                  </a:lnTo>
                  <a:lnTo>
                    <a:pt x="1597" y="12418"/>
                  </a:lnTo>
                  <a:lnTo>
                    <a:pt x="0" y="20332"/>
                  </a:lnTo>
                  <a:lnTo>
                    <a:pt x="1597" y="28246"/>
                  </a:lnTo>
                  <a:lnTo>
                    <a:pt x="5954" y="34708"/>
                  </a:lnTo>
                  <a:lnTo>
                    <a:pt x="12416" y="39065"/>
                  </a:lnTo>
                  <a:lnTo>
                    <a:pt x="20330" y="40662"/>
                  </a:lnTo>
                  <a:lnTo>
                    <a:pt x="28243" y="39065"/>
                  </a:lnTo>
                  <a:lnTo>
                    <a:pt x="34707" y="34708"/>
                  </a:lnTo>
                  <a:lnTo>
                    <a:pt x="39064" y="28246"/>
                  </a:lnTo>
                  <a:lnTo>
                    <a:pt x="40662" y="20332"/>
                  </a:lnTo>
                  <a:lnTo>
                    <a:pt x="39064" y="12418"/>
                  </a:lnTo>
                  <a:lnTo>
                    <a:pt x="34707" y="5955"/>
                  </a:lnTo>
                  <a:lnTo>
                    <a:pt x="28243" y="1598"/>
                  </a:lnTo>
                  <a:lnTo>
                    <a:pt x="20330" y="0"/>
                  </a:lnTo>
                  <a:close/>
                </a:path>
              </a:pathLst>
            </a:custGeom>
            <a:solidFill>
              <a:srgbClr val="A6BF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08233" y="984732"/>
              <a:ext cx="3886278" cy="479342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5851" y="2646854"/>
              <a:ext cx="1540037" cy="19999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46474" y="2955942"/>
              <a:ext cx="1438243" cy="3167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267412" y="5018326"/>
            <a:ext cx="399415" cy="116839"/>
          </a:xfrm>
          <a:custGeom>
            <a:avLst/>
            <a:gdLst/>
            <a:ahLst/>
            <a:cxnLst/>
            <a:rect l="l" t="t" r="r" b="b"/>
            <a:pathLst>
              <a:path w="399415" h="116839">
                <a:moveTo>
                  <a:pt x="120904" y="2400"/>
                </a:moveTo>
                <a:lnTo>
                  <a:pt x="84010" y="2400"/>
                </a:lnTo>
                <a:lnTo>
                  <a:pt x="84010" y="86702"/>
                </a:lnTo>
                <a:lnTo>
                  <a:pt x="120904" y="86702"/>
                </a:lnTo>
                <a:lnTo>
                  <a:pt x="120904" y="2400"/>
                </a:lnTo>
                <a:close/>
              </a:path>
              <a:path w="399415" h="116839">
                <a:moveTo>
                  <a:pt x="204927" y="86944"/>
                </a:moveTo>
                <a:lnTo>
                  <a:pt x="37045" y="86944"/>
                </a:lnTo>
                <a:lnTo>
                  <a:pt x="37045" y="1854"/>
                </a:lnTo>
                <a:lnTo>
                  <a:pt x="0" y="1854"/>
                </a:lnTo>
                <a:lnTo>
                  <a:pt x="0" y="86944"/>
                </a:lnTo>
                <a:lnTo>
                  <a:pt x="0" y="113614"/>
                </a:lnTo>
                <a:lnTo>
                  <a:pt x="204927" y="113614"/>
                </a:lnTo>
                <a:lnTo>
                  <a:pt x="204927" y="86944"/>
                </a:lnTo>
                <a:close/>
              </a:path>
              <a:path w="399415" h="116839">
                <a:moveTo>
                  <a:pt x="204927" y="2400"/>
                </a:moveTo>
                <a:lnTo>
                  <a:pt x="168008" y="2400"/>
                </a:lnTo>
                <a:lnTo>
                  <a:pt x="168008" y="86702"/>
                </a:lnTo>
                <a:lnTo>
                  <a:pt x="204927" y="86702"/>
                </a:lnTo>
                <a:lnTo>
                  <a:pt x="204927" y="2400"/>
                </a:lnTo>
                <a:close/>
              </a:path>
              <a:path w="399415" h="116839">
                <a:moveTo>
                  <a:pt x="352844" y="58356"/>
                </a:moveTo>
                <a:lnTo>
                  <a:pt x="338353" y="22186"/>
                </a:lnTo>
                <a:lnTo>
                  <a:pt x="313982" y="6210"/>
                </a:lnTo>
                <a:lnTo>
                  <a:pt x="313982" y="52260"/>
                </a:lnTo>
                <a:lnTo>
                  <a:pt x="313982" y="64554"/>
                </a:lnTo>
                <a:lnTo>
                  <a:pt x="286131" y="88353"/>
                </a:lnTo>
                <a:lnTo>
                  <a:pt x="274828" y="88353"/>
                </a:lnTo>
                <a:lnTo>
                  <a:pt x="246926" y="64554"/>
                </a:lnTo>
                <a:lnTo>
                  <a:pt x="246926" y="52260"/>
                </a:lnTo>
                <a:lnTo>
                  <a:pt x="273850" y="28498"/>
                </a:lnTo>
                <a:lnTo>
                  <a:pt x="286524" y="28498"/>
                </a:lnTo>
                <a:lnTo>
                  <a:pt x="313982" y="52260"/>
                </a:lnTo>
                <a:lnTo>
                  <a:pt x="313982" y="6210"/>
                </a:lnTo>
                <a:lnTo>
                  <a:pt x="308965" y="4254"/>
                </a:lnTo>
                <a:lnTo>
                  <a:pt x="299935" y="1892"/>
                </a:lnTo>
                <a:lnTo>
                  <a:pt x="290410" y="469"/>
                </a:lnTo>
                <a:lnTo>
                  <a:pt x="280377" y="0"/>
                </a:lnTo>
                <a:lnTo>
                  <a:pt x="270662" y="469"/>
                </a:lnTo>
                <a:lnTo>
                  <a:pt x="228841" y="16598"/>
                </a:lnTo>
                <a:lnTo>
                  <a:pt x="208076" y="50304"/>
                </a:lnTo>
                <a:lnTo>
                  <a:pt x="207467" y="58356"/>
                </a:lnTo>
                <a:lnTo>
                  <a:pt x="208089" y="66395"/>
                </a:lnTo>
                <a:lnTo>
                  <a:pt x="228892" y="99847"/>
                </a:lnTo>
                <a:lnTo>
                  <a:pt x="270814" y="115938"/>
                </a:lnTo>
                <a:lnTo>
                  <a:pt x="280530" y="116408"/>
                </a:lnTo>
                <a:lnTo>
                  <a:pt x="290550" y="115938"/>
                </a:lnTo>
                <a:lnTo>
                  <a:pt x="332308" y="99847"/>
                </a:lnTo>
                <a:lnTo>
                  <a:pt x="343204" y="88353"/>
                </a:lnTo>
                <a:lnTo>
                  <a:pt x="343458" y="88061"/>
                </a:lnTo>
                <a:lnTo>
                  <a:pt x="347560" y="81254"/>
                </a:lnTo>
                <a:lnTo>
                  <a:pt x="350494" y="74028"/>
                </a:lnTo>
                <a:lnTo>
                  <a:pt x="352247" y="66395"/>
                </a:lnTo>
                <a:lnTo>
                  <a:pt x="352844" y="58356"/>
                </a:lnTo>
                <a:close/>
              </a:path>
              <a:path w="399415" h="116839">
                <a:moveTo>
                  <a:pt x="399186" y="28524"/>
                </a:moveTo>
                <a:lnTo>
                  <a:pt x="361988" y="28524"/>
                </a:lnTo>
                <a:lnTo>
                  <a:pt x="361988" y="113614"/>
                </a:lnTo>
                <a:lnTo>
                  <a:pt x="399186" y="113614"/>
                </a:lnTo>
                <a:lnTo>
                  <a:pt x="399186" y="28524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629400" y="5020180"/>
            <a:ext cx="408940" cy="111760"/>
          </a:xfrm>
          <a:custGeom>
            <a:avLst/>
            <a:gdLst/>
            <a:ahLst/>
            <a:cxnLst/>
            <a:rect l="l" t="t" r="r" b="b"/>
            <a:pathLst>
              <a:path w="408940" h="111760">
                <a:moveTo>
                  <a:pt x="136220" y="0"/>
                </a:moveTo>
                <a:lnTo>
                  <a:pt x="0" y="0"/>
                </a:lnTo>
                <a:lnTo>
                  <a:pt x="0" y="26670"/>
                </a:lnTo>
                <a:lnTo>
                  <a:pt x="99009" y="26670"/>
                </a:lnTo>
                <a:lnTo>
                  <a:pt x="99009" y="111760"/>
                </a:lnTo>
                <a:lnTo>
                  <a:pt x="136220" y="111760"/>
                </a:lnTo>
                <a:lnTo>
                  <a:pt x="136220" y="26670"/>
                </a:lnTo>
                <a:lnTo>
                  <a:pt x="136220" y="0"/>
                </a:lnTo>
                <a:close/>
              </a:path>
              <a:path w="408940" h="111760">
                <a:moveTo>
                  <a:pt x="267550" y="0"/>
                </a:moveTo>
                <a:lnTo>
                  <a:pt x="148513" y="0"/>
                </a:lnTo>
                <a:lnTo>
                  <a:pt x="148513" y="27940"/>
                </a:lnTo>
                <a:lnTo>
                  <a:pt x="148513" y="41910"/>
                </a:lnTo>
                <a:lnTo>
                  <a:pt x="148513" y="68580"/>
                </a:lnTo>
                <a:lnTo>
                  <a:pt x="148513" y="85090"/>
                </a:lnTo>
                <a:lnTo>
                  <a:pt x="148513" y="111760"/>
                </a:lnTo>
                <a:lnTo>
                  <a:pt x="267487" y="111760"/>
                </a:lnTo>
                <a:lnTo>
                  <a:pt x="267487" y="85090"/>
                </a:lnTo>
                <a:lnTo>
                  <a:pt x="185572" y="85090"/>
                </a:lnTo>
                <a:lnTo>
                  <a:pt x="185572" y="68580"/>
                </a:lnTo>
                <a:lnTo>
                  <a:pt x="254876" y="68580"/>
                </a:lnTo>
                <a:lnTo>
                  <a:pt x="254876" y="41910"/>
                </a:lnTo>
                <a:lnTo>
                  <a:pt x="185572" y="41910"/>
                </a:lnTo>
                <a:lnTo>
                  <a:pt x="185572" y="27940"/>
                </a:lnTo>
                <a:lnTo>
                  <a:pt x="267550" y="27940"/>
                </a:lnTo>
                <a:lnTo>
                  <a:pt x="267550" y="0"/>
                </a:lnTo>
                <a:close/>
              </a:path>
              <a:path w="408940" h="111760">
                <a:moveTo>
                  <a:pt x="408800" y="30149"/>
                </a:moveTo>
                <a:lnTo>
                  <a:pt x="407644" y="26390"/>
                </a:lnTo>
                <a:lnTo>
                  <a:pt x="406831" y="23723"/>
                </a:lnTo>
                <a:lnTo>
                  <a:pt x="398919" y="12623"/>
                </a:lnTo>
                <a:lnTo>
                  <a:pt x="393382" y="8293"/>
                </a:lnTo>
                <a:lnTo>
                  <a:pt x="379069" y="2095"/>
                </a:lnTo>
                <a:lnTo>
                  <a:pt x="375500" y="1435"/>
                </a:lnTo>
                <a:lnTo>
                  <a:pt x="375500" y="34404"/>
                </a:lnTo>
                <a:lnTo>
                  <a:pt x="375500" y="41897"/>
                </a:lnTo>
                <a:lnTo>
                  <a:pt x="360146" y="49453"/>
                </a:lnTo>
                <a:lnTo>
                  <a:pt x="314744" y="49453"/>
                </a:lnTo>
                <a:lnTo>
                  <a:pt x="314744" y="26390"/>
                </a:lnTo>
                <a:lnTo>
                  <a:pt x="363651" y="26390"/>
                </a:lnTo>
                <a:lnTo>
                  <a:pt x="369049" y="27190"/>
                </a:lnTo>
                <a:lnTo>
                  <a:pt x="371246" y="28244"/>
                </a:lnTo>
                <a:lnTo>
                  <a:pt x="374650" y="31648"/>
                </a:lnTo>
                <a:lnTo>
                  <a:pt x="375500" y="34404"/>
                </a:lnTo>
                <a:lnTo>
                  <a:pt x="375500" y="1435"/>
                </a:lnTo>
                <a:lnTo>
                  <a:pt x="370852" y="546"/>
                </a:lnTo>
                <a:lnTo>
                  <a:pt x="277685" y="546"/>
                </a:lnTo>
                <a:lnTo>
                  <a:pt x="277685" y="111556"/>
                </a:lnTo>
                <a:lnTo>
                  <a:pt x="314744" y="111556"/>
                </a:lnTo>
                <a:lnTo>
                  <a:pt x="314744" y="75704"/>
                </a:lnTo>
                <a:lnTo>
                  <a:pt x="362889" y="75704"/>
                </a:lnTo>
                <a:lnTo>
                  <a:pt x="401878" y="60452"/>
                </a:lnTo>
                <a:lnTo>
                  <a:pt x="408800" y="38049"/>
                </a:lnTo>
                <a:lnTo>
                  <a:pt x="408800" y="30149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2115" y="5215399"/>
            <a:ext cx="337988" cy="8458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7088" y="5212882"/>
            <a:ext cx="320497" cy="8950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6781990" y="468030"/>
            <a:ext cx="1196975" cy="116839"/>
          </a:xfrm>
          <a:custGeom>
            <a:avLst/>
            <a:gdLst/>
            <a:ahLst/>
            <a:cxnLst/>
            <a:rect l="l" t="t" r="r" b="b"/>
            <a:pathLst>
              <a:path w="1196975" h="116840">
                <a:moveTo>
                  <a:pt x="201333" y="49657"/>
                </a:moveTo>
                <a:lnTo>
                  <a:pt x="199923" y="46177"/>
                </a:lnTo>
                <a:lnTo>
                  <a:pt x="198196" y="42049"/>
                </a:lnTo>
                <a:lnTo>
                  <a:pt x="198132" y="41871"/>
                </a:lnTo>
                <a:lnTo>
                  <a:pt x="195021" y="38557"/>
                </a:lnTo>
                <a:lnTo>
                  <a:pt x="191731" y="35026"/>
                </a:lnTo>
                <a:lnTo>
                  <a:pt x="186474" y="30162"/>
                </a:lnTo>
                <a:lnTo>
                  <a:pt x="180301" y="25857"/>
                </a:lnTo>
                <a:lnTo>
                  <a:pt x="173228" y="22098"/>
                </a:lnTo>
                <a:lnTo>
                  <a:pt x="165252" y="18897"/>
                </a:lnTo>
                <a:lnTo>
                  <a:pt x="162179" y="17995"/>
                </a:lnTo>
                <a:lnTo>
                  <a:pt x="162179" y="51155"/>
                </a:lnTo>
                <a:lnTo>
                  <a:pt x="162179" y="64960"/>
                </a:lnTo>
                <a:lnTo>
                  <a:pt x="126771" y="77406"/>
                </a:lnTo>
                <a:lnTo>
                  <a:pt x="120319" y="77406"/>
                </a:lnTo>
                <a:lnTo>
                  <a:pt x="120319" y="38557"/>
                </a:lnTo>
                <a:lnTo>
                  <a:pt x="136474" y="38557"/>
                </a:lnTo>
                <a:lnTo>
                  <a:pt x="144792" y="40055"/>
                </a:lnTo>
                <a:lnTo>
                  <a:pt x="158991" y="46177"/>
                </a:lnTo>
                <a:lnTo>
                  <a:pt x="158788" y="46177"/>
                </a:lnTo>
                <a:lnTo>
                  <a:pt x="161201" y="49657"/>
                </a:lnTo>
                <a:lnTo>
                  <a:pt x="162179" y="51155"/>
                </a:lnTo>
                <a:lnTo>
                  <a:pt x="162179" y="17995"/>
                </a:lnTo>
                <a:lnTo>
                  <a:pt x="156819" y="16421"/>
                </a:lnTo>
                <a:lnTo>
                  <a:pt x="156959" y="16421"/>
                </a:lnTo>
                <a:lnTo>
                  <a:pt x="147485" y="14516"/>
                </a:lnTo>
                <a:lnTo>
                  <a:pt x="147624" y="14516"/>
                </a:lnTo>
                <a:lnTo>
                  <a:pt x="137604" y="13335"/>
                </a:lnTo>
                <a:lnTo>
                  <a:pt x="127215" y="12903"/>
                </a:lnTo>
                <a:lnTo>
                  <a:pt x="120319" y="12903"/>
                </a:lnTo>
                <a:lnTo>
                  <a:pt x="120319" y="2400"/>
                </a:lnTo>
                <a:lnTo>
                  <a:pt x="83413" y="2400"/>
                </a:lnTo>
                <a:lnTo>
                  <a:pt x="83413" y="12903"/>
                </a:lnTo>
                <a:lnTo>
                  <a:pt x="83413" y="38557"/>
                </a:lnTo>
                <a:lnTo>
                  <a:pt x="83413" y="77406"/>
                </a:lnTo>
                <a:lnTo>
                  <a:pt x="77863" y="77406"/>
                </a:lnTo>
                <a:lnTo>
                  <a:pt x="44246" y="69900"/>
                </a:lnTo>
                <a:lnTo>
                  <a:pt x="44030" y="69900"/>
                </a:lnTo>
                <a:lnTo>
                  <a:pt x="40132" y="64960"/>
                </a:lnTo>
                <a:lnTo>
                  <a:pt x="40055" y="51155"/>
                </a:lnTo>
                <a:lnTo>
                  <a:pt x="43903" y="46177"/>
                </a:lnTo>
                <a:lnTo>
                  <a:pt x="77863" y="38557"/>
                </a:lnTo>
                <a:lnTo>
                  <a:pt x="83413" y="38557"/>
                </a:lnTo>
                <a:lnTo>
                  <a:pt x="83413" y="12903"/>
                </a:lnTo>
                <a:lnTo>
                  <a:pt x="76060" y="12903"/>
                </a:lnTo>
                <a:lnTo>
                  <a:pt x="66103" y="13335"/>
                </a:lnTo>
                <a:lnTo>
                  <a:pt x="22618" y="26098"/>
                </a:lnTo>
                <a:lnTo>
                  <a:pt x="0" y="49657"/>
                </a:lnTo>
                <a:lnTo>
                  <a:pt x="50" y="66459"/>
                </a:lnTo>
                <a:lnTo>
                  <a:pt x="30645" y="93903"/>
                </a:lnTo>
                <a:lnTo>
                  <a:pt x="76517" y="103060"/>
                </a:lnTo>
                <a:lnTo>
                  <a:pt x="83413" y="103060"/>
                </a:lnTo>
                <a:lnTo>
                  <a:pt x="83413" y="113411"/>
                </a:lnTo>
                <a:lnTo>
                  <a:pt x="120319" y="113411"/>
                </a:lnTo>
                <a:lnTo>
                  <a:pt x="120319" y="103060"/>
                </a:lnTo>
                <a:lnTo>
                  <a:pt x="127215" y="103060"/>
                </a:lnTo>
                <a:lnTo>
                  <a:pt x="165176" y="97142"/>
                </a:lnTo>
                <a:lnTo>
                  <a:pt x="195021" y="77406"/>
                </a:lnTo>
                <a:lnTo>
                  <a:pt x="198132" y="74079"/>
                </a:lnTo>
                <a:lnTo>
                  <a:pt x="201333" y="66459"/>
                </a:lnTo>
                <a:lnTo>
                  <a:pt x="201333" y="49657"/>
                </a:lnTo>
                <a:close/>
              </a:path>
              <a:path w="1196975" h="116840">
                <a:moveTo>
                  <a:pt x="337553" y="2400"/>
                </a:moveTo>
                <a:lnTo>
                  <a:pt x="298386" y="2400"/>
                </a:lnTo>
                <a:lnTo>
                  <a:pt x="266890" y="58204"/>
                </a:lnTo>
                <a:lnTo>
                  <a:pt x="236283" y="2400"/>
                </a:lnTo>
                <a:lnTo>
                  <a:pt x="197129" y="2400"/>
                </a:lnTo>
                <a:lnTo>
                  <a:pt x="242430" y="79057"/>
                </a:lnTo>
                <a:lnTo>
                  <a:pt x="242404" y="82511"/>
                </a:lnTo>
                <a:lnTo>
                  <a:pt x="241706" y="84315"/>
                </a:lnTo>
                <a:lnTo>
                  <a:pt x="240360" y="85051"/>
                </a:lnTo>
                <a:lnTo>
                  <a:pt x="235661" y="86258"/>
                </a:lnTo>
                <a:lnTo>
                  <a:pt x="231736" y="86563"/>
                </a:lnTo>
                <a:lnTo>
                  <a:pt x="226237" y="86563"/>
                </a:lnTo>
                <a:lnTo>
                  <a:pt x="226237" y="113715"/>
                </a:lnTo>
                <a:lnTo>
                  <a:pt x="267436" y="108102"/>
                </a:lnTo>
                <a:lnTo>
                  <a:pt x="281736" y="96608"/>
                </a:lnTo>
                <a:lnTo>
                  <a:pt x="337553" y="2400"/>
                </a:lnTo>
                <a:close/>
              </a:path>
              <a:path w="1196975" h="116840">
                <a:moveTo>
                  <a:pt x="470458" y="2400"/>
                </a:moveTo>
                <a:lnTo>
                  <a:pt x="339344" y="2400"/>
                </a:lnTo>
                <a:lnTo>
                  <a:pt x="339344" y="32397"/>
                </a:lnTo>
                <a:lnTo>
                  <a:pt x="339344" y="32550"/>
                </a:lnTo>
                <a:lnTo>
                  <a:pt x="386753" y="32550"/>
                </a:lnTo>
                <a:lnTo>
                  <a:pt x="386753" y="113411"/>
                </a:lnTo>
                <a:lnTo>
                  <a:pt x="423659" y="113411"/>
                </a:lnTo>
                <a:lnTo>
                  <a:pt x="423659" y="32550"/>
                </a:lnTo>
                <a:lnTo>
                  <a:pt x="470458" y="32550"/>
                </a:lnTo>
                <a:lnTo>
                  <a:pt x="470458" y="2400"/>
                </a:lnTo>
                <a:close/>
              </a:path>
              <a:path w="1196975" h="116840">
                <a:moveTo>
                  <a:pt x="616585" y="68656"/>
                </a:moveTo>
                <a:lnTo>
                  <a:pt x="615213" y="63982"/>
                </a:lnTo>
                <a:lnTo>
                  <a:pt x="615149" y="63754"/>
                </a:lnTo>
                <a:lnTo>
                  <a:pt x="614654" y="62052"/>
                </a:lnTo>
                <a:lnTo>
                  <a:pt x="578929" y="42506"/>
                </a:lnTo>
                <a:lnTo>
                  <a:pt x="578929" y="71704"/>
                </a:lnTo>
                <a:lnTo>
                  <a:pt x="578929" y="80010"/>
                </a:lnTo>
                <a:lnTo>
                  <a:pt x="577075" y="83337"/>
                </a:lnTo>
                <a:lnTo>
                  <a:pt x="569671" y="86639"/>
                </a:lnTo>
                <a:lnTo>
                  <a:pt x="563575" y="87464"/>
                </a:lnTo>
                <a:lnTo>
                  <a:pt x="551319" y="87464"/>
                </a:lnTo>
                <a:lnTo>
                  <a:pt x="546150" y="87325"/>
                </a:lnTo>
                <a:lnTo>
                  <a:pt x="515315" y="87325"/>
                </a:lnTo>
                <a:lnTo>
                  <a:pt x="515315" y="63754"/>
                </a:lnTo>
                <a:lnTo>
                  <a:pt x="560971" y="63754"/>
                </a:lnTo>
                <a:lnTo>
                  <a:pt x="578929" y="71704"/>
                </a:lnTo>
                <a:lnTo>
                  <a:pt x="578929" y="42506"/>
                </a:lnTo>
                <a:lnTo>
                  <a:pt x="576275" y="42100"/>
                </a:lnTo>
                <a:lnTo>
                  <a:pt x="566902" y="41351"/>
                </a:lnTo>
                <a:lnTo>
                  <a:pt x="556425" y="41097"/>
                </a:lnTo>
                <a:lnTo>
                  <a:pt x="515315" y="41097"/>
                </a:lnTo>
                <a:lnTo>
                  <a:pt x="515315" y="27000"/>
                </a:lnTo>
                <a:lnTo>
                  <a:pt x="608177" y="27000"/>
                </a:lnTo>
                <a:lnTo>
                  <a:pt x="608177" y="2540"/>
                </a:lnTo>
                <a:lnTo>
                  <a:pt x="480517" y="2540"/>
                </a:lnTo>
                <a:lnTo>
                  <a:pt x="480517" y="113563"/>
                </a:lnTo>
                <a:lnTo>
                  <a:pt x="561073" y="113563"/>
                </a:lnTo>
                <a:lnTo>
                  <a:pt x="603453" y="103365"/>
                </a:lnTo>
                <a:lnTo>
                  <a:pt x="614819" y="87464"/>
                </a:lnTo>
                <a:lnTo>
                  <a:pt x="615759" y="84823"/>
                </a:lnTo>
                <a:lnTo>
                  <a:pt x="616585" y="77101"/>
                </a:lnTo>
                <a:lnTo>
                  <a:pt x="616585" y="68656"/>
                </a:lnTo>
                <a:close/>
              </a:path>
              <a:path w="1196975" h="116840">
                <a:moveTo>
                  <a:pt x="766597" y="58356"/>
                </a:moveTo>
                <a:lnTo>
                  <a:pt x="752119" y="22186"/>
                </a:lnTo>
                <a:lnTo>
                  <a:pt x="727748" y="6210"/>
                </a:lnTo>
                <a:lnTo>
                  <a:pt x="727748" y="52260"/>
                </a:lnTo>
                <a:lnTo>
                  <a:pt x="727748" y="64554"/>
                </a:lnTo>
                <a:lnTo>
                  <a:pt x="699884" y="88353"/>
                </a:lnTo>
                <a:lnTo>
                  <a:pt x="688581" y="88353"/>
                </a:lnTo>
                <a:lnTo>
                  <a:pt x="660679" y="64554"/>
                </a:lnTo>
                <a:lnTo>
                  <a:pt x="660679" y="52260"/>
                </a:lnTo>
                <a:lnTo>
                  <a:pt x="687603" y="28498"/>
                </a:lnTo>
                <a:lnTo>
                  <a:pt x="700278" y="28498"/>
                </a:lnTo>
                <a:lnTo>
                  <a:pt x="727748" y="52260"/>
                </a:lnTo>
                <a:lnTo>
                  <a:pt x="727748" y="6210"/>
                </a:lnTo>
                <a:lnTo>
                  <a:pt x="722731" y="4254"/>
                </a:lnTo>
                <a:lnTo>
                  <a:pt x="713701" y="1892"/>
                </a:lnTo>
                <a:lnTo>
                  <a:pt x="704164" y="469"/>
                </a:lnTo>
                <a:lnTo>
                  <a:pt x="694143" y="0"/>
                </a:lnTo>
                <a:lnTo>
                  <a:pt x="684428" y="469"/>
                </a:lnTo>
                <a:lnTo>
                  <a:pt x="642607" y="16598"/>
                </a:lnTo>
                <a:lnTo>
                  <a:pt x="621842" y="50304"/>
                </a:lnTo>
                <a:lnTo>
                  <a:pt x="621233" y="58356"/>
                </a:lnTo>
                <a:lnTo>
                  <a:pt x="621855" y="66395"/>
                </a:lnTo>
                <a:lnTo>
                  <a:pt x="642658" y="99847"/>
                </a:lnTo>
                <a:lnTo>
                  <a:pt x="684580" y="115938"/>
                </a:lnTo>
                <a:lnTo>
                  <a:pt x="694283" y="116408"/>
                </a:lnTo>
                <a:lnTo>
                  <a:pt x="704316" y="115938"/>
                </a:lnTo>
                <a:lnTo>
                  <a:pt x="746061" y="99847"/>
                </a:lnTo>
                <a:lnTo>
                  <a:pt x="756970" y="88353"/>
                </a:lnTo>
                <a:lnTo>
                  <a:pt x="757224" y="88061"/>
                </a:lnTo>
                <a:lnTo>
                  <a:pt x="761326" y="81254"/>
                </a:lnTo>
                <a:lnTo>
                  <a:pt x="764247" y="74028"/>
                </a:lnTo>
                <a:lnTo>
                  <a:pt x="766013" y="66395"/>
                </a:lnTo>
                <a:lnTo>
                  <a:pt x="766597" y="58356"/>
                </a:lnTo>
                <a:close/>
              </a:path>
              <a:path w="1196975" h="116840">
                <a:moveTo>
                  <a:pt x="902220" y="2400"/>
                </a:moveTo>
                <a:lnTo>
                  <a:pt x="794804" y="2400"/>
                </a:lnTo>
                <a:lnTo>
                  <a:pt x="793013" y="21386"/>
                </a:lnTo>
                <a:lnTo>
                  <a:pt x="790333" y="39484"/>
                </a:lnTo>
                <a:lnTo>
                  <a:pt x="779449" y="78930"/>
                </a:lnTo>
                <a:lnTo>
                  <a:pt x="770801" y="83553"/>
                </a:lnTo>
                <a:lnTo>
                  <a:pt x="766000" y="83553"/>
                </a:lnTo>
                <a:lnTo>
                  <a:pt x="766000" y="113411"/>
                </a:lnTo>
                <a:lnTo>
                  <a:pt x="803376" y="103301"/>
                </a:lnTo>
                <a:lnTo>
                  <a:pt x="821651" y="62331"/>
                </a:lnTo>
                <a:lnTo>
                  <a:pt x="828560" y="28651"/>
                </a:lnTo>
                <a:lnTo>
                  <a:pt x="865162" y="28651"/>
                </a:lnTo>
                <a:lnTo>
                  <a:pt x="865162" y="113411"/>
                </a:lnTo>
                <a:lnTo>
                  <a:pt x="902220" y="113411"/>
                </a:lnTo>
                <a:lnTo>
                  <a:pt x="902220" y="2400"/>
                </a:lnTo>
                <a:close/>
              </a:path>
              <a:path w="1196975" h="116840">
                <a:moveTo>
                  <a:pt x="1196403" y="113411"/>
                </a:moveTo>
                <a:lnTo>
                  <a:pt x="1186078" y="94361"/>
                </a:lnTo>
                <a:lnTo>
                  <a:pt x="1172502" y="69303"/>
                </a:lnTo>
                <a:lnTo>
                  <a:pt x="1154620" y="36309"/>
                </a:lnTo>
                <a:lnTo>
                  <a:pt x="1136243" y="2400"/>
                </a:lnTo>
                <a:lnTo>
                  <a:pt x="1135189" y="2400"/>
                </a:lnTo>
                <a:lnTo>
                  <a:pt x="1135189" y="69303"/>
                </a:lnTo>
                <a:lnTo>
                  <a:pt x="1099337" y="69303"/>
                </a:lnTo>
                <a:lnTo>
                  <a:pt x="1117346" y="36309"/>
                </a:lnTo>
                <a:lnTo>
                  <a:pt x="1135189" y="69303"/>
                </a:lnTo>
                <a:lnTo>
                  <a:pt x="1135189" y="2400"/>
                </a:lnTo>
                <a:lnTo>
                  <a:pt x="1098296" y="2400"/>
                </a:lnTo>
                <a:lnTo>
                  <a:pt x="1039495" y="110896"/>
                </a:lnTo>
                <a:lnTo>
                  <a:pt x="981570" y="53251"/>
                </a:lnTo>
                <a:lnTo>
                  <a:pt x="1039787" y="2400"/>
                </a:lnTo>
                <a:lnTo>
                  <a:pt x="993876" y="2400"/>
                </a:lnTo>
                <a:lnTo>
                  <a:pt x="951572" y="40944"/>
                </a:lnTo>
                <a:lnTo>
                  <a:pt x="951572" y="2400"/>
                </a:lnTo>
                <a:lnTo>
                  <a:pt x="914514" y="2400"/>
                </a:lnTo>
                <a:lnTo>
                  <a:pt x="914514" y="113411"/>
                </a:lnTo>
                <a:lnTo>
                  <a:pt x="951572" y="113411"/>
                </a:lnTo>
                <a:lnTo>
                  <a:pt x="951572" y="66903"/>
                </a:lnTo>
                <a:lnTo>
                  <a:pt x="996581" y="113411"/>
                </a:lnTo>
                <a:lnTo>
                  <a:pt x="1038136" y="113411"/>
                </a:lnTo>
                <a:lnTo>
                  <a:pt x="1042035" y="113411"/>
                </a:lnTo>
                <a:lnTo>
                  <a:pt x="1075486" y="113411"/>
                </a:lnTo>
                <a:lnTo>
                  <a:pt x="1085837" y="94361"/>
                </a:lnTo>
                <a:lnTo>
                  <a:pt x="1148689" y="94361"/>
                </a:lnTo>
                <a:lnTo>
                  <a:pt x="1159052" y="113411"/>
                </a:lnTo>
                <a:lnTo>
                  <a:pt x="1196403" y="113411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9348" y="665104"/>
            <a:ext cx="337988" cy="8458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375616" y="231264"/>
            <a:ext cx="10212705" cy="5701030"/>
            <a:chOff x="375616" y="231264"/>
            <a:chExt cx="10212705" cy="570103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150" y="663275"/>
              <a:ext cx="205167" cy="8892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0875" y="231264"/>
              <a:ext cx="4445279" cy="444527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320258" y="1610344"/>
              <a:ext cx="989330" cy="973455"/>
            </a:xfrm>
            <a:custGeom>
              <a:avLst/>
              <a:gdLst/>
              <a:ahLst/>
              <a:cxnLst/>
              <a:rect l="l" t="t" r="r" b="b"/>
              <a:pathLst>
                <a:path w="989329" h="973455">
                  <a:moveTo>
                    <a:pt x="187134" y="452716"/>
                  </a:moveTo>
                  <a:lnTo>
                    <a:pt x="0" y="452716"/>
                  </a:lnTo>
                  <a:lnTo>
                    <a:pt x="0" y="667816"/>
                  </a:lnTo>
                  <a:lnTo>
                    <a:pt x="46088" y="667816"/>
                  </a:lnTo>
                  <a:lnTo>
                    <a:pt x="46088" y="494207"/>
                  </a:lnTo>
                  <a:lnTo>
                    <a:pt x="141351" y="494207"/>
                  </a:lnTo>
                  <a:lnTo>
                    <a:pt x="141351" y="667816"/>
                  </a:lnTo>
                  <a:lnTo>
                    <a:pt x="187134" y="667816"/>
                  </a:lnTo>
                  <a:lnTo>
                    <a:pt x="187134" y="494207"/>
                  </a:lnTo>
                  <a:lnTo>
                    <a:pt x="187134" y="452716"/>
                  </a:lnTo>
                  <a:close/>
                </a:path>
                <a:path w="989329" h="973455">
                  <a:moveTo>
                    <a:pt x="216941" y="795362"/>
                  </a:moveTo>
                  <a:lnTo>
                    <a:pt x="181063" y="795362"/>
                  </a:lnTo>
                  <a:lnTo>
                    <a:pt x="181063" y="931405"/>
                  </a:lnTo>
                  <a:lnTo>
                    <a:pt x="126657" y="931405"/>
                  </a:lnTo>
                  <a:lnTo>
                    <a:pt x="126657" y="795362"/>
                  </a:lnTo>
                  <a:lnTo>
                    <a:pt x="90538" y="795362"/>
                  </a:lnTo>
                  <a:lnTo>
                    <a:pt x="90538" y="931405"/>
                  </a:lnTo>
                  <a:lnTo>
                    <a:pt x="36118" y="931405"/>
                  </a:lnTo>
                  <a:lnTo>
                    <a:pt x="36118" y="795362"/>
                  </a:lnTo>
                  <a:lnTo>
                    <a:pt x="0" y="795362"/>
                  </a:lnTo>
                  <a:lnTo>
                    <a:pt x="0" y="963904"/>
                  </a:lnTo>
                  <a:lnTo>
                    <a:pt x="216941" y="963904"/>
                  </a:lnTo>
                  <a:lnTo>
                    <a:pt x="216941" y="931405"/>
                  </a:lnTo>
                  <a:lnTo>
                    <a:pt x="216941" y="795362"/>
                  </a:lnTo>
                  <a:close/>
                </a:path>
                <a:path w="989329" h="973455">
                  <a:moveTo>
                    <a:pt x="237197" y="5410"/>
                  </a:moveTo>
                  <a:lnTo>
                    <a:pt x="179260" y="5410"/>
                  </a:lnTo>
                  <a:lnTo>
                    <a:pt x="179260" y="114350"/>
                  </a:lnTo>
                  <a:lnTo>
                    <a:pt x="57950" y="114350"/>
                  </a:lnTo>
                  <a:lnTo>
                    <a:pt x="57950" y="5410"/>
                  </a:lnTo>
                  <a:lnTo>
                    <a:pt x="0" y="5410"/>
                  </a:lnTo>
                  <a:lnTo>
                    <a:pt x="0" y="275831"/>
                  </a:lnTo>
                  <a:lnTo>
                    <a:pt x="57950" y="275831"/>
                  </a:lnTo>
                  <a:lnTo>
                    <a:pt x="57950" y="166890"/>
                  </a:lnTo>
                  <a:lnTo>
                    <a:pt x="179260" y="166890"/>
                  </a:lnTo>
                  <a:lnTo>
                    <a:pt x="179260" y="275831"/>
                  </a:lnTo>
                  <a:lnTo>
                    <a:pt x="237197" y="275831"/>
                  </a:lnTo>
                  <a:lnTo>
                    <a:pt x="237197" y="166890"/>
                  </a:lnTo>
                  <a:lnTo>
                    <a:pt x="237197" y="114350"/>
                  </a:lnTo>
                  <a:lnTo>
                    <a:pt x="237197" y="5410"/>
                  </a:lnTo>
                  <a:close/>
                </a:path>
                <a:path w="989329" h="973455">
                  <a:moveTo>
                    <a:pt x="398919" y="795362"/>
                  </a:moveTo>
                  <a:lnTo>
                    <a:pt x="259511" y="795362"/>
                  </a:lnTo>
                  <a:lnTo>
                    <a:pt x="259511" y="827874"/>
                  </a:lnTo>
                  <a:lnTo>
                    <a:pt x="311277" y="827874"/>
                  </a:lnTo>
                  <a:lnTo>
                    <a:pt x="311277" y="963904"/>
                  </a:lnTo>
                  <a:lnTo>
                    <a:pt x="347141" y="963904"/>
                  </a:lnTo>
                  <a:lnTo>
                    <a:pt x="347141" y="827874"/>
                  </a:lnTo>
                  <a:lnTo>
                    <a:pt x="398919" y="827874"/>
                  </a:lnTo>
                  <a:lnTo>
                    <a:pt x="398919" y="795362"/>
                  </a:lnTo>
                  <a:close/>
                </a:path>
                <a:path w="989329" h="973455">
                  <a:moveTo>
                    <a:pt x="441134" y="627253"/>
                  </a:moveTo>
                  <a:lnTo>
                    <a:pt x="333895" y="627253"/>
                  </a:lnTo>
                  <a:lnTo>
                    <a:pt x="333895" y="579323"/>
                  </a:lnTo>
                  <a:lnTo>
                    <a:pt x="430072" y="579323"/>
                  </a:lnTo>
                  <a:lnTo>
                    <a:pt x="430072" y="539064"/>
                  </a:lnTo>
                  <a:lnTo>
                    <a:pt x="333895" y="539064"/>
                  </a:lnTo>
                  <a:lnTo>
                    <a:pt x="333895" y="493280"/>
                  </a:lnTo>
                  <a:lnTo>
                    <a:pt x="439293" y="493280"/>
                  </a:lnTo>
                  <a:lnTo>
                    <a:pt x="439293" y="452716"/>
                  </a:lnTo>
                  <a:lnTo>
                    <a:pt x="287807" y="452716"/>
                  </a:lnTo>
                  <a:lnTo>
                    <a:pt x="287807" y="667816"/>
                  </a:lnTo>
                  <a:lnTo>
                    <a:pt x="441134" y="667816"/>
                  </a:lnTo>
                  <a:lnTo>
                    <a:pt x="441134" y="627253"/>
                  </a:lnTo>
                  <a:close/>
                </a:path>
                <a:path w="989329" h="973455">
                  <a:moveTo>
                    <a:pt x="577761" y="851954"/>
                  </a:moveTo>
                  <a:lnTo>
                    <a:pt x="572617" y="827151"/>
                  </a:lnTo>
                  <a:lnTo>
                    <a:pt x="572122" y="824725"/>
                  </a:lnTo>
                  <a:lnTo>
                    <a:pt x="556666" y="807313"/>
                  </a:lnTo>
                  <a:lnTo>
                    <a:pt x="540918" y="801027"/>
                  </a:lnTo>
                  <a:lnTo>
                    <a:pt x="540918" y="851954"/>
                  </a:lnTo>
                  <a:lnTo>
                    <a:pt x="538187" y="864158"/>
                  </a:lnTo>
                  <a:lnTo>
                    <a:pt x="530783" y="871753"/>
                  </a:lnTo>
                  <a:lnTo>
                    <a:pt x="519899" y="875652"/>
                  </a:lnTo>
                  <a:lnTo>
                    <a:pt x="506730" y="876744"/>
                  </a:lnTo>
                  <a:lnTo>
                    <a:pt x="477596" y="876744"/>
                  </a:lnTo>
                  <a:lnTo>
                    <a:pt x="477596" y="827151"/>
                  </a:lnTo>
                  <a:lnTo>
                    <a:pt x="506730" y="827151"/>
                  </a:lnTo>
                  <a:lnTo>
                    <a:pt x="519899" y="828217"/>
                  </a:lnTo>
                  <a:lnTo>
                    <a:pt x="530783" y="832053"/>
                  </a:lnTo>
                  <a:lnTo>
                    <a:pt x="538187" y="839647"/>
                  </a:lnTo>
                  <a:lnTo>
                    <a:pt x="540918" y="851954"/>
                  </a:lnTo>
                  <a:lnTo>
                    <a:pt x="540918" y="801027"/>
                  </a:lnTo>
                  <a:lnTo>
                    <a:pt x="533577" y="798080"/>
                  </a:lnTo>
                  <a:lnTo>
                    <a:pt x="505040" y="795362"/>
                  </a:lnTo>
                  <a:lnTo>
                    <a:pt x="441477" y="795362"/>
                  </a:lnTo>
                  <a:lnTo>
                    <a:pt x="441477" y="963904"/>
                  </a:lnTo>
                  <a:lnTo>
                    <a:pt x="477596" y="963904"/>
                  </a:lnTo>
                  <a:lnTo>
                    <a:pt x="477596" y="908532"/>
                  </a:lnTo>
                  <a:lnTo>
                    <a:pt x="505040" y="908532"/>
                  </a:lnTo>
                  <a:lnTo>
                    <a:pt x="533577" y="905814"/>
                  </a:lnTo>
                  <a:lnTo>
                    <a:pt x="556666" y="896581"/>
                  </a:lnTo>
                  <a:lnTo>
                    <a:pt x="572122" y="879182"/>
                  </a:lnTo>
                  <a:lnTo>
                    <a:pt x="572617" y="876744"/>
                  </a:lnTo>
                  <a:lnTo>
                    <a:pt x="577761" y="851954"/>
                  </a:lnTo>
                  <a:close/>
                </a:path>
                <a:path w="989329" h="973455">
                  <a:moveTo>
                    <a:pt x="652894" y="224840"/>
                  </a:moveTo>
                  <a:lnTo>
                    <a:pt x="618502" y="224840"/>
                  </a:lnTo>
                  <a:lnTo>
                    <a:pt x="618502" y="57569"/>
                  </a:lnTo>
                  <a:lnTo>
                    <a:pt x="618502" y="5410"/>
                  </a:lnTo>
                  <a:lnTo>
                    <a:pt x="560552" y="5410"/>
                  </a:lnTo>
                  <a:lnTo>
                    <a:pt x="560552" y="57569"/>
                  </a:lnTo>
                  <a:lnTo>
                    <a:pt x="560552" y="224840"/>
                  </a:lnTo>
                  <a:lnTo>
                    <a:pt x="453161" y="224840"/>
                  </a:lnTo>
                  <a:lnTo>
                    <a:pt x="467944" y="188379"/>
                  </a:lnTo>
                  <a:lnTo>
                    <a:pt x="478167" y="147002"/>
                  </a:lnTo>
                  <a:lnTo>
                    <a:pt x="484771" y="102717"/>
                  </a:lnTo>
                  <a:lnTo>
                    <a:pt x="488696" y="57569"/>
                  </a:lnTo>
                  <a:lnTo>
                    <a:pt x="560552" y="57569"/>
                  </a:lnTo>
                  <a:lnTo>
                    <a:pt x="560552" y="5410"/>
                  </a:lnTo>
                  <a:lnTo>
                    <a:pt x="434619" y="5410"/>
                  </a:lnTo>
                  <a:lnTo>
                    <a:pt x="433489" y="51193"/>
                  </a:lnTo>
                  <a:lnTo>
                    <a:pt x="429539" y="97282"/>
                  </a:lnTo>
                  <a:lnTo>
                    <a:pt x="421843" y="142430"/>
                  </a:lnTo>
                  <a:lnTo>
                    <a:pt x="409549" y="185369"/>
                  </a:lnTo>
                  <a:lnTo>
                    <a:pt x="391731" y="224840"/>
                  </a:lnTo>
                  <a:lnTo>
                    <a:pt x="360057" y="224840"/>
                  </a:lnTo>
                  <a:lnTo>
                    <a:pt x="360057" y="334556"/>
                  </a:lnTo>
                  <a:lnTo>
                    <a:pt x="411048" y="334556"/>
                  </a:lnTo>
                  <a:lnTo>
                    <a:pt x="411048" y="275831"/>
                  </a:lnTo>
                  <a:lnTo>
                    <a:pt x="601891" y="275831"/>
                  </a:lnTo>
                  <a:lnTo>
                    <a:pt x="601891" y="334556"/>
                  </a:lnTo>
                  <a:lnTo>
                    <a:pt x="652894" y="334556"/>
                  </a:lnTo>
                  <a:lnTo>
                    <a:pt x="652894" y="275831"/>
                  </a:lnTo>
                  <a:lnTo>
                    <a:pt x="652894" y="224840"/>
                  </a:lnTo>
                  <a:close/>
                </a:path>
                <a:path w="989329" h="973455">
                  <a:moveTo>
                    <a:pt x="720648" y="452716"/>
                  </a:moveTo>
                  <a:lnTo>
                    <a:pt x="674547" y="452716"/>
                  </a:lnTo>
                  <a:lnTo>
                    <a:pt x="674547" y="539369"/>
                  </a:lnTo>
                  <a:lnTo>
                    <a:pt x="578065" y="539369"/>
                  </a:lnTo>
                  <a:lnTo>
                    <a:pt x="578065" y="452716"/>
                  </a:lnTo>
                  <a:lnTo>
                    <a:pt x="531977" y="452716"/>
                  </a:lnTo>
                  <a:lnTo>
                    <a:pt x="531977" y="667816"/>
                  </a:lnTo>
                  <a:lnTo>
                    <a:pt x="578065" y="667816"/>
                  </a:lnTo>
                  <a:lnTo>
                    <a:pt x="578065" y="581164"/>
                  </a:lnTo>
                  <a:lnTo>
                    <a:pt x="674547" y="581164"/>
                  </a:lnTo>
                  <a:lnTo>
                    <a:pt x="674547" y="667816"/>
                  </a:lnTo>
                  <a:lnTo>
                    <a:pt x="720648" y="667816"/>
                  </a:lnTo>
                  <a:lnTo>
                    <a:pt x="720648" y="581164"/>
                  </a:lnTo>
                  <a:lnTo>
                    <a:pt x="720648" y="539369"/>
                  </a:lnTo>
                  <a:lnTo>
                    <a:pt x="720648" y="452716"/>
                  </a:lnTo>
                  <a:close/>
                </a:path>
                <a:path w="989329" h="973455">
                  <a:moveTo>
                    <a:pt x="766953" y="963904"/>
                  </a:moveTo>
                  <a:lnTo>
                    <a:pt x="754113" y="932370"/>
                  </a:lnTo>
                  <a:lnTo>
                    <a:pt x="741959" y="902512"/>
                  </a:lnTo>
                  <a:lnTo>
                    <a:pt x="711962" y="828840"/>
                  </a:lnTo>
                  <a:lnTo>
                    <a:pt x="706043" y="814311"/>
                  </a:lnTo>
                  <a:lnTo>
                    <a:pt x="706043" y="902512"/>
                  </a:lnTo>
                  <a:lnTo>
                    <a:pt x="651624" y="902512"/>
                  </a:lnTo>
                  <a:lnTo>
                    <a:pt x="674979" y="842073"/>
                  </a:lnTo>
                  <a:lnTo>
                    <a:pt x="676427" y="838708"/>
                  </a:lnTo>
                  <a:lnTo>
                    <a:pt x="677633" y="835329"/>
                  </a:lnTo>
                  <a:lnTo>
                    <a:pt x="678840" y="828840"/>
                  </a:lnTo>
                  <a:lnTo>
                    <a:pt x="680034" y="835329"/>
                  </a:lnTo>
                  <a:lnTo>
                    <a:pt x="682447" y="842073"/>
                  </a:lnTo>
                  <a:lnTo>
                    <a:pt x="706043" y="902512"/>
                  </a:lnTo>
                  <a:lnTo>
                    <a:pt x="706043" y="814311"/>
                  </a:lnTo>
                  <a:lnTo>
                    <a:pt x="698334" y="795362"/>
                  </a:lnTo>
                  <a:lnTo>
                    <a:pt x="659333" y="795362"/>
                  </a:lnTo>
                  <a:lnTo>
                    <a:pt x="590473" y="963904"/>
                  </a:lnTo>
                  <a:lnTo>
                    <a:pt x="627786" y="963904"/>
                  </a:lnTo>
                  <a:lnTo>
                    <a:pt x="640308" y="932370"/>
                  </a:lnTo>
                  <a:lnTo>
                    <a:pt x="717359" y="932370"/>
                  </a:lnTo>
                  <a:lnTo>
                    <a:pt x="729640" y="963904"/>
                  </a:lnTo>
                  <a:lnTo>
                    <a:pt x="766953" y="963904"/>
                  </a:lnTo>
                  <a:close/>
                </a:path>
                <a:path w="989329" h="973455">
                  <a:moveTo>
                    <a:pt x="987704" y="879640"/>
                  </a:moveTo>
                  <a:lnTo>
                    <a:pt x="981798" y="850061"/>
                  </a:lnTo>
                  <a:lnTo>
                    <a:pt x="972185" y="837260"/>
                  </a:lnTo>
                  <a:lnTo>
                    <a:pt x="965060" y="827786"/>
                  </a:lnTo>
                  <a:lnTo>
                    <a:pt x="951585" y="820318"/>
                  </a:lnTo>
                  <a:lnTo>
                    <a:pt x="951585" y="879640"/>
                  </a:lnTo>
                  <a:lnTo>
                    <a:pt x="949096" y="894829"/>
                  </a:lnTo>
                  <a:lnTo>
                    <a:pt x="941044" y="907783"/>
                  </a:lnTo>
                  <a:lnTo>
                    <a:pt x="926592" y="917257"/>
                  </a:lnTo>
                  <a:lnTo>
                    <a:pt x="904875" y="922020"/>
                  </a:lnTo>
                  <a:lnTo>
                    <a:pt x="904875" y="837260"/>
                  </a:lnTo>
                  <a:lnTo>
                    <a:pt x="926592" y="842022"/>
                  </a:lnTo>
                  <a:lnTo>
                    <a:pt x="941044" y="851496"/>
                  </a:lnTo>
                  <a:lnTo>
                    <a:pt x="949007" y="864311"/>
                  </a:lnTo>
                  <a:lnTo>
                    <a:pt x="949096" y="864450"/>
                  </a:lnTo>
                  <a:lnTo>
                    <a:pt x="951585" y="879640"/>
                  </a:lnTo>
                  <a:lnTo>
                    <a:pt x="951585" y="820318"/>
                  </a:lnTo>
                  <a:lnTo>
                    <a:pt x="938936" y="813308"/>
                  </a:lnTo>
                  <a:lnTo>
                    <a:pt x="904875" y="807161"/>
                  </a:lnTo>
                  <a:lnTo>
                    <a:pt x="904875" y="785977"/>
                  </a:lnTo>
                  <a:lnTo>
                    <a:pt x="870204" y="785977"/>
                  </a:lnTo>
                  <a:lnTo>
                    <a:pt x="870204" y="807161"/>
                  </a:lnTo>
                  <a:lnTo>
                    <a:pt x="870204" y="837260"/>
                  </a:lnTo>
                  <a:lnTo>
                    <a:pt x="870204" y="922020"/>
                  </a:lnTo>
                  <a:lnTo>
                    <a:pt x="848067" y="917397"/>
                  </a:lnTo>
                  <a:lnTo>
                    <a:pt x="833399" y="907961"/>
                  </a:lnTo>
                  <a:lnTo>
                    <a:pt x="825271" y="894956"/>
                  </a:lnTo>
                  <a:lnTo>
                    <a:pt x="822769" y="879640"/>
                  </a:lnTo>
                  <a:lnTo>
                    <a:pt x="825246" y="864450"/>
                  </a:lnTo>
                  <a:lnTo>
                    <a:pt x="870204" y="837260"/>
                  </a:lnTo>
                  <a:lnTo>
                    <a:pt x="870204" y="807161"/>
                  </a:lnTo>
                  <a:lnTo>
                    <a:pt x="835812" y="813168"/>
                  </a:lnTo>
                  <a:lnTo>
                    <a:pt x="809472" y="827595"/>
                  </a:lnTo>
                  <a:lnTo>
                    <a:pt x="792594" y="849934"/>
                  </a:lnTo>
                  <a:lnTo>
                    <a:pt x="786650" y="879640"/>
                  </a:lnTo>
                  <a:lnTo>
                    <a:pt x="792568" y="909218"/>
                  </a:lnTo>
                  <a:lnTo>
                    <a:pt x="792594" y="909345"/>
                  </a:lnTo>
                  <a:lnTo>
                    <a:pt x="809472" y="931672"/>
                  </a:lnTo>
                  <a:lnTo>
                    <a:pt x="835812" y="946099"/>
                  </a:lnTo>
                  <a:lnTo>
                    <a:pt x="870204" y="952106"/>
                  </a:lnTo>
                  <a:lnTo>
                    <a:pt x="870204" y="973302"/>
                  </a:lnTo>
                  <a:lnTo>
                    <a:pt x="904875" y="973302"/>
                  </a:lnTo>
                  <a:lnTo>
                    <a:pt x="904875" y="952106"/>
                  </a:lnTo>
                  <a:lnTo>
                    <a:pt x="938936" y="945972"/>
                  </a:lnTo>
                  <a:lnTo>
                    <a:pt x="965060" y="931494"/>
                  </a:lnTo>
                  <a:lnTo>
                    <a:pt x="972185" y="922020"/>
                  </a:lnTo>
                  <a:lnTo>
                    <a:pt x="981697" y="909345"/>
                  </a:lnTo>
                  <a:lnTo>
                    <a:pt x="981798" y="909218"/>
                  </a:lnTo>
                  <a:lnTo>
                    <a:pt x="987704" y="879640"/>
                  </a:lnTo>
                  <a:close/>
                </a:path>
                <a:path w="989329" h="973455">
                  <a:moveTo>
                    <a:pt x="988606" y="207073"/>
                  </a:moveTo>
                  <a:lnTo>
                    <a:pt x="974801" y="216763"/>
                  </a:lnTo>
                  <a:lnTo>
                    <a:pt x="958176" y="223774"/>
                  </a:lnTo>
                  <a:lnTo>
                    <a:pt x="939380" y="228041"/>
                  </a:lnTo>
                  <a:lnTo>
                    <a:pt x="919060" y="229476"/>
                  </a:lnTo>
                  <a:lnTo>
                    <a:pt x="884212" y="224447"/>
                  </a:lnTo>
                  <a:lnTo>
                    <a:pt x="853528" y="208902"/>
                  </a:lnTo>
                  <a:lnTo>
                    <a:pt x="831761" y="182206"/>
                  </a:lnTo>
                  <a:lnTo>
                    <a:pt x="823645" y="143713"/>
                  </a:lnTo>
                  <a:lnTo>
                    <a:pt x="831875" y="101739"/>
                  </a:lnTo>
                  <a:lnTo>
                    <a:pt x="853528" y="73063"/>
                  </a:lnTo>
                  <a:lnTo>
                    <a:pt x="884110" y="56629"/>
                  </a:lnTo>
                  <a:lnTo>
                    <a:pt x="919060" y="51384"/>
                  </a:lnTo>
                  <a:lnTo>
                    <a:pt x="937780" y="52806"/>
                  </a:lnTo>
                  <a:lnTo>
                    <a:pt x="955763" y="56934"/>
                  </a:lnTo>
                  <a:lnTo>
                    <a:pt x="972299" y="63601"/>
                  </a:lnTo>
                  <a:lnTo>
                    <a:pt x="986675" y="72631"/>
                  </a:lnTo>
                  <a:lnTo>
                    <a:pt x="986675" y="51384"/>
                  </a:lnTo>
                  <a:lnTo>
                    <a:pt x="968629" y="9779"/>
                  </a:lnTo>
                  <a:lnTo>
                    <a:pt x="929627" y="1092"/>
                  </a:lnTo>
                  <a:lnTo>
                    <a:pt x="909408" y="0"/>
                  </a:lnTo>
                  <a:lnTo>
                    <a:pt x="866597" y="5448"/>
                  </a:lnTo>
                  <a:lnTo>
                    <a:pt x="827176" y="22110"/>
                  </a:lnTo>
                  <a:lnTo>
                    <a:pt x="794639" y="50406"/>
                  </a:lnTo>
                  <a:lnTo>
                    <a:pt x="772464" y="90792"/>
                  </a:lnTo>
                  <a:lnTo>
                    <a:pt x="764146" y="143713"/>
                  </a:lnTo>
                  <a:lnTo>
                    <a:pt x="772401" y="194208"/>
                  </a:lnTo>
                  <a:lnTo>
                    <a:pt x="794740" y="232841"/>
                  </a:lnTo>
                  <a:lnTo>
                    <a:pt x="827570" y="259981"/>
                  </a:lnTo>
                  <a:lnTo>
                    <a:pt x="867244" y="275996"/>
                  </a:lnTo>
                  <a:lnTo>
                    <a:pt x="910183" y="281241"/>
                  </a:lnTo>
                  <a:lnTo>
                    <a:pt x="931240" y="280111"/>
                  </a:lnTo>
                  <a:lnTo>
                    <a:pt x="951420" y="276758"/>
                  </a:lnTo>
                  <a:lnTo>
                    <a:pt x="970584" y="271310"/>
                  </a:lnTo>
                  <a:lnTo>
                    <a:pt x="988606" y="263855"/>
                  </a:lnTo>
                  <a:lnTo>
                    <a:pt x="988606" y="229476"/>
                  </a:lnTo>
                  <a:lnTo>
                    <a:pt x="988606" y="207073"/>
                  </a:lnTo>
                  <a:close/>
                </a:path>
                <a:path w="989329" h="973455">
                  <a:moveTo>
                    <a:pt x="988771" y="452716"/>
                  </a:moveTo>
                  <a:lnTo>
                    <a:pt x="942682" y="452716"/>
                  </a:lnTo>
                  <a:lnTo>
                    <a:pt x="942682" y="493280"/>
                  </a:lnTo>
                  <a:lnTo>
                    <a:pt x="942682" y="556272"/>
                  </a:lnTo>
                  <a:lnTo>
                    <a:pt x="901509" y="556272"/>
                  </a:lnTo>
                  <a:lnTo>
                    <a:pt x="885507" y="554355"/>
                  </a:lnTo>
                  <a:lnTo>
                    <a:pt x="873086" y="548513"/>
                  </a:lnTo>
                  <a:lnTo>
                    <a:pt x="865035" y="538645"/>
                  </a:lnTo>
                  <a:lnTo>
                    <a:pt x="862177" y="524624"/>
                  </a:lnTo>
                  <a:lnTo>
                    <a:pt x="865035" y="510654"/>
                  </a:lnTo>
                  <a:lnTo>
                    <a:pt x="873086" y="500888"/>
                  </a:lnTo>
                  <a:lnTo>
                    <a:pt x="885507" y="495160"/>
                  </a:lnTo>
                  <a:lnTo>
                    <a:pt x="901509" y="493280"/>
                  </a:lnTo>
                  <a:lnTo>
                    <a:pt x="942682" y="493280"/>
                  </a:lnTo>
                  <a:lnTo>
                    <a:pt x="942682" y="452716"/>
                  </a:lnTo>
                  <a:lnTo>
                    <a:pt x="901204" y="452716"/>
                  </a:lnTo>
                  <a:lnTo>
                    <a:pt x="868527" y="456692"/>
                  </a:lnTo>
                  <a:lnTo>
                    <a:pt x="840968" y="469315"/>
                  </a:lnTo>
                  <a:lnTo>
                    <a:pt x="821956" y="491604"/>
                  </a:lnTo>
                  <a:lnTo>
                    <a:pt x="814857" y="524624"/>
                  </a:lnTo>
                  <a:lnTo>
                    <a:pt x="818451" y="548144"/>
                  </a:lnTo>
                  <a:lnTo>
                    <a:pt x="828446" y="566407"/>
                  </a:lnTo>
                  <a:lnTo>
                    <a:pt x="843635" y="579843"/>
                  </a:lnTo>
                  <a:lnTo>
                    <a:pt x="862787" y="588848"/>
                  </a:lnTo>
                  <a:lnTo>
                    <a:pt x="802868" y="667816"/>
                  </a:lnTo>
                  <a:lnTo>
                    <a:pt x="856030" y="667816"/>
                  </a:lnTo>
                  <a:lnTo>
                    <a:pt x="910412" y="594677"/>
                  </a:lnTo>
                  <a:lnTo>
                    <a:pt x="942682" y="594677"/>
                  </a:lnTo>
                  <a:lnTo>
                    <a:pt x="942682" y="667816"/>
                  </a:lnTo>
                  <a:lnTo>
                    <a:pt x="988771" y="667816"/>
                  </a:lnTo>
                  <a:lnTo>
                    <a:pt x="988771" y="594677"/>
                  </a:lnTo>
                  <a:lnTo>
                    <a:pt x="988771" y="556272"/>
                  </a:lnTo>
                  <a:lnTo>
                    <a:pt x="988771" y="493280"/>
                  </a:lnTo>
                  <a:lnTo>
                    <a:pt x="988771" y="45271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323" y="1306736"/>
              <a:ext cx="1290473" cy="15462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320258" y="2701808"/>
              <a:ext cx="989965" cy="979805"/>
            </a:xfrm>
            <a:custGeom>
              <a:avLst/>
              <a:gdLst/>
              <a:ahLst/>
              <a:cxnLst/>
              <a:rect l="l" t="t" r="r" b="b"/>
              <a:pathLst>
                <a:path w="989964" h="979804">
                  <a:moveTo>
                    <a:pt x="49034" y="922680"/>
                  </a:moveTo>
                  <a:lnTo>
                    <a:pt x="37058" y="922680"/>
                  </a:lnTo>
                  <a:lnTo>
                    <a:pt x="37058" y="945210"/>
                  </a:lnTo>
                  <a:lnTo>
                    <a:pt x="11976" y="945210"/>
                  </a:lnTo>
                  <a:lnTo>
                    <a:pt x="11976" y="922680"/>
                  </a:lnTo>
                  <a:lnTo>
                    <a:pt x="0" y="922680"/>
                  </a:lnTo>
                  <a:lnTo>
                    <a:pt x="0" y="978585"/>
                  </a:lnTo>
                  <a:lnTo>
                    <a:pt x="11976" y="978585"/>
                  </a:lnTo>
                  <a:lnTo>
                    <a:pt x="11976" y="956068"/>
                  </a:lnTo>
                  <a:lnTo>
                    <a:pt x="37058" y="956068"/>
                  </a:lnTo>
                  <a:lnTo>
                    <a:pt x="37058" y="978585"/>
                  </a:lnTo>
                  <a:lnTo>
                    <a:pt x="49034" y="978585"/>
                  </a:lnTo>
                  <a:lnTo>
                    <a:pt x="49034" y="956068"/>
                  </a:lnTo>
                  <a:lnTo>
                    <a:pt x="49034" y="945210"/>
                  </a:lnTo>
                  <a:lnTo>
                    <a:pt x="49034" y="922680"/>
                  </a:lnTo>
                  <a:close/>
                </a:path>
                <a:path w="989964" h="979804">
                  <a:moveTo>
                    <a:pt x="50393" y="744804"/>
                  </a:moveTo>
                  <a:lnTo>
                    <a:pt x="38087" y="744804"/>
                  </a:lnTo>
                  <a:lnTo>
                    <a:pt x="38087" y="767956"/>
                  </a:lnTo>
                  <a:lnTo>
                    <a:pt x="12319" y="767956"/>
                  </a:lnTo>
                  <a:lnTo>
                    <a:pt x="12319" y="744804"/>
                  </a:lnTo>
                  <a:lnTo>
                    <a:pt x="0" y="744804"/>
                  </a:lnTo>
                  <a:lnTo>
                    <a:pt x="0" y="802259"/>
                  </a:lnTo>
                  <a:lnTo>
                    <a:pt x="12319" y="802259"/>
                  </a:lnTo>
                  <a:lnTo>
                    <a:pt x="12319" y="779119"/>
                  </a:lnTo>
                  <a:lnTo>
                    <a:pt x="38087" y="779119"/>
                  </a:lnTo>
                  <a:lnTo>
                    <a:pt x="38087" y="802259"/>
                  </a:lnTo>
                  <a:lnTo>
                    <a:pt x="50393" y="802259"/>
                  </a:lnTo>
                  <a:lnTo>
                    <a:pt x="50393" y="779119"/>
                  </a:lnTo>
                  <a:lnTo>
                    <a:pt x="50393" y="767956"/>
                  </a:lnTo>
                  <a:lnTo>
                    <a:pt x="50393" y="744804"/>
                  </a:lnTo>
                  <a:close/>
                </a:path>
                <a:path w="989964" h="979804">
                  <a:moveTo>
                    <a:pt x="57594" y="541401"/>
                  </a:moveTo>
                  <a:lnTo>
                    <a:pt x="0" y="541401"/>
                  </a:lnTo>
                  <a:lnTo>
                    <a:pt x="0" y="623836"/>
                  </a:lnTo>
                  <a:lnTo>
                    <a:pt x="17665" y="623836"/>
                  </a:lnTo>
                  <a:lnTo>
                    <a:pt x="17665" y="557301"/>
                  </a:lnTo>
                  <a:lnTo>
                    <a:pt x="57594" y="557301"/>
                  </a:lnTo>
                  <a:lnTo>
                    <a:pt x="57594" y="541401"/>
                  </a:lnTo>
                  <a:close/>
                </a:path>
                <a:path w="989964" h="979804">
                  <a:moveTo>
                    <a:pt x="91567" y="294538"/>
                  </a:moveTo>
                  <a:lnTo>
                    <a:pt x="69202" y="294538"/>
                  </a:lnTo>
                  <a:lnTo>
                    <a:pt x="69202" y="336588"/>
                  </a:lnTo>
                  <a:lnTo>
                    <a:pt x="22377" y="336588"/>
                  </a:lnTo>
                  <a:lnTo>
                    <a:pt x="22377" y="294538"/>
                  </a:lnTo>
                  <a:lnTo>
                    <a:pt x="0" y="294538"/>
                  </a:lnTo>
                  <a:lnTo>
                    <a:pt x="0" y="398932"/>
                  </a:lnTo>
                  <a:lnTo>
                    <a:pt x="22377" y="398932"/>
                  </a:lnTo>
                  <a:lnTo>
                    <a:pt x="22377" y="356870"/>
                  </a:lnTo>
                  <a:lnTo>
                    <a:pt x="69202" y="356870"/>
                  </a:lnTo>
                  <a:lnTo>
                    <a:pt x="69202" y="398932"/>
                  </a:lnTo>
                  <a:lnTo>
                    <a:pt x="91567" y="398932"/>
                  </a:lnTo>
                  <a:lnTo>
                    <a:pt x="91567" y="356870"/>
                  </a:lnTo>
                  <a:lnTo>
                    <a:pt x="91567" y="336588"/>
                  </a:lnTo>
                  <a:lnTo>
                    <a:pt x="91567" y="294538"/>
                  </a:lnTo>
                  <a:close/>
                </a:path>
                <a:path w="989964" h="979804">
                  <a:moveTo>
                    <a:pt x="120891" y="978585"/>
                  </a:moveTo>
                  <a:lnTo>
                    <a:pt x="116636" y="968121"/>
                  </a:lnTo>
                  <a:lnTo>
                    <a:pt x="112598" y="958215"/>
                  </a:lnTo>
                  <a:lnTo>
                    <a:pt x="102654" y="933780"/>
                  </a:lnTo>
                  <a:lnTo>
                    <a:pt x="100685" y="928954"/>
                  </a:lnTo>
                  <a:lnTo>
                    <a:pt x="100685" y="958215"/>
                  </a:lnTo>
                  <a:lnTo>
                    <a:pt x="82638" y="958215"/>
                  </a:lnTo>
                  <a:lnTo>
                    <a:pt x="90385" y="938174"/>
                  </a:lnTo>
                  <a:lnTo>
                    <a:pt x="90868" y="937056"/>
                  </a:lnTo>
                  <a:lnTo>
                    <a:pt x="91262" y="935939"/>
                  </a:lnTo>
                  <a:lnTo>
                    <a:pt x="91668" y="933780"/>
                  </a:lnTo>
                  <a:lnTo>
                    <a:pt x="92062" y="935939"/>
                  </a:lnTo>
                  <a:lnTo>
                    <a:pt x="92862" y="938174"/>
                  </a:lnTo>
                  <a:lnTo>
                    <a:pt x="100685" y="958215"/>
                  </a:lnTo>
                  <a:lnTo>
                    <a:pt x="100685" y="928954"/>
                  </a:lnTo>
                  <a:lnTo>
                    <a:pt x="98132" y="922680"/>
                  </a:lnTo>
                  <a:lnTo>
                    <a:pt x="85191" y="922680"/>
                  </a:lnTo>
                  <a:lnTo>
                    <a:pt x="62357" y="978585"/>
                  </a:lnTo>
                  <a:lnTo>
                    <a:pt x="74726" y="978585"/>
                  </a:lnTo>
                  <a:lnTo>
                    <a:pt x="78892" y="968121"/>
                  </a:lnTo>
                  <a:lnTo>
                    <a:pt x="104444" y="968121"/>
                  </a:lnTo>
                  <a:lnTo>
                    <a:pt x="108508" y="978585"/>
                  </a:lnTo>
                  <a:lnTo>
                    <a:pt x="120891" y="978585"/>
                  </a:lnTo>
                  <a:close/>
                </a:path>
                <a:path w="989964" h="979804">
                  <a:moveTo>
                    <a:pt x="124256" y="802259"/>
                  </a:moveTo>
                  <a:lnTo>
                    <a:pt x="119875" y="791502"/>
                  </a:lnTo>
                  <a:lnTo>
                    <a:pt x="115735" y="781329"/>
                  </a:lnTo>
                  <a:lnTo>
                    <a:pt x="105498" y="756208"/>
                  </a:lnTo>
                  <a:lnTo>
                    <a:pt x="103492" y="751281"/>
                  </a:lnTo>
                  <a:lnTo>
                    <a:pt x="103492" y="781329"/>
                  </a:lnTo>
                  <a:lnTo>
                    <a:pt x="84937" y="781329"/>
                  </a:lnTo>
                  <a:lnTo>
                    <a:pt x="92900" y="760730"/>
                  </a:lnTo>
                  <a:lnTo>
                    <a:pt x="93395" y="759574"/>
                  </a:lnTo>
                  <a:lnTo>
                    <a:pt x="93802" y="758431"/>
                  </a:lnTo>
                  <a:lnTo>
                    <a:pt x="94208" y="756208"/>
                  </a:lnTo>
                  <a:lnTo>
                    <a:pt x="94627" y="758431"/>
                  </a:lnTo>
                  <a:lnTo>
                    <a:pt x="95440" y="760730"/>
                  </a:lnTo>
                  <a:lnTo>
                    <a:pt x="103492" y="781329"/>
                  </a:lnTo>
                  <a:lnTo>
                    <a:pt x="103492" y="751281"/>
                  </a:lnTo>
                  <a:lnTo>
                    <a:pt x="100863" y="744804"/>
                  </a:lnTo>
                  <a:lnTo>
                    <a:pt x="87566" y="744804"/>
                  </a:lnTo>
                  <a:lnTo>
                    <a:pt x="64084" y="802259"/>
                  </a:lnTo>
                  <a:lnTo>
                    <a:pt x="76809" y="802259"/>
                  </a:lnTo>
                  <a:lnTo>
                    <a:pt x="81076" y="791502"/>
                  </a:lnTo>
                  <a:lnTo>
                    <a:pt x="107353" y="791502"/>
                  </a:lnTo>
                  <a:lnTo>
                    <a:pt x="111531" y="802259"/>
                  </a:lnTo>
                  <a:lnTo>
                    <a:pt x="124256" y="802259"/>
                  </a:lnTo>
                  <a:close/>
                </a:path>
                <a:path w="989964" h="979804">
                  <a:moveTo>
                    <a:pt x="147523" y="143700"/>
                  </a:moveTo>
                  <a:lnTo>
                    <a:pt x="136791" y="117335"/>
                  </a:lnTo>
                  <a:lnTo>
                    <a:pt x="126631" y="92379"/>
                  </a:lnTo>
                  <a:lnTo>
                    <a:pt x="101549" y="30797"/>
                  </a:lnTo>
                  <a:lnTo>
                    <a:pt x="96608" y="18656"/>
                  </a:lnTo>
                  <a:lnTo>
                    <a:pt x="96608" y="92379"/>
                  </a:lnTo>
                  <a:lnTo>
                    <a:pt x="51117" y="92379"/>
                  </a:lnTo>
                  <a:lnTo>
                    <a:pt x="70637" y="41859"/>
                  </a:lnTo>
                  <a:lnTo>
                    <a:pt x="71856" y="39039"/>
                  </a:lnTo>
                  <a:lnTo>
                    <a:pt x="72859" y="36220"/>
                  </a:lnTo>
                  <a:lnTo>
                    <a:pt x="73863" y="30797"/>
                  </a:lnTo>
                  <a:lnTo>
                    <a:pt x="74866" y="36220"/>
                  </a:lnTo>
                  <a:lnTo>
                    <a:pt x="76885" y="41859"/>
                  </a:lnTo>
                  <a:lnTo>
                    <a:pt x="96608" y="92379"/>
                  </a:lnTo>
                  <a:lnTo>
                    <a:pt x="96608" y="18656"/>
                  </a:lnTo>
                  <a:lnTo>
                    <a:pt x="90170" y="2819"/>
                  </a:lnTo>
                  <a:lnTo>
                    <a:pt x="57569" y="2819"/>
                  </a:lnTo>
                  <a:lnTo>
                    <a:pt x="0" y="143700"/>
                  </a:lnTo>
                  <a:lnTo>
                    <a:pt x="31191" y="143700"/>
                  </a:lnTo>
                  <a:lnTo>
                    <a:pt x="41656" y="117335"/>
                  </a:lnTo>
                  <a:lnTo>
                    <a:pt x="106070" y="117335"/>
                  </a:lnTo>
                  <a:lnTo>
                    <a:pt x="116332" y="143700"/>
                  </a:lnTo>
                  <a:lnTo>
                    <a:pt x="147523" y="143700"/>
                  </a:lnTo>
                  <a:close/>
                </a:path>
                <a:path w="989964" h="979804">
                  <a:moveTo>
                    <a:pt x="158724" y="582625"/>
                  </a:moveTo>
                  <a:lnTo>
                    <a:pt x="155994" y="566483"/>
                  </a:lnTo>
                  <a:lnTo>
                    <a:pt x="149771" y="556120"/>
                  </a:lnTo>
                  <a:lnTo>
                    <a:pt x="147777" y="552805"/>
                  </a:lnTo>
                  <a:lnTo>
                    <a:pt x="140589" y="547827"/>
                  </a:lnTo>
                  <a:lnTo>
                    <a:pt x="140589" y="582625"/>
                  </a:lnTo>
                  <a:lnTo>
                    <a:pt x="138988" y="592874"/>
                  </a:lnTo>
                  <a:lnTo>
                    <a:pt x="134162" y="601306"/>
                  </a:lnTo>
                  <a:lnTo>
                    <a:pt x="126136" y="607021"/>
                  </a:lnTo>
                  <a:lnTo>
                    <a:pt x="114922" y="609117"/>
                  </a:lnTo>
                  <a:lnTo>
                    <a:pt x="103632" y="607021"/>
                  </a:lnTo>
                  <a:lnTo>
                    <a:pt x="95580" y="601306"/>
                  </a:lnTo>
                  <a:lnTo>
                    <a:pt x="90741" y="592874"/>
                  </a:lnTo>
                  <a:lnTo>
                    <a:pt x="89128" y="582625"/>
                  </a:lnTo>
                  <a:lnTo>
                    <a:pt x="90741" y="572376"/>
                  </a:lnTo>
                  <a:lnTo>
                    <a:pt x="95580" y="563943"/>
                  </a:lnTo>
                  <a:lnTo>
                    <a:pt x="103632" y="558228"/>
                  </a:lnTo>
                  <a:lnTo>
                    <a:pt x="114922" y="556120"/>
                  </a:lnTo>
                  <a:lnTo>
                    <a:pt x="126136" y="558228"/>
                  </a:lnTo>
                  <a:lnTo>
                    <a:pt x="134162" y="563943"/>
                  </a:lnTo>
                  <a:lnTo>
                    <a:pt x="138988" y="572376"/>
                  </a:lnTo>
                  <a:lnTo>
                    <a:pt x="140589" y="582625"/>
                  </a:lnTo>
                  <a:lnTo>
                    <a:pt x="140589" y="547827"/>
                  </a:lnTo>
                  <a:lnTo>
                    <a:pt x="134086" y="543306"/>
                  </a:lnTo>
                  <a:lnTo>
                    <a:pt x="114922" y="539762"/>
                  </a:lnTo>
                  <a:lnTo>
                    <a:pt x="95758" y="543306"/>
                  </a:lnTo>
                  <a:lnTo>
                    <a:pt x="82067" y="552805"/>
                  </a:lnTo>
                  <a:lnTo>
                    <a:pt x="73850" y="566483"/>
                  </a:lnTo>
                  <a:lnTo>
                    <a:pt x="71107" y="582625"/>
                  </a:lnTo>
                  <a:lnTo>
                    <a:pt x="73850" y="598766"/>
                  </a:lnTo>
                  <a:lnTo>
                    <a:pt x="82067" y="612444"/>
                  </a:lnTo>
                  <a:lnTo>
                    <a:pt x="95758" y="621944"/>
                  </a:lnTo>
                  <a:lnTo>
                    <a:pt x="114922" y="625487"/>
                  </a:lnTo>
                  <a:lnTo>
                    <a:pt x="134086" y="621944"/>
                  </a:lnTo>
                  <a:lnTo>
                    <a:pt x="147777" y="612444"/>
                  </a:lnTo>
                  <a:lnTo>
                    <a:pt x="149771" y="609117"/>
                  </a:lnTo>
                  <a:lnTo>
                    <a:pt x="155994" y="598766"/>
                  </a:lnTo>
                  <a:lnTo>
                    <a:pt x="158724" y="582625"/>
                  </a:lnTo>
                  <a:close/>
                </a:path>
                <a:path w="989964" h="979804">
                  <a:moveTo>
                    <a:pt x="182448" y="922680"/>
                  </a:moveTo>
                  <a:lnTo>
                    <a:pt x="144106" y="922680"/>
                  </a:lnTo>
                  <a:lnTo>
                    <a:pt x="143052" y="937983"/>
                  </a:lnTo>
                  <a:lnTo>
                    <a:pt x="141439" y="952538"/>
                  </a:lnTo>
                  <a:lnTo>
                    <a:pt x="138315" y="963523"/>
                  </a:lnTo>
                  <a:lnTo>
                    <a:pt x="132676" y="968209"/>
                  </a:lnTo>
                  <a:lnTo>
                    <a:pt x="130492" y="968209"/>
                  </a:lnTo>
                  <a:lnTo>
                    <a:pt x="128943" y="967727"/>
                  </a:lnTo>
                  <a:lnTo>
                    <a:pt x="128943" y="978268"/>
                  </a:lnTo>
                  <a:lnTo>
                    <a:pt x="131178" y="979068"/>
                  </a:lnTo>
                  <a:lnTo>
                    <a:pt x="133248" y="979297"/>
                  </a:lnTo>
                  <a:lnTo>
                    <a:pt x="135166" y="979297"/>
                  </a:lnTo>
                  <a:lnTo>
                    <a:pt x="155130" y="933462"/>
                  </a:lnTo>
                  <a:lnTo>
                    <a:pt x="170459" y="933462"/>
                  </a:lnTo>
                  <a:lnTo>
                    <a:pt x="170459" y="978585"/>
                  </a:lnTo>
                  <a:lnTo>
                    <a:pt x="182448" y="978585"/>
                  </a:lnTo>
                  <a:lnTo>
                    <a:pt x="182448" y="933462"/>
                  </a:lnTo>
                  <a:lnTo>
                    <a:pt x="182448" y="922680"/>
                  </a:lnTo>
                  <a:close/>
                </a:path>
                <a:path w="989964" h="979804">
                  <a:moveTo>
                    <a:pt x="187515" y="744804"/>
                  </a:moveTo>
                  <a:lnTo>
                    <a:pt x="148120" y="744804"/>
                  </a:lnTo>
                  <a:lnTo>
                    <a:pt x="147040" y="760526"/>
                  </a:lnTo>
                  <a:lnTo>
                    <a:pt x="145376" y="775474"/>
                  </a:lnTo>
                  <a:lnTo>
                    <a:pt x="142163" y="786777"/>
                  </a:lnTo>
                  <a:lnTo>
                    <a:pt x="136372" y="791591"/>
                  </a:lnTo>
                  <a:lnTo>
                    <a:pt x="134112" y="791591"/>
                  </a:lnTo>
                  <a:lnTo>
                    <a:pt x="132524" y="791095"/>
                  </a:lnTo>
                  <a:lnTo>
                    <a:pt x="132524" y="801928"/>
                  </a:lnTo>
                  <a:lnTo>
                    <a:pt x="134823" y="802754"/>
                  </a:lnTo>
                  <a:lnTo>
                    <a:pt x="136956" y="802995"/>
                  </a:lnTo>
                  <a:lnTo>
                    <a:pt x="138925" y="802995"/>
                  </a:lnTo>
                  <a:lnTo>
                    <a:pt x="159448" y="755878"/>
                  </a:lnTo>
                  <a:lnTo>
                    <a:pt x="175209" y="755878"/>
                  </a:lnTo>
                  <a:lnTo>
                    <a:pt x="175209" y="802259"/>
                  </a:lnTo>
                  <a:lnTo>
                    <a:pt x="187515" y="802259"/>
                  </a:lnTo>
                  <a:lnTo>
                    <a:pt x="187515" y="755878"/>
                  </a:lnTo>
                  <a:lnTo>
                    <a:pt x="187515" y="744804"/>
                  </a:lnTo>
                  <a:close/>
                </a:path>
                <a:path w="989964" h="979804">
                  <a:moveTo>
                    <a:pt x="201587" y="379247"/>
                  </a:moveTo>
                  <a:lnTo>
                    <a:pt x="149542" y="379247"/>
                  </a:lnTo>
                  <a:lnTo>
                    <a:pt x="149542" y="355981"/>
                  </a:lnTo>
                  <a:lnTo>
                    <a:pt x="196227" y="355981"/>
                  </a:lnTo>
                  <a:lnTo>
                    <a:pt x="196227" y="336448"/>
                  </a:lnTo>
                  <a:lnTo>
                    <a:pt x="149542" y="336448"/>
                  </a:lnTo>
                  <a:lnTo>
                    <a:pt x="149542" y="314223"/>
                  </a:lnTo>
                  <a:lnTo>
                    <a:pt x="200698" y="314223"/>
                  </a:lnTo>
                  <a:lnTo>
                    <a:pt x="200698" y="294538"/>
                  </a:lnTo>
                  <a:lnTo>
                    <a:pt x="127177" y="294538"/>
                  </a:lnTo>
                  <a:lnTo>
                    <a:pt x="127177" y="398932"/>
                  </a:lnTo>
                  <a:lnTo>
                    <a:pt x="201587" y="398932"/>
                  </a:lnTo>
                  <a:lnTo>
                    <a:pt x="201587" y="379247"/>
                  </a:lnTo>
                  <a:close/>
                </a:path>
                <a:path w="989964" h="979804">
                  <a:moveTo>
                    <a:pt x="246087" y="602881"/>
                  </a:moveTo>
                  <a:lnTo>
                    <a:pt x="241147" y="607352"/>
                  </a:lnTo>
                  <a:lnTo>
                    <a:pt x="233375" y="609714"/>
                  </a:lnTo>
                  <a:lnTo>
                    <a:pt x="224891" y="609714"/>
                  </a:lnTo>
                  <a:lnTo>
                    <a:pt x="214274" y="608177"/>
                  </a:lnTo>
                  <a:lnTo>
                    <a:pt x="204914" y="603440"/>
                  </a:lnTo>
                  <a:lnTo>
                    <a:pt x="198285" y="595299"/>
                  </a:lnTo>
                  <a:lnTo>
                    <a:pt x="195808" y="583565"/>
                  </a:lnTo>
                  <a:lnTo>
                    <a:pt x="198310" y="570776"/>
                  </a:lnTo>
                  <a:lnTo>
                    <a:pt x="204914" y="562025"/>
                  </a:lnTo>
                  <a:lnTo>
                    <a:pt x="214236" y="557022"/>
                  </a:lnTo>
                  <a:lnTo>
                    <a:pt x="224891" y="555421"/>
                  </a:lnTo>
                  <a:lnTo>
                    <a:pt x="232549" y="555421"/>
                  </a:lnTo>
                  <a:lnTo>
                    <a:pt x="240207" y="557771"/>
                  </a:lnTo>
                  <a:lnTo>
                    <a:pt x="245503" y="561898"/>
                  </a:lnTo>
                  <a:lnTo>
                    <a:pt x="245503" y="555421"/>
                  </a:lnTo>
                  <a:lnTo>
                    <a:pt x="245503" y="545058"/>
                  </a:lnTo>
                  <a:lnTo>
                    <a:pt x="238442" y="541515"/>
                  </a:lnTo>
                  <a:lnTo>
                    <a:pt x="230200" y="539762"/>
                  </a:lnTo>
                  <a:lnTo>
                    <a:pt x="221945" y="539762"/>
                  </a:lnTo>
                  <a:lnTo>
                    <a:pt x="205752" y="542366"/>
                  </a:lnTo>
                  <a:lnTo>
                    <a:pt x="191592" y="550354"/>
                  </a:lnTo>
                  <a:lnTo>
                    <a:pt x="181533" y="564007"/>
                  </a:lnTo>
                  <a:lnTo>
                    <a:pt x="177660" y="583565"/>
                  </a:lnTo>
                  <a:lnTo>
                    <a:pt x="181521" y="602234"/>
                  </a:lnTo>
                  <a:lnTo>
                    <a:pt x="191668" y="615302"/>
                  </a:lnTo>
                  <a:lnTo>
                    <a:pt x="205943" y="622985"/>
                  </a:lnTo>
                  <a:lnTo>
                    <a:pt x="222186" y="625487"/>
                  </a:lnTo>
                  <a:lnTo>
                    <a:pt x="230898" y="625487"/>
                  </a:lnTo>
                  <a:lnTo>
                    <a:pt x="239026" y="623608"/>
                  </a:lnTo>
                  <a:lnTo>
                    <a:pt x="246087" y="620191"/>
                  </a:lnTo>
                  <a:lnTo>
                    <a:pt x="246087" y="609714"/>
                  </a:lnTo>
                  <a:lnTo>
                    <a:pt x="246087" y="602881"/>
                  </a:lnTo>
                  <a:close/>
                </a:path>
                <a:path w="989964" h="979804">
                  <a:moveTo>
                    <a:pt x="257810" y="950633"/>
                  </a:moveTo>
                  <a:lnTo>
                    <a:pt x="255955" y="939698"/>
                  </a:lnTo>
                  <a:lnTo>
                    <a:pt x="251739" y="932662"/>
                  </a:lnTo>
                  <a:lnTo>
                    <a:pt x="250380" y="930414"/>
                  </a:lnTo>
                  <a:lnTo>
                    <a:pt x="245516" y="927049"/>
                  </a:lnTo>
                  <a:lnTo>
                    <a:pt x="245516" y="940816"/>
                  </a:lnTo>
                  <a:lnTo>
                    <a:pt x="245516" y="960450"/>
                  </a:lnTo>
                  <a:lnTo>
                    <a:pt x="239687" y="968603"/>
                  </a:lnTo>
                  <a:lnTo>
                    <a:pt x="216446" y="968603"/>
                  </a:lnTo>
                  <a:lnTo>
                    <a:pt x="210616" y="960450"/>
                  </a:lnTo>
                  <a:lnTo>
                    <a:pt x="210616" y="940816"/>
                  </a:lnTo>
                  <a:lnTo>
                    <a:pt x="216446" y="932662"/>
                  </a:lnTo>
                  <a:lnTo>
                    <a:pt x="239687" y="932662"/>
                  </a:lnTo>
                  <a:lnTo>
                    <a:pt x="245516" y="940816"/>
                  </a:lnTo>
                  <a:lnTo>
                    <a:pt x="245516" y="927049"/>
                  </a:lnTo>
                  <a:lnTo>
                    <a:pt x="241096" y="923975"/>
                  </a:lnTo>
                  <a:lnTo>
                    <a:pt x="228104" y="921575"/>
                  </a:lnTo>
                  <a:lnTo>
                    <a:pt x="215099" y="923975"/>
                  </a:lnTo>
                  <a:lnTo>
                    <a:pt x="205828" y="930414"/>
                  </a:lnTo>
                  <a:lnTo>
                    <a:pt x="200253" y="939698"/>
                  </a:lnTo>
                  <a:lnTo>
                    <a:pt x="198399" y="950633"/>
                  </a:lnTo>
                  <a:lnTo>
                    <a:pt x="200253" y="961580"/>
                  </a:lnTo>
                  <a:lnTo>
                    <a:pt x="205828" y="970864"/>
                  </a:lnTo>
                  <a:lnTo>
                    <a:pt x="215099" y="977290"/>
                  </a:lnTo>
                  <a:lnTo>
                    <a:pt x="228104" y="979703"/>
                  </a:lnTo>
                  <a:lnTo>
                    <a:pt x="241096" y="977290"/>
                  </a:lnTo>
                  <a:lnTo>
                    <a:pt x="250380" y="970864"/>
                  </a:lnTo>
                  <a:lnTo>
                    <a:pt x="251739" y="968603"/>
                  </a:lnTo>
                  <a:lnTo>
                    <a:pt x="255955" y="961580"/>
                  </a:lnTo>
                  <a:lnTo>
                    <a:pt x="257810" y="950633"/>
                  </a:lnTo>
                  <a:close/>
                </a:path>
                <a:path w="989964" h="979804">
                  <a:moveTo>
                    <a:pt x="264985" y="773531"/>
                  </a:moveTo>
                  <a:lnTo>
                    <a:pt x="263080" y="762279"/>
                  </a:lnTo>
                  <a:lnTo>
                    <a:pt x="258749" y="755065"/>
                  </a:lnTo>
                  <a:lnTo>
                    <a:pt x="257352" y="752741"/>
                  </a:lnTo>
                  <a:lnTo>
                    <a:pt x="252349" y="749274"/>
                  </a:lnTo>
                  <a:lnTo>
                    <a:pt x="252349" y="773531"/>
                  </a:lnTo>
                  <a:lnTo>
                    <a:pt x="251231" y="780669"/>
                  </a:lnTo>
                  <a:lnTo>
                    <a:pt x="247865" y="786549"/>
                  </a:lnTo>
                  <a:lnTo>
                    <a:pt x="242265" y="790536"/>
                  </a:lnTo>
                  <a:lnTo>
                    <a:pt x="234454" y="791997"/>
                  </a:lnTo>
                  <a:lnTo>
                    <a:pt x="226593" y="790536"/>
                  </a:lnTo>
                  <a:lnTo>
                    <a:pt x="220967" y="786549"/>
                  </a:lnTo>
                  <a:lnTo>
                    <a:pt x="217601" y="780669"/>
                  </a:lnTo>
                  <a:lnTo>
                    <a:pt x="216484" y="773531"/>
                  </a:lnTo>
                  <a:lnTo>
                    <a:pt x="217601" y="766381"/>
                  </a:lnTo>
                  <a:lnTo>
                    <a:pt x="220967" y="760514"/>
                  </a:lnTo>
                  <a:lnTo>
                    <a:pt x="226593" y="756526"/>
                  </a:lnTo>
                  <a:lnTo>
                    <a:pt x="234454" y="755065"/>
                  </a:lnTo>
                  <a:lnTo>
                    <a:pt x="242265" y="756526"/>
                  </a:lnTo>
                  <a:lnTo>
                    <a:pt x="247865" y="760514"/>
                  </a:lnTo>
                  <a:lnTo>
                    <a:pt x="251231" y="766381"/>
                  </a:lnTo>
                  <a:lnTo>
                    <a:pt x="252349" y="773531"/>
                  </a:lnTo>
                  <a:lnTo>
                    <a:pt x="252349" y="749274"/>
                  </a:lnTo>
                  <a:lnTo>
                    <a:pt x="247815" y="746125"/>
                  </a:lnTo>
                  <a:lnTo>
                    <a:pt x="234454" y="743648"/>
                  </a:lnTo>
                  <a:lnTo>
                    <a:pt x="221094" y="746125"/>
                  </a:lnTo>
                  <a:lnTo>
                    <a:pt x="211556" y="752741"/>
                  </a:lnTo>
                  <a:lnTo>
                    <a:pt x="205828" y="762279"/>
                  </a:lnTo>
                  <a:lnTo>
                    <a:pt x="203923" y="773531"/>
                  </a:lnTo>
                  <a:lnTo>
                    <a:pt x="205828" y="784783"/>
                  </a:lnTo>
                  <a:lnTo>
                    <a:pt x="211556" y="794321"/>
                  </a:lnTo>
                  <a:lnTo>
                    <a:pt x="221094" y="800938"/>
                  </a:lnTo>
                  <a:lnTo>
                    <a:pt x="234454" y="803402"/>
                  </a:lnTo>
                  <a:lnTo>
                    <a:pt x="247815" y="800938"/>
                  </a:lnTo>
                  <a:lnTo>
                    <a:pt x="257352" y="794321"/>
                  </a:lnTo>
                  <a:lnTo>
                    <a:pt x="258749" y="791997"/>
                  </a:lnTo>
                  <a:lnTo>
                    <a:pt x="263080" y="784783"/>
                  </a:lnTo>
                  <a:lnTo>
                    <a:pt x="264985" y="773531"/>
                  </a:lnTo>
                  <a:close/>
                </a:path>
                <a:path w="989964" h="979804">
                  <a:moveTo>
                    <a:pt x="305879" y="143700"/>
                  </a:moveTo>
                  <a:lnTo>
                    <a:pt x="267398" y="86144"/>
                  </a:lnTo>
                  <a:lnTo>
                    <a:pt x="257568" y="71450"/>
                  </a:lnTo>
                  <a:lnTo>
                    <a:pt x="266014" y="58762"/>
                  </a:lnTo>
                  <a:lnTo>
                    <a:pt x="303263" y="2819"/>
                  </a:lnTo>
                  <a:lnTo>
                    <a:pt x="269646" y="2819"/>
                  </a:lnTo>
                  <a:lnTo>
                    <a:pt x="234022" y="58762"/>
                  </a:lnTo>
                  <a:lnTo>
                    <a:pt x="211277" y="58762"/>
                  </a:lnTo>
                  <a:lnTo>
                    <a:pt x="211277" y="2819"/>
                  </a:lnTo>
                  <a:lnTo>
                    <a:pt x="181089" y="2819"/>
                  </a:lnTo>
                  <a:lnTo>
                    <a:pt x="181089" y="143700"/>
                  </a:lnTo>
                  <a:lnTo>
                    <a:pt x="211277" y="143700"/>
                  </a:lnTo>
                  <a:lnTo>
                    <a:pt x="211277" y="86144"/>
                  </a:lnTo>
                  <a:lnTo>
                    <a:pt x="234022" y="86144"/>
                  </a:lnTo>
                  <a:lnTo>
                    <a:pt x="272465" y="143700"/>
                  </a:lnTo>
                  <a:lnTo>
                    <a:pt x="305879" y="143700"/>
                  </a:lnTo>
                  <a:close/>
                </a:path>
                <a:path w="989964" h="979804">
                  <a:moveTo>
                    <a:pt x="312813" y="922680"/>
                  </a:moveTo>
                  <a:lnTo>
                    <a:pt x="273761" y="922680"/>
                  </a:lnTo>
                  <a:lnTo>
                    <a:pt x="273761" y="978585"/>
                  </a:lnTo>
                  <a:lnTo>
                    <a:pt x="285750" y="978585"/>
                  </a:lnTo>
                  <a:lnTo>
                    <a:pt x="285750" y="933462"/>
                  </a:lnTo>
                  <a:lnTo>
                    <a:pt x="312813" y="933462"/>
                  </a:lnTo>
                  <a:lnTo>
                    <a:pt x="312813" y="922680"/>
                  </a:lnTo>
                  <a:close/>
                </a:path>
                <a:path w="989964" h="979804">
                  <a:moveTo>
                    <a:pt x="321525" y="744804"/>
                  </a:moveTo>
                  <a:lnTo>
                    <a:pt x="281381" y="744804"/>
                  </a:lnTo>
                  <a:lnTo>
                    <a:pt x="281381" y="802259"/>
                  </a:lnTo>
                  <a:lnTo>
                    <a:pt x="293700" y="802259"/>
                  </a:lnTo>
                  <a:lnTo>
                    <a:pt x="293700" y="755878"/>
                  </a:lnTo>
                  <a:lnTo>
                    <a:pt x="321525" y="755878"/>
                  </a:lnTo>
                  <a:lnTo>
                    <a:pt x="321525" y="744804"/>
                  </a:lnTo>
                  <a:close/>
                </a:path>
                <a:path w="989964" h="979804">
                  <a:moveTo>
                    <a:pt x="337413" y="379247"/>
                  </a:moveTo>
                  <a:lnTo>
                    <a:pt x="324142" y="379247"/>
                  </a:lnTo>
                  <a:lnTo>
                    <a:pt x="324142" y="314667"/>
                  </a:lnTo>
                  <a:lnTo>
                    <a:pt x="324142" y="294538"/>
                  </a:lnTo>
                  <a:lnTo>
                    <a:pt x="301777" y="294538"/>
                  </a:lnTo>
                  <a:lnTo>
                    <a:pt x="301777" y="314667"/>
                  </a:lnTo>
                  <a:lnTo>
                    <a:pt x="301777" y="379247"/>
                  </a:lnTo>
                  <a:lnTo>
                    <a:pt x="260311" y="379247"/>
                  </a:lnTo>
                  <a:lnTo>
                    <a:pt x="266026" y="365175"/>
                  </a:lnTo>
                  <a:lnTo>
                    <a:pt x="269976" y="349199"/>
                  </a:lnTo>
                  <a:lnTo>
                    <a:pt x="272516" y="332105"/>
                  </a:lnTo>
                  <a:lnTo>
                    <a:pt x="274040" y="314667"/>
                  </a:lnTo>
                  <a:lnTo>
                    <a:pt x="301777" y="314667"/>
                  </a:lnTo>
                  <a:lnTo>
                    <a:pt x="301777" y="294538"/>
                  </a:lnTo>
                  <a:lnTo>
                    <a:pt x="253161" y="294538"/>
                  </a:lnTo>
                  <a:lnTo>
                    <a:pt x="252526" y="314667"/>
                  </a:lnTo>
                  <a:lnTo>
                    <a:pt x="252463" y="316661"/>
                  </a:lnTo>
                  <a:lnTo>
                    <a:pt x="249910" y="338785"/>
                  </a:lnTo>
                  <a:lnTo>
                    <a:pt x="244856" y="359968"/>
                  </a:lnTo>
                  <a:lnTo>
                    <a:pt x="236601" y="379247"/>
                  </a:lnTo>
                  <a:lnTo>
                    <a:pt x="224370" y="379247"/>
                  </a:lnTo>
                  <a:lnTo>
                    <a:pt x="224370" y="421589"/>
                  </a:lnTo>
                  <a:lnTo>
                    <a:pt x="244055" y="421589"/>
                  </a:lnTo>
                  <a:lnTo>
                    <a:pt x="244055" y="398932"/>
                  </a:lnTo>
                  <a:lnTo>
                    <a:pt x="317728" y="398932"/>
                  </a:lnTo>
                  <a:lnTo>
                    <a:pt x="317728" y="421589"/>
                  </a:lnTo>
                  <a:lnTo>
                    <a:pt x="337413" y="421589"/>
                  </a:lnTo>
                  <a:lnTo>
                    <a:pt x="337413" y="398932"/>
                  </a:lnTo>
                  <a:lnTo>
                    <a:pt x="337413" y="379247"/>
                  </a:lnTo>
                  <a:close/>
                </a:path>
                <a:path w="989964" h="979804">
                  <a:moveTo>
                    <a:pt x="341464" y="541401"/>
                  </a:moveTo>
                  <a:lnTo>
                    <a:pt x="269735" y="541401"/>
                  </a:lnTo>
                  <a:lnTo>
                    <a:pt x="269735" y="623836"/>
                  </a:lnTo>
                  <a:lnTo>
                    <a:pt x="287401" y="623836"/>
                  </a:lnTo>
                  <a:lnTo>
                    <a:pt x="287401" y="557301"/>
                  </a:lnTo>
                  <a:lnTo>
                    <a:pt x="323913" y="557301"/>
                  </a:lnTo>
                  <a:lnTo>
                    <a:pt x="323913" y="623836"/>
                  </a:lnTo>
                  <a:lnTo>
                    <a:pt x="341464" y="623836"/>
                  </a:lnTo>
                  <a:lnTo>
                    <a:pt x="341464" y="557301"/>
                  </a:lnTo>
                  <a:lnTo>
                    <a:pt x="341464" y="541401"/>
                  </a:lnTo>
                  <a:close/>
                </a:path>
                <a:path w="989964" h="979804">
                  <a:moveTo>
                    <a:pt x="381393" y="950633"/>
                  </a:moveTo>
                  <a:lnTo>
                    <a:pt x="379539" y="939698"/>
                  </a:lnTo>
                  <a:lnTo>
                    <a:pt x="375323" y="932662"/>
                  </a:lnTo>
                  <a:lnTo>
                    <a:pt x="373964" y="930414"/>
                  </a:lnTo>
                  <a:lnTo>
                    <a:pt x="369100" y="927049"/>
                  </a:lnTo>
                  <a:lnTo>
                    <a:pt x="369100" y="940816"/>
                  </a:lnTo>
                  <a:lnTo>
                    <a:pt x="369100" y="960450"/>
                  </a:lnTo>
                  <a:lnTo>
                    <a:pt x="363270" y="968603"/>
                  </a:lnTo>
                  <a:lnTo>
                    <a:pt x="340029" y="968603"/>
                  </a:lnTo>
                  <a:lnTo>
                    <a:pt x="334200" y="960450"/>
                  </a:lnTo>
                  <a:lnTo>
                    <a:pt x="334200" y="940816"/>
                  </a:lnTo>
                  <a:lnTo>
                    <a:pt x="340029" y="932662"/>
                  </a:lnTo>
                  <a:lnTo>
                    <a:pt x="363270" y="932662"/>
                  </a:lnTo>
                  <a:lnTo>
                    <a:pt x="369100" y="940816"/>
                  </a:lnTo>
                  <a:lnTo>
                    <a:pt x="369100" y="927049"/>
                  </a:lnTo>
                  <a:lnTo>
                    <a:pt x="364680" y="923975"/>
                  </a:lnTo>
                  <a:lnTo>
                    <a:pt x="351688" y="921575"/>
                  </a:lnTo>
                  <a:lnTo>
                    <a:pt x="338696" y="923975"/>
                  </a:lnTo>
                  <a:lnTo>
                    <a:pt x="329412" y="930414"/>
                  </a:lnTo>
                  <a:lnTo>
                    <a:pt x="323837" y="939698"/>
                  </a:lnTo>
                  <a:lnTo>
                    <a:pt x="321983" y="950633"/>
                  </a:lnTo>
                  <a:lnTo>
                    <a:pt x="323837" y="961580"/>
                  </a:lnTo>
                  <a:lnTo>
                    <a:pt x="329412" y="970864"/>
                  </a:lnTo>
                  <a:lnTo>
                    <a:pt x="338696" y="977290"/>
                  </a:lnTo>
                  <a:lnTo>
                    <a:pt x="351688" y="979703"/>
                  </a:lnTo>
                  <a:lnTo>
                    <a:pt x="364680" y="977290"/>
                  </a:lnTo>
                  <a:lnTo>
                    <a:pt x="373964" y="970864"/>
                  </a:lnTo>
                  <a:lnTo>
                    <a:pt x="375323" y="968603"/>
                  </a:lnTo>
                  <a:lnTo>
                    <a:pt x="379539" y="961580"/>
                  </a:lnTo>
                  <a:lnTo>
                    <a:pt x="381393" y="950633"/>
                  </a:lnTo>
                  <a:close/>
                </a:path>
                <a:path w="989964" h="979804">
                  <a:moveTo>
                    <a:pt x="411861" y="744804"/>
                  </a:moveTo>
                  <a:lnTo>
                    <a:pt x="399554" y="744804"/>
                  </a:lnTo>
                  <a:lnTo>
                    <a:pt x="399554" y="767956"/>
                  </a:lnTo>
                  <a:lnTo>
                    <a:pt x="373773" y="767956"/>
                  </a:lnTo>
                  <a:lnTo>
                    <a:pt x="373773" y="744804"/>
                  </a:lnTo>
                  <a:lnTo>
                    <a:pt x="361467" y="744804"/>
                  </a:lnTo>
                  <a:lnTo>
                    <a:pt x="361467" y="802259"/>
                  </a:lnTo>
                  <a:lnTo>
                    <a:pt x="373773" y="802259"/>
                  </a:lnTo>
                  <a:lnTo>
                    <a:pt x="373773" y="779119"/>
                  </a:lnTo>
                  <a:lnTo>
                    <a:pt x="399554" y="779119"/>
                  </a:lnTo>
                  <a:lnTo>
                    <a:pt x="399554" y="802259"/>
                  </a:lnTo>
                  <a:lnTo>
                    <a:pt x="411861" y="802259"/>
                  </a:lnTo>
                  <a:lnTo>
                    <a:pt x="411861" y="779119"/>
                  </a:lnTo>
                  <a:lnTo>
                    <a:pt x="411861" y="767956"/>
                  </a:lnTo>
                  <a:lnTo>
                    <a:pt x="411861" y="744804"/>
                  </a:lnTo>
                  <a:close/>
                </a:path>
                <a:path w="989964" h="979804">
                  <a:moveTo>
                    <a:pt x="443344" y="954709"/>
                  </a:moveTo>
                  <a:lnTo>
                    <a:pt x="443052" y="954468"/>
                  </a:lnTo>
                  <a:lnTo>
                    <a:pt x="438162" y="950633"/>
                  </a:lnTo>
                  <a:lnTo>
                    <a:pt x="432650" y="949032"/>
                  </a:lnTo>
                  <a:lnTo>
                    <a:pt x="437603" y="947369"/>
                  </a:lnTo>
                  <a:lnTo>
                    <a:pt x="439432" y="945286"/>
                  </a:lnTo>
                  <a:lnTo>
                    <a:pt x="441109" y="943368"/>
                  </a:lnTo>
                  <a:lnTo>
                    <a:pt x="441109" y="932510"/>
                  </a:lnTo>
                  <a:lnTo>
                    <a:pt x="441109" y="927239"/>
                  </a:lnTo>
                  <a:lnTo>
                    <a:pt x="433692" y="922680"/>
                  </a:lnTo>
                  <a:lnTo>
                    <a:pt x="431368" y="922680"/>
                  </a:lnTo>
                  <a:lnTo>
                    <a:pt x="431368" y="955751"/>
                  </a:lnTo>
                  <a:lnTo>
                    <a:pt x="431368" y="967727"/>
                  </a:lnTo>
                  <a:lnTo>
                    <a:pt x="426580" y="968844"/>
                  </a:lnTo>
                  <a:lnTo>
                    <a:pt x="409244" y="968844"/>
                  </a:lnTo>
                  <a:lnTo>
                    <a:pt x="409244" y="954468"/>
                  </a:lnTo>
                  <a:lnTo>
                    <a:pt x="426656" y="954468"/>
                  </a:lnTo>
                  <a:lnTo>
                    <a:pt x="431368" y="955751"/>
                  </a:lnTo>
                  <a:lnTo>
                    <a:pt x="431368" y="922680"/>
                  </a:lnTo>
                  <a:lnTo>
                    <a:pt x="429221" y="922680"/>
                  </a:lnTo>
                  <a:lnTo>
                    <a:pt x="429221" y="934504"/>
                  </a:lnTo>
                  <a:lnTo>
                    <a:pt x="429221" y="943203"/>
                  </a:lnTo>
                  <a:lnTo>
                    <a:pt x="425945" y="945286"/>
                  </a:lnTo>
                  <a:lnTo>
                    <a:pt x="409333" y="945286"/>
                  </a:lnTo>
                  <a:lnTo>
                    <a:pt x="409333" y="932510"/>
                  </a:lnTo>
                  <a:lnTo>
                    <a:pt x="426021" y="932510"/>
                  </a:lnTo>
                  <a:lnTo>
                    <a:pt x="429221" y="934504"/>
                  </a:lnTo>
                  <a:lnTo>
                    <a:pt x="429221" y="922680"/>
                  </a:lnTo>
                  <a:lnTo>
                    <a:pt x="397357" y="922680"/>
                  </a:lnTo>
                  <a:lnTo>
                    <a:pt x="397357" y="978585"/>
                  </a:lnTo>
                  <a:lnTo>
                    <a:pt x="421386" y="978585"/>
                  </a:lnTo>
                  <a:lnTo>
                    <a:pt x="428929" y="977925"/>
                  </a:lnTo>
                  <a:lnTo>
                    <a:pt x="436016" y="975525"/>
                  </a:lnTo>
                  <a:lnTo>
                    <a:pt x="441286" y="970737"/>
                  </a:lnTo>
                  <a:lnTo>
                    <a:pt x="441782" y="968844"/>
                  </a:lnTo>
                  <a:lnTo>
                    <a:pt x="443344" y="962939"/>
                  </a:lnTo>
                  <a:lnTo>
                    <a:pt x="443344" y="954709"/>
                  </a:lnTo>
                  <a:close/>
                </a:path>
                <a:path w="989964" h="979804">
                  <a:moveTo>
                    <a:pt x="452615" y="582625"/>
                  </a:moveTo>
                  <a:lnTo>
                    <a:pt x="449872" y="566483"/>
                  </a:lnTo>
                  <a:lnTo>
                    <a:pt x="443661" y="556120"/>
                  </a:lnTo>
                  <a:lnTo>
                    <a:pt x="441655" y="552805"/>
                  </a:lnTo>
                  <a:lnTo>
                    <a:pt x="434479" y="547827"/>
                  </a:lnTo>
                  <a:lnTo>
                    <a:pt x="434479" y="582625"/>
                  </a:lnTo>
                  <a:lnTo>
                    <a:pt x="432866" y="592874"/>
                  </a:lnTo>
                  <a:lnTo>
                    <a:pt x="428040" y="601306"/>
                  </a:lnTo>
                  <a:lnTo>
                    <a:pt x="420014" y="607021"/>
                  </a:lnTo>
                  <a:lnTo>
                    <a:pt x="408800" y="609117"/>
                  </a:lnTo>
                  <a:lnTo>
                    <a:pt x="397522" y="607021"/>
                  </a:lnTo>
                  <a:lnTo>
                    <a:pt x="389458" y="601306"/>
                  </a:lnTo>
                  <a:lnTo>
                    <a:pt x="384619" y="592874"/>
                  </a:lnTo>
                  <a:lnTo>
                    <a:pt x="383006" y="582625"/>
                  </a:lnTo>
                  <a:lnTo>
                    <a:pt x="384619" y="572376"/>
                  </a:lnTo>
                  <a:lnTo>
                    <a:pt x="389458" y="563943"/>
                  </a:lnTo>
                  <a:lnTo>
                    <a:pt x="397522" y="558228"/>
                  </a:lnTo>
                  <a:lnTo>
                    <a:pt x="408800" y="556120"/>
                  </a:lnTo>
                  <a:lnTo>
                    <a:pt x="420014" y="558228"/>
                  </a:lnTo>
                  <a:lnTo>
                    <a:pt x="428040" y="563943"/>
                  </a:lnTo>
                  <a:lnTo>
                    <a:pt x="432866" y="572376"/>
                  </a:lnTo>
                  <a:lnTo>
                    <a:pt x="434479" y="582625"/>
                  </a:lnTo>
                  <a:lnTo>
                    <a:pt x="434479" y="547827"/>
                  </a:lnTo>
                  <a:lnTo>
                    <a:pt x="427964" y="543306"/>
                  </a:lnTo>
                  <a:lnTo>
                    <a:pt x="408800" y="539762"/>
                  </a:lnTo>
                  <a:lnTo>
                    <a:pt x="389636" y="543306"/>
                  </a:lnTo>
                  <a:lnTo>
                    <a:pt x="375945" y="552805"/>
                  </a:lnTo>
                  <a:lnTo>
                    <a:pt x="367728" y="566483"/>
                  </a:lnTo>
                  <a:lnTo>
                    <a:pt x="364998" y="582625"/>
                  </a:lnTo>
                  <a:lnTo>
                    <a:pt x="367728" y="598766"/>
                  </a:lnTo>
                  <a:lnTo>
                    <a:pt x="375945" y="612444"/>
                  </a:lnTo>
                  <a:lnTo>
                    <a:pt x="389636" y="621944"/>
                  </a:lnTo>
                  <a:lnTo>
                    <a:pt x="408800" y="625487"/>
                  </a:lnTo>
                  <a:lnTo>
                    <a:pt x="427964" y="621944"/>
                  </a:lnTo>
                  <a:lnTo>
                    <a:pt x="441655" y="612444"/>
                  </a:lnTo>
                  <a:lnTo>
                    <a:pt x="443649" y="609117"/>
                  </a:lnTo>
                  <a:lnTo>
                    <a:pt x="449872" y="598766"/>
                  </a:lnTo>
                  <a:lnTo>
                    <a:pt x="452615" y="582625"/>
                  </a:lnTo>
                  <a:close/>
                </a:path>
                <a:path w="989964" h="979804">
                  <a:moveTo>
                    <a:pt x="469214" y="346735"/>
                  </a:moveTo>
                  <a:lnTo>
                    <a:pt x="465747" y="326301"/>
                  </a:lnTo>
                  <a:lnTo>
                    <a:pt x="457873" y="313182"/>
                  </a:lnTo>
                  <a:lnTo>
                    <a:pt x="455345" y="308965"/>
                  </a:lnTo>
                  <a:lnTo>
                    <a:pt x="446252" y="302666"/>
                  </a:lnTo>
                  <a:lnTo>
                    <a:pt x="446252" y="346735"/>
                  </a:lnTo>
                  <a:lnTo>
                    <a:pt x="444207" y="359714"/>
                  </a:lnTo>
                  <a:lnTo>
                    <a:pt x="438099" y="370382"/>
                  </a:lnTo>
                  <a:lnTo>
                    <a:pt x="427939" y="377621"/>
                  </a:lnTo>
                  <a:lnTo>
                    <a:pt x="413740" y="380288"/>
                  </a:lnTo>
                  <a:lnTo>
                    <a:pt x="399453" y="377621"/>
                  </a:lnTo>
                  <a:lnTo>
                    <a:pt x="389242" y="370382"/>
                  </a:lnTo>
                  <a:lnTo>
                    <a:pt x="383120" y="359714"/>
                  </a:lnTo>
                  <a:lnTo>
                    <a:pt x="381076" y="346735"/>
                  </a:lnTo>
                  <a:lnTo>
                    <a:pt x="383120" y="333756"/>
                  </a:lnTo>
                  <a:lnTo>
                    <a:pt x="389242" y="323075"/>
                  </a:lnTo>
                  <a:lnTo>
                    <a:pt x="399453" y="315849"/>
                  </a:lnTo>
                  <a:lnTo>
                    <a:pt x="413740" y="313182"/>
                  </a:lnTo>
                  <a:lnTo>
                    <a:pt x="427939" y="315849"/>
                  </a:lnTo>
                  <a:lnTo>
                    <a:pt x="438099" y="323075"/>
                  </a:lnTo>
                  <a:lnTo>
                    <a:pt x="444207" y="333756"/>
                  </a:lnTo>
                  <a:lnTo>
                    <a:pt x="446252" y="346735"/>
                  </a:lnTo>
                  <a:lnTo>
                    <a:pt x="446252" y="302666"/>
                  </a:lnTo>
                  <a:lnTo>
                    <a:pt x="438010" y="296951"/>
                  </a:lnTo>
                  <a:lnTo>
                    <a:pt x="413740" y="292455"/>
                  </a:lnTo>
                  <a:lnTo>
                    <a:pt x="389470" y="296951"/>
                  </a:lnTo>
                  <a:lnTo>
                    <a:pt x="372135" y="308965"/>
                  </a:lnTo>
                  <a:lnTo>
                    <a:pt x="361734" y="326301"/>
                  </a:lnTo>
                  <a:lnTo>
                    <a:pt x="358267" y="346735"/>
                  </a:lnTo>
                  <a:lnTo>
                    <a:pt x="361734" y="367169"/>
                  </a:lnTo>
                  <a:lnTo>
                    <a:pt x="372135" y="384505"/>
                  </a:lnTo>
                  <a:lnTo>
                    <a:pt x="389470" y="396519"/>
                  </a:lnTo>
                  <a:lnTo>
                    <a:pt x="413740" y="401015"/>
                  </a:lnTo>
                  <a:lnTo>
                    <a:pt x="438010" y="396519"/>
                  </a:lnTo>
                  <a:lnTo>
                    <a:pt x="455345" y="384505"/>
                  </a:lnTo>
                  <a:lnTo>
                    <a:pt x="457873" y="380288"/>
                  </a:lnTo>
                  <a:lnTo>
                    <a:pt x="465747" y="367169"/>
                  </a:lnTo>
                  <a:lnTo>
                    <a:pt x="469214" y="346735"/>
                  </a:lnTo>
                  <a:close/>
                </a:path>
                <a:path w="989964" h="979804">
                  <a:moveTo>
                    <a:pt x="478713" y="116535"/>
                  </a:moveTo>
                  <a:lnTo>
                    <a:pt x="460806" y="116535"/>
                  </a:lnTo>
                  <a:lnTo>
                    <a:pt x="460806" y="2819"/>
                  </a:lnTo>
                  <a:lnTo>
                    <a:pt x="430618" y="2819"/>
                  </a:lnTo>
                  <a:lnTo>
                    <a:pt x="430618" y="116535"/>
                  </a:lnTo>
                  <a:lnTo>
                    <a:pt x="368223" y="116535"/>
                  </a:lnTo>
                  <a:lnTo>
                    <a:pt x="368223" y="2819"/>
                  </a:lnTo>
                  <a:lnTo>
                    <a:pt x="338035" y="2819"/>
                  </a:lnTo>
                  <a:lnTo>
                    <a:pt x="338035" y="143700"/>
                  </a:lnTo>
                  <a:lnTo>
                    <a:pt x="452158" y="143700"/>
                  </a:lnTo>
                  <a:lnTo>
                    <a:pt x="452158" y="174282"/>
                  </a:lnTo>
                  <a:lnTo>
                    <a:pt x="478713" y="174282"/>
                  </a:lnTo>
                  <a:lnTo>
                    <a:pt x="478713" y="116535"/>
                  </a:lnTo>
                  <a:close/>
                </a:path>
                <a:path w="989964" h="979804">
                  <a:moveTo>
                    <a:pt x="485711" y="802259"/>
                  </a:moveTo>
                  <a:lnTo>
                    <a:pt x="481342" y="791502"/>
                  </a:lnTo>
                  <a:lnTo>
                    <a:pt x="477189" y="781329"/>
                  </a:lnTo>
                  <a:lnTo>
                    <a:pt x="466966" y="756208"/>
                  </a:lnTo>
                  <a:lnTo>
                    <a:pt x="464947" y="751243"/>
                  </a:lnTo>
                  <a:lnTo>
                    <a:pt x="464947" y="781329"/>
                  </a:lnTo>
                  <a:lnTo>
                    <a:pt x="446405" y="781329"/>
                  </a:lnTo>
                  <a:lnTo>
                    <a:pt x="454367" y="760730"/>
                  </a:lnTo>
                  <a:lnTo>
                    <a:pt x="454850" y="759574"/>
                  </a:lnTo>
                  <a:lnTo>
                    <a:pt x="455269" y="758431"/>
                  </a:lnTo>
                  <a:lnTo>
                    <a:pt x="455676" y="756208"/>
                  </a:lnTo>
                  <a:lnTo>
                    <a:pt x="456082" y="758431"/>
                  </a:lnTo>
                  <a:lnTo>
                    <a:pt x="456907" y="760730"/>
                  </a:lnTo>
                  <a:lnTo>
                    <a:pt x="464947" y="781329"/>
                  </a:lnTo>
                  <a:lnTo>
                    <a:pt x="464947" y="751243"/>
                  </a:lnTo>
                  <a:lnTo>
                    <a:pt x="462330" y="744804"/>
                  </a:lnTo>
                  <a:lnTo>
                    <a:pt x="449021" y="744804"/>
                  </a:lnTo>
                  <a:lnTo>
                    <a:pt x="425551" y="802259"/>
                  </a:lnTo>
                  <a:lnTo>
                    <a:pt x="438277" y="802259"/>
                  </a:lnTo>
                  <a:lnTo>
                    <a:pt x="442544" y="791502"/>
                  </a:lnTo>
                  <a:lnTo>
                    <a:pt x="468807" y="791502"/>
                  </a:lnTo>
                  <a:lnTo>
                    <a:pt x="472998" y="802259"/>
                  </a:lnTo>
                  <a:lnTo>
                    <a:pt x="485711" y="802259"/>
                  </a:lnTo>
                  <a:close/>
                </a:path>
                <a:path w="989964" h="979804">
                  <a:moveTo>
                    <a:pt x="504507" y="959815"/>
                  </a:moveTo>
                  <a:lnTo>
                    <a:pt x="502805" y="951598"/>
                  </a:lnTo>
                  <a:lnTo>
                    <a:pt x="502640" y="950798"/>
                  </a:lnTo>
                  <a:lnTo>
                    <a:pt x="497509" y="945045"/>
                  </a:lnTo>
                  <a:lnTo>
                    <a:pt x="492290" y="942962"/>
                  </a:lnTo>
                  <a:lnTo>
                    <a:pt x="492290" y="953274"/>
                  </a:lnTo>
                  <a:lnTo>
                    <a:pt x="492290" y="966368"/>
                  </a:lnTo>
                  <a:lnTo>
                    <a:pt x="487095" y="968044"/>
                  </a:lnTo>
                  <a:lnTo>
                    <a:pt x="471284" y="968044"/>
                  </a:lnTo>
                  <a:lnTo>
                    <a:pt x="471284" y="951598"/>
                  </a:lnTo>
                  <a:lnTo>
                    <a:pt x="487095" y="951598"/>
                  </a:lnTo>
                  <a:lnTo>
                    <a:pt x="492290" y="953274"/>
                  </a:lnTo>
                  <a:lnTo>
                    <a:pt x="492290" y="942962"/>
                  </a:lnTo>
                  <a:lnTo>
                    <a:pt x="489851" y="941984"/>
                  </a:lnTo>
                  <a:lnTo>
                    <a:pt x="480390" y="941057"/>
                  </a:lnTo>
                  <a:lnTo>
                    <a:pt x="471284" y="941057"/>
                  </a:lnTo>
                  <a:lnTo>
                    <a:pt x="471284" y="922680"/>
                  </a:lnTo>
                  <a:lnTo>
                    <a:pt x="459308" y="922680"/>
                  </a:lnTo>
                  <a:lnTo>
                    <a:pt x="459308" y="978585"/>
                  </a:lnTo>
                  <a:lnTo>
                    <a:pt x="480390" y="978585"/>
                  </a:lnTo>
                  <a:lnTo>
                    <a:pt x="489851" y="977684"/>
                  </a:lnTo>
                  <a:lnTo>
                    <a:pt x="497509" y="974623"/>
                  </a:lnTo>
                  <a:lnTo>
                    <a:pt x="502640" y="968844"/>
                  </a:lnTo>
                  <a:lnTo>
                    <a:pt x="502805" y="968044"/>
                  </a:lnTo>
                  <a:lnTo>
                    <a:pt x="504507" y="959815"/>
                  </a:lnTo>
                  <a:close/>
                </a:path>
                <a:path w="989964" h="979804">
                  <a:moveTo>
                    <a:pt x="521030" y="922680"/>
                  </a:moveTo>
                  <a:lnTo>
                    <a:pt x="509054" y="922680"/>
                  </a:lnTo>
                  <a:lnTo>
                    <a:pt x="509054" y="978585"/>
                  </a:lnTo>
                  <a:lnTo>
                    <a:pt x="521030" y="978585"/>
                  </a:lnTo>
                  <a:lnTo>
                    <a:pt x="521030" y="922680"/>
                  </a:lnTo>
                  <a:close/>
                </a:path>
                <a:path w="989964" h="979804">
                  <a:moveTo>
                    <a:pt x="574903" y="744804"/>
                  </a:moveTo>
                  <a:lnTo>
                    <a:pt x="524916" y="744804"/>
                  </a:lnTo>
                  <a:lnTo>
                    <a:pt x="524916" y="802259"/>
                  </a:lnTo>
                  <a:lnTo>
                    <a:pt x="537235" y="802259"/>
                  </a:lnTo>
                  <a:lnTo>
                    <a:pt x="537235" y="755878"/>
                  </a:lnTo>
                  <a:lnTo>
                    <a:pt x="562673" y="755878"/>
                  </a:lnTo>
                  <a:lnTo>
                    <a:pt x="562673" y="802259"/>
                  </a:lnTo>
                  <a:lnTo>
                    <a:pt x="574903" y="802259"/>
                  </a:lnTo>
                  <a:lnTo>
                    <a:pt x="574903" y="755878"/>
                  </a:lnTo>
                  <a:lnTo>
                    <a:pt x="574903" y="744804"/>
                  </a:lnTo>
                  <a:close/>
                </a:path>
                <a:path w="989964" h="979804">
                  <a:moveTo>
                    <a:pt x="579958" y="968044"/>
                  </a:moveTo>
                  <a:lnTo>
                    <a:pt x="552081" y="968044"/>
                  </a:lnTo>
                  <a:lnTo>
                    <a:pt x="552081" y="955586"/>
                  </a:lnTo>
                  <a:lnTo>
                    <a:pt x="577075" y="955586"/>
                  </a:lnTo>
                  <a:lnTo>
                    <a:pt x="577075" y="945121"/>
                  </a:lnTo>
                  <a:lnTo>
                    <a:pt x="552081" y="945121"/>
                  </a:lnTo>
                  <a:lnTo>
                    <a:pt x="552081" y="933221"/>
                  </a:lnTo>
                  <a:lnTo>
                    <a:pt x="579475" y="933221"/>
                  </a:lnTo>
                  <a:lnTo>
                    <a:pt x="579475" y="922680"/>
                  </a:lnTo>
                  <a:lnTo>
                    <a:pt x="540105" y="922680"/>
                  </a:lnTo>
                  <a:lnTo>
                    <a:pt x="540105" y="978585"/>
                  </a:lnTo>
                  <a:lnTo>
                    <a:pt x="579958" y="978585"/>
                  </a:lnTo>
                  <a:lnTo>
                    <a:pt x="579958" y="968044"/>
                  </a:lnTo>
                  <a:close/>
                </a:path>
                <a:path w="989964" h="979804">
                  <a:moveTo>
                    <a:pt x="582256" y="541401"/>
                  </a:moveTo>
                  <a:lnTo>
                    <a:pt x="564705" y="541401"/>
                  </a:lnTo>
                  <a:lnTo>
                    <a:pt x="564705" y="607949"/>
                  </a:lnTo>
                  <a:lnTo>
                    <a:pt x="538086" y="607949"/>
                  </a:lnTo>
                  <a:lnTo>
                    <a:pt x="538086" y="541401"/>
                  </a:lnTo>
                  <a:lnTo>
                    <a:pt x="520420" y="541401"/>
                  </a:lnTo>
                  <a:lnTo>
                    <a:pt x="520420" y="607949"/>
                  </a:lnTo>
                  <a:lnTo>
                    <a:pt x="493801" y="607949"/>
                  </a:lnTo>
                  <a:lnTo>
                    <a:pt x="493801" y="541401"/>
                  </a:lnTo>
                  <a:lnTo>
                    <a:pt x="476148" y="541401"/>
                  </a:lnTo>
                  <a:lnTo>
                    <a:pt x="476148" y="623836"/>
                  </a:lnTo>
                  <a:lnTo>
                    <a:pt x="582256" y="623836"/>
                  </a:lnTo>
                  <a:lnTo>
                    <a:pt x="582256" y="607949"/>
                  </a:lnTo>
                  <a:lnTo>
                    <a:pt x="582256" y="541401"/>
                  </a:lnTo>
                  <a:close/>
                </a:path>
                <a:path w="989964" h="979804">
                  <a:moveTo>
                    <a:pt x="590575" y="294538"/>
                  </a:moveTo>
                  <a:lnTo>
                    <a:pt x="569544" y="294538"/>
                  </a:lnTo>
                  <a:lnTo>
                    <a:pt x="520928" y="362686"/>
                  </a:lnTo>
                  <a:lnTo>
                    <a:pt x="521233" y="358368"/>
                  </a:lnTo>
                  <a:lnTo>
                    <a:pt x="521373" y="353148"/>
                  </a:lnTo>
                  <a:lnTo>
                    <a:pt x="521373" y="294538"/>
                  </a:lnTo>
                  <a:lnTo>
                    <a:pt x="499008" y="294538"/>
                  </a:lnTo>
                  <a:lnTo>
                    <a:pt x="499008" y="398932"/>
                  </a:lnTo>
                  <a:lnTo>
                    <a:pt x="520039" y="398932"/>
                  </a:lnTo>
                  <a:lnTo>
                    <a:pt x="545884" y="362686"/>
                  </a:lnTo>
                  <a:lnTo>
                    <a:pt x="568655" y="330771"/>
                  </a:lnTo>
                  <a:lnTo>
                    <a:pt x="568350" y="335102"/>
                  </a:lnTo>
                  <a:lnTo>
                    <a:pt x="568210" y="340321"/>
                  </a:lnTo>
                  <a:lnTo>
                    <a:pt x="568210" y="398932"/>
                  </a:lnTo>
                  <a:lnTo>
                    <a:pt x="590575" y="398932"/>
                  </a:lnTo>
                  <a:lnTo>
                    <a:pt x="590575" y="330771"/>
                  </a:lnTo>
                  <a:lnTo>
                    <a:pt x="590575" y="294538"/>
                  </a:lnTo>
                  <a:close/>
                </a:path>
                <a:path w="989964" h="979804">
                  <a:moveTo>
                    <a:pt x="640956" y="764095"/>
                  </a:moveTo>
                  <a:lnTo>
                    <a:pt x="639203" y="755637"/>
                  </a:lnTo>
                  <a:lnTo>
                    <a:pt x="639038" y="754811"/>
                  </a:lnTo>
                  <a:lnTo>
                    <a:pt x="633768" y="748880"/>
                  </a:lnTo>
                  <a:lnTo>
                    <a:pt x="628408" y="746747"/>
                  </a:lnTo>
                  <a:lnTo>
                    <a:pt x="628408" y="757275"/>
                  </a:lnTo>
                  <a:lnTo>
                    <a:pt x="628408" y="770826"/>
                  </a:lnTo>
                  <a:lnTo>
                    <a:pt x="623074" y="772541"/>
                  </a:lnTo>
                  <a:lnTo>
                    <a:pt x="606818" y="772541"/>
                  </a:lnTo>
                  <a:lnTo>
                    <a:pt x="606818" y="755637"/>
                  </a:lnTo>
                  <a:lnTo>
                    <a:pt x="623074" y="755637"/>
                  </a:lnTo>
                  <a:lnTo>
                    <a:pt x="628408" y="757275"/>
                  </a:lnTo>
                  <a:lnTo>
                    <a:pt x="628408" y="746747"/>
                  </a:lnTo>
                  <a:lnTo>
                    <a:pt x="625894" y="745731"/>
                  </a:lnTo>
                  <a:lnTo>
                    <a:pt x="616165" y="744804"/>
                  </a:lnTo>
                  <a:lnTo>
                    <a:pt x="594499" y="744804"/>
                  </a:lnTo>
                  <a:lnTo>
                    <a:pt x="594499" y="802259"/>
                  </a:lnTo>
                  <a:lnTo>
                    <a:pt x="606818" y="802259"/>
                  </a:lnTo>
                  <a:lnTo>
                    <a:pt x="606818" y="783374"/>
                  </a:lnTo>
                  <a:lnTo>
                    <a:pt x="616165" y="783374"/>
                  </a:lnTo>
                  <a:lnTo>
                    <a:pt x="625894" y="782459"/>
                  </a:lnTo>
                  <a:lnTo>
                    <a:pt x="633768" y="779310"/>
                  </a:lnTo>
                  <a:lnTo>
                    <a:pt x="639038" y="773379"/>
                  </a:lnTo>
                  <a:lnTo>
                    <a:pt x="639203" y="772541"/>
                  </a:lnTo>
                  <a:lnTo>
                    <a:pt x="640956" y="764095"/>
                  </a:lnTo>
                  <a:close/>
                </a:path>
                <a:path w="989964" h="979804">
                  <a:moveTo>
                    <a:pt x="641299" y="2819"/>
                  </a:moveTo>
                  <a:lnTo>
                    <a:pt x="612914" y="2819"/>
                  </a:lnTo>
                  <a:lnTo>
                    <a:pt x="547306" y="94792"/>
                  </a:lnTo>
                  <a:lnTo>
                    <a:pt x="547712" y="88950"/>
                  </a:lnTo>
                  <a:lnTo>
                    <a:pt x="547916" y="81915"/>
                  </a:lnTo>
                  <a:lnTo>
                    <a:pt x="547916" y="2819"/>
                  </a:lnTo>
                  <a:lnTo>
                    <a:pt x="517728" y="2819"/>
                  </a:lnTo>
                  <a:lnTo>
                    <a:pt x="517728" y="143700"/>
                  </a:lnTo>
                  <a:lnTo>
                    <a:pt x="546100" y="143700"/>
                  </a:lnTo>
                  <a:lnTo>
                    <a:pt x="580986" y="94792"/>
                  </a:lnTo>
                  <a:lnTo>
                    <a:pt x="611708" y="51727"/>
                  </a:lnTo>
                  <a:lnTo>
                    <a:pt x="611301" y="57556"/>
                  </a:lnTo>
                  <a:lnTo>
                    <a:pt x="611111" y="64604"/>
                  </a:lnTo>
                  <a:lnTo>
                    <a:pt x="611111" y="143700"/>
                  </a:lnTo>
                  <a:lnTo>
                    <a:pt x="641299" y="143700"/>
                  </a:lnTo>
                  <a:lnTo>
                    <a:pt x="641299" y="51727"/>
                  </a:lnTo>
                  <a:lnTo>
                    <a:pt x="641299" y="2819"/>
                  </a:lnTo>
                  <a:close/>
                </a:path>
                <a:path w="989964" h="979804">
                  <a:moveTo>
                    <a:pt x="669518" y="922680"/>
                  </a:moveTo>
                  <a:lnTo>
                    <a:pt x="631190" y="922680"/>
                  </a:lnTo>
                  <a:lnTo>
                    <a:pt x="630135" y="937983"/>
                  </a:lnTo>
                  <a:lnTo>
                    <a:pt x="628510" y="952538"/>
                  </a:lnTo>
                  <a:lnTo>
                    <a:pt x="625398" y="963523"/>
                  </a:lnTo>
                  <a:lnTo>
                    <a:pt x="619760" y="968209"/>
                  </a:lnTo>
                  <a:lnTo>
                    <a:pt x="617575" y="968209"/>
                  </a:lnTo>
                  <a:lnTo>
                    <a:pt x="616013" y="967727"/>
                  </a:lnTo>
                  <a:lnTo>
                    <a:pt x="616013" y="978268"/>
                  </a:lnTo>
                  <a:lnTo>
                    <a:pt x="618248" y="979068"/>
                  </a:lnTo>
                  <a:lnTo>
                    <a:pt x="620331" y="979297"/>
                  </a:lnTo>
                  <a:lnTo>
                    <a:pt x="622249" y="979297"/>
                  </a:lnTo>
                  <a:lnTo>
                    <a:pt x="642213" y="933462"/>
                  </a:lnTo>
                  <a:lnTo>
                    <a:pt x="657542" y="933462"/>
                  </a:lnTo>
                  <a:lnTo>
                    <a:pt x="657542" y="978585"/>
                  </a:lnTo>
                  <a:lnTo>
                    <a:pt x="669518" y="978585"/>
                  </a:lnTo>
                  <a:lnTo>
                    <a:pt x="669518" y="933462"/>
                  </a:lnTo>
                  <a:lnTo>
                    <a:pt x="669518" y="922680"/>
                  </a:lnTo>
                  <a:close/>
                </a:path>
                <a:path w="989964" h="979804">
                  <a:moveTo>
                    <a:pt x="681507" y="541401"/>
                  </a:moveTo>
                  <a:lnTo>
                    <a:pt x="624979" y="541401"/>
                  </a:lnTo>
                  <a:lnTo>
                    <a:pt x="623430" y="563968"/>
                  </a:lnTo>
                  <a:lnTo>
                    <a:pt x="621030" y="585419"/>
                  </a:lnTo>
                  <a:lnTo>
                    <a:pt x="616432" y="601624"/>
                  </a:lnTo>
                  <a:lnTo>
                    <a:pt x="608114" y="608533"/>
                  </a:lnTo>
                  <a:lnTo>
                    <a:pt x="604901" y="608533"/>
                  </a:lnTo>
                  <a:lnTo>
                    <a:pt x="602602" y="607822"/>
                  </a:lnTo>
                  <a:lnTo>
                    <a:pt x="602602" y="623379"/>
                  </a:lnTo>
                  <a:lnTo>
                    <a:pt x="605904" y="624547"/>
                  </a:lnTo>
                  <a:lnTo>
                    <a:pt x="608965" y="624903"/>
                  </a:lnTo>
                  <a:lnTo>
                    <a:pt x="611784" y="624903"/>
                  </a:lnTo>
                  <a:lnTo>
                    <a:pt x="638644" y="582650"/>
                  </a:lnTo>
                  <a:lnTo>
                    <a:pt x="641235" y="557301"/>
                  </a:lnTo>
                  <a:lnTo>
                    <a:pt x="663841" y="557301"/>
                  </a:lnTo>
                  <a:lnTo>
                    <a:pt x="663841" y="623836"/>
                  </a:lnTo>
                  <a:lnTo>
                    <a:pt x="681507" y="623836"/>
                  </a:lnTo>
                  <a:lnTo>
                    <a:pt x="681507" y="557301"/>
                  </a:lnTo>
                  <a:lnTo>
                    <a:pt x="681507" y="541401"/>
                  </a:lnTo>
                  <a:close/>
                </a:path>
                <a:path w="989964" h="979804">
                  <a:moveTo>
                    <a:pt x="706932" y="744804"/>
                  </a:moveTo>
                  <a:lnTo>
                    <a:pt x="695363" y="744804"/>
                  </a:lnTo>
                  <a:lnTo>
                    <a:pt x="668604" y="782320"/>
                  </a:lnTo>
                  <a:lnTo>
                    <a:pt x="668769" y="779932"/>
                  </a:lnTo>
                  <a:lnTo>
                    <a:pt x="668845" y="744804"/>
                  </a:lnTo>
                  <a:lnTo>
                    <a:pt x="656539" y="744804"/>
                  </a:lnTo>
                  <a:lnTo>
                    <a:pt x="656539" y="802259"/>
                  </a:lnTo>
                  <a:lnTo>
                    <a:pt x="668108" y="802259"/>
                  </a:lnTo>
                  <a:lnTo>
                    <a:pt x="682345" y="782320"/>
                  </a:lnTo>
                  <a:lnTo>
                    <a:pt x="694867" y="764755"/>
                  </a:lnTo>
                  <a:lnTo>
                    <a:pt x="694702" y="767130"/>
                  </a:lnTo>
                  <a:lnTo>
                    <a:pt x="694626" y="802259"/>
                  </a:lnTo>
                  <a:lnTo>
                    <a:pt x="706932" y="802259"/>
                  </a:lnTo>
                  <a:lnTo>
                    <a:pt x="706932" y="764755"/>
                  </a:lnTo>
                  <a:lnTo>
                    <a:pt x="706932" y="744804"/>
                  </a:lnTo>
                  <a:close/>
                </a:path>
                <a:path w="989964" h="979804">
                  <a:moveTo>
                    <a:pt x="733793" y="959815"/>
                  </a:moveTo>
                  <a:lnTo>
                    <a:pt x="732078" y="951598"/>
                  </a:lnTo>
                  <a:lnTo>
                    <a:pt x="731913" y="950798"/>
                  </a:lnTo>
                  <a:lnTo>
                    <a:pt x="726795" y="945045"/>
                  </a:lnTo>
                  <a:lnTo>
                    <a:pt x="721575" y="942962"/>
                  </a:lnTo>
                  <a:lnTo>
                    <a:pt x="721575" y="953274"/>
                  </a:lnTo>
                  <a:lnTo>
                    <a:pt x="721575" y="966368"/>
                  </a:lnTo>
                  <a:lnTo>
                    <a:pt x="716381" y="968044"/>
                  </a:lnTo>
                  <a:lnTo>
                    <a:pt x="700570" y="968044"/>
                  </a:lnTo>
                  <a:lnTo>
                    <a:pt x="700570" y="951598"/>
                  </a:lnTo>
                  <a:lnTo>
                    <a:pt x="716381" y="951598"/>
                  </a:lnTo>
                  <a:lnTo>
                    <a:pt x="721575" y="953274"/>
                  </a:lnTo>
                  <a:lnTo>
                    <a:pt x="721575" y="942962"/>
                  </a:lnTo>
                  <a:lnTo>
                    <a:pt x="719137" y="941984"/>
                  </a:lnTo>
                  <a:lnTo>
                    <a:pt x="709676" y="941057"/>
                  </a:lnTo>
                  <a:lnTo>
                    <a:pt x="700570" y="941057"/>
                  </a:lnTo>
                  <a:lnTo>
                    <a:pt x="700570" y="922680"/>
                  </a:lnTo>
                  <a:lnTo>
                    <a:pt x="688594" y="922680"/>
                  </a:lnTo>
                  <a:lnTo>
                    <a:pt x="688594" y="978585"/>
                  </a:lnTo>
                  <a:lnTo>
                    <a:pt x="709676" y="978585"/>
                  </a:lnTo>
                  <a:lnTo>
                    <a:pt x="719137" y="977684"/>
                  </a:lnTo>
                  <a:lnTo>
                    <a:pt x="726795" y="974623"/>
                  </a:lnTo>
                  <a:lnTo>
                    <a:pt x="731913" y="968844"/>
                  </a:lnTo>
                  <a:lnTo>
                    <a:pt x="732091" y="968044"/>
                  </a:lnTo>
                  <a:lnTo>
                    <a:pt x="733793" y="959815"/>
                  </a:lnTo>
                  <a:close/>
                </a:path>
                <a:path w="989964" h="979804">
                  <a:moveTo>
                    <a:pt x="739076" y="294538"/>
                  </a:moveTo>
                  <a:lnTo>
                    <a:pt x="718337" y="294538"/>
                  </a:lnTo>
                  <a:lnTo>
                    <a:pt x="682701" y="348818"/>
                  </a:lnTo>
                  <a:lnTo>
                    <a:pt x="673366" y="334657"/>
                  </a:lnTo>
                  <a:lnTo>
                    <a:pt x="673265" y="334505"/>
                  </a:lnTo>
                  <a:lnTo>
                    <a:pt x="646912" y="294538"/>
                  </a:lnTo>
                  <a:lnTo>
                    <a:pt x="626186" y="294538"/>
                  </a:lnTo>
                  <a:lnTo>
                    <a:pt x="626186" y="398932"/>
                  </a:lnTo>
                  <a:lnTo>
                    <a:pt x="648550" y="398932"/>
                  </a:lnTo>
                  <a:lnTo>
                    <a:pt x="648550" y="334505"/>
                  </a:lnTo>
                  <a:lnTo>
                    <a:pt x="676135" y="376555"/>
                  </a:lnTo>
                  <a:lnTo>
                    <a:pt x="689114" y="376555"/>
                  </a:lnTo>
                  <a:lnTo>
                    <a:pt x="707377" y="348818"/>
                  </a:lnTo>
                  <a:lnTo>
                    <a:pt x="716699" y="334657"/>
                  </a:lnTo>
                  <a:lnTo>
                    <a:pt x="716699" y="398932"/>
                  </a:lnTo>
                  <a:lnTo>
                    <a:pt x="739076" y="398932"/>
                  </a:lnTo>
                  <a:lnTo>
                    <a:pt x="739076" y="334657"/>
                  </a:lnTo>
                  <a:lnTo>
                    <a:pt x="739076" y="294538"/>
                  </a:lnTo>
                  <a:close/>
                </a:path>
                <a:path w="989964" h="979804">
                  <a:moveTo>
                    <a:pt x="773493" y="784199"/>
                  </a:moveTo>
                  <a:lnTo>
                    <a:pt x="771969" y="776973"/>
                  </a:lnTo>
                  <a:lnTo>
                    <a:pt x="771639" y="775385"/>
                  </a:lnTo>
                  <a:lnTo>
                    <a:pt x="766737" y="769848"/>
                  </a:lnTo>
                  <a:lnTo>
                    <a:pt x="760933" y="767473"/>
                  </a:lnTo>
                  <a:lnTo>
                    <a:pt x="760933" y="778040"/>
                  </a:lnTo>
                  <a:lnTo>
                    <a:pt x="760933" y="790359"/>
                  </a:lnTo>
                  <a:lnTo>
                    <a:pt x="756412" y="791425"/>
                  </a:lnTo>
                  <a:lnTo>
                    <a:pt x="738847" y="791425"/>
                  </a:lnTo>
                  <a:lnTo>
                    <a:pt x="738847" y="776973"/>
                  </a:lnTo>
                  <a:lnTo>
                    <a:pt x="756412" y="776973"/>
                  </a:lnTo>
                  <a:lnTo>
                    <a:pt x="760933" y="778040"/>
                  </a:lnTo>
                  <a:lnTo>
                    <a:pt x="760933" y="767473"/>
                  </a:lnTo>
                  <a:lnTo>
                    <a:pt x="759701" y="766965"/>
                  </a:lnTo>
                  <a:lnTo>
                    <a:pt x="751484" y="766140"/>
                  </a:lnTo>
                  <a:lnTo>
                    <a:pt x="738847" y="766140"/>
                  </a:lnTo>
                  <a:lnTo>
                    <a:pt x="738847" y="755878"/>
                  </a:lnTo>
                  <a:lnTo>
                    <a:pt x="768807" y="755878"/>
                  </a:lnTo>
                  <a:lnTo>
                    <a:pt x="768807" y="744804"/>
                  </a:lnTo>
                  <a:lnTo>
                    <a:pt x="726541" y="744804"/>
                  </a:lnTo>
                  <a:lnTo>
                    <a:pt x="726541" y="802259"/>
                  </a:lnTo>
                  <a:lnTo>
                    <a:pt x="751484" y="802259"/>
                  </a:lnTo>
                  <a:lnTo>
                    <a:pt x="759701" y="801446"/>
                  </a:lnTo>
                  <a:lnTo>
                    <a:pt x="766737" y="798588"/>
                  </a:lnTo>
                  <a:lnTo>
                    <a:pt x="771639" y="793051"/>
                  </a:lnTo>
                  <a:lnTo>
                    <a:pt x="771982" y="791425"/>
                  </a:lnTo>
                  <a:lnTo>
                    <a:pt x="773493" y="784199"/>
                  </a:lnTo>
                  <a:close/>
                </a:path>
                <a:path w="989964" h="979804">
                  <a:moveTo>
                    <a:pt x="781939" y="541401"/>
                  </a:moveTo>
                  <a:lnTo>
                    <a:pt x="765340" y="541401"/>
                  </a:lnTo>
                  <a:lnTo>
                    <a:pt x="726948" y="595223"/>
                  </a:lnTo>
                  <a:lnTo>
                    <a:pt x="727176" y="591807"/>
                  </a:lnTo>
                  <a:lnTo>
                    <a:pt x="727290" y="541401"/>
                  </a:lnTo>
                  <a:lnTo>
                    <a:pt x="709625" y="541401"/>
                  </a:lnTo>
                  <a:lnTo>
                    <a:pt x="709625" y="623836"/>
                  </a:lnTo>
                  <a:lnTo>
                    <a:pt x="726236" y="623836"/>
                  </a:lnTo>
                  <a:lnTo>
                    <a:pt x="746645" y="595223"/>
                  </a:lnTo>
                  <a:lnTo>
                    <a:pt x="764628" y="570026"/>
                  </a:lnTo>
                  <a:lnTo>
                    <a:pt x="764400" y="573443"/>
                  </a:lnTo>
                  <a:lnTo>
                    <a:pt x="764273" y="623836"/>
                  </a:lnTo>
                  <a:lnTo>
                    <a:pt x="781939" y="623836"/>
                  </a:lnTo>
                  <a:lnTo>
                    <a:pt x="781939" y="570026"/>
                  </a:lnTo>
                  <a:lnTo>
                    <a:pt x="781939" y="541401"/>
                  </a:lnTo>
                  <a:close/>
                </a:path>
                <a:path w="989964" h="979804">
                  <a:moveTo>
                    <a:pt x="787996" y="922680"/>
                  </a:moveTo>
                  <a:lnTo>
                    <a:pt x="748944" y="922680"/>
                  </a:lnTo>
                  <a:lnTo>
                    <a:pt x="748944" y="978585"/>
                  </a:lnTo>
                  <a:lnTo>
                    <a:pt x="760920" y="978585"/>
                  </a:lnTo>
                  <a:lnTo>
                    <a:pt x="760920" y="933462"/>
                  </a:lnTo>
                  <a:lnTo>
                    <a:pt x="787996" y="933462"/>
                  </a:lnTo>
                  <a:lnTo>
                    <a:pt x="787996" y="922680"/>
                  </a:lnTo>
                  <a:close/>
                </a:path>
                <a:path w="989964" h="979804">
                  <a:moveTo>
                    <a:pt x="792403" y="105460"/>
                  </a:moveTo>
                  <a:lnTo>
                    <a:pt x="790067" y="91452"/>
                  </a:lnTo>
                  <a:lnTo>
                    <a:pt x="783818" y="80937"/>
                  </a:lnTo>
                  <a:lnTo>
                    <a:pt x="774827" y="73621"/>
                  </a:lnTo>
                  <a:lnTo>
                    <a:pt x="764222" y="69227"/>
                  </a:lnTo>
                  <a:lnTo>
                    <a:pt x="773518" y="64643"/>
                  </a:lnTo>
                  <a:lnTo>
                    <a:pt x="780567" y="57962"/>
                  </a:lnTo>
                  <a:lnTo>
                    <a:pt x="781075" y="57048"/>
                  </a:lnTo>
                  <a:lnTo>
                    <a:pt x="785164" y="49136"/>
                  </a:lnTo>
                  <a:lnTo>
                    <a:pt x="786765" y="38442"/>
                  </a:lnTo>
                  <a:lnTo>
                    <a:pt x="784301" y="28105"/>
                  </a:lnTo>
                  <a:lnTo>
                    <a:pt x="784186" y="27622"/>
                  </a:lnTo>
                  <a:lnTo>
                    <a:pt x="753821" y="2349"/>
                  </a:lnTo>
                  <a:lnTo>
                    <a:pt x="731215" y="0"/>
                  </a:lnTo>
                  <a:lnTo>
                    <a:pt x="720013" y="482"/>
                  </a:lnTo>
                  <a:lnTo>
                    <a:pt x="708469" y="2057"/>
                  </a:lnTo>
                  <a:lnTo>
                    <a:pt x="696633" y="4927"/>
                  </a:lnTo>
                  <a:lnTo>
                    <a:pt x="684530" y="9258"/>
                  </a:lnTo>
                  <a:lnTo>
                    <a:pt x="684530" y="38036"/>
                  </a:lnTo>
                  <a:lnTo>
                    <a:pt x="696849" y="32829"/>
                  </a:lnTo>
                  <a:lnTo>
                    <a:pt x="708228" y="29438"/>
                  </a:lnTo>
                  <a:lnTo>
                    <a:pt x="718769" y="27622"/>
                  </a:lnTo>
                  <a:lnTo>
                    <a:pt x="728599" y="27165"/>
                  </a:lnTo>
                  <a:lnTo>
                    <a:pt x="740524" y="28105"/>
                  </a:lnTo>
                  <a:lnTo>
                    <a:pt x="749312" y="30988"/>
                  </a:lnTo>
                  <a:lnTo>
                    <a:pt x="754722" y="36004"/>
                  </a:lnTo>
                  <a:lnTo>
                    <a:pt x="756577" y="43268"/>
                  </a:lnTo>
                  <a:lnTo>
                    <a:pt x="755015" y="49720"/>
                  </a:lnTo>
                  <a:lnTo>
                    <a:pt x="750595" y="54317"/>
                  </a:lnTo>
                  <a:lnTo>
                    <a:pt x="743673" y="57048"/>
                  </a:lnTo>
                  <a:lnTo>
                    <a:pt x="734644" y="57962"/>
                  </a:lnTo>
                  <a:lnTo>
                    <a:pt x="705053" y="57962"/>
                  </a:lnTo>
                  <a:lnTo>
                    <a:pt x="704964" y="69227"/>
                  </a:lnTo>
                  <a:lnTo>
                    <a:pt x="704850" y="84531"/>
                  </a:lnTo>
                  <a:lnTo>
                    <a:pt x="736650" y="84531"/>
                  </a:lnTo>
                  <a:lnTo>
                    <a:pt x="746391" y="85267"/>
                  </a:lnTo>
                  <a:lnTo>
                    <a:pt x="754468" y="87871"/>
                  </a:lnTo>
                  <a:lnTo>
                    <a:pt x="759968" y="92938"/>
                  </a:lnTo>
                  <a:lnTo>
                    <a:pt x="762012" y="101028"/>
                  </a:lnTo>
                  <a:lnTo>
                    <a:pt x="759472" y="110007"/>
                  </a:lnTo>
                  <a:lnTo>
                    <a:pt x="752754" y="115620"/>
                  </a:lnTo>
                  <a:lnTo>
                    <a:pt x="743165" y="118516"/>
                  </a:lnTo>
                  <a:lnTo>
                    <a:pt x="732028" y="119341"/>
                  </a:lnTo>
                  <a:lnTo>
                    <a:pt x="720547" y="119011"/>
                  </a:lnTo>
                  <a:lnTo>
                    <a:pt x="708431" y="117386"/>
                  </a:lnTo>
                  <a:lnTo>
                    <a:pt x="695629" y="114020"/>
                  </a:lnTo>
                  <a:lnTo>
                    <a:pt x="682104" y="108470"/>
                  </a:lnTo>
                  <a:lnTo>
                    <a:pt x="682104" y="137464"/>
                  </a:lnTo>
                  <a:lnTo>
                    <a:pt x="695807" y="141681"/>
                  </a:lnTo>
                  <a:lnTo>
                    <a:pt x="709104" y="144513"/>
                  </a:lnTo>
                  <a:lnTo>
                    <a:pt x="709231" y="144513"/>
                  </a:lnTo>
                  <a:lnTo>
                    <a:pt x="721677" y="146037"/>
                  </a:lnTo>
                  <a:lnTo>
                    <a:pt x="773811" y="137756"/>
                  </a:lnTo>
                  <a:lnTo>
                    <a:pt x="788758" y="119341"/>
                  </a:lnTo>
                  <a:lnTo>
                    <a:pt x="792403" y="105460"/>
                  </a:lnTo>
                  <a:close/>
                </a:path>
                <a:path w="989964" h="979804">
                  <a:moveTo>
                    <a:pt x="835685" y="782967"/>
                  </a:moveTo>
                  <a:lnTo>
                    <a:pt x="833932" y="774522"/>
                  </a:lnTo>
                  <a:lnTo>
                    <a:pt x="833767" y="773696"/>
                  </a:lnTo>
                  <a:lnTo>
                    <a:pt x="828497" y="767791"/>
                  </a:lnTo>
                  <a:lnTo>
                    <a:pt x="823125" y="765644"/>
                  </a:lnTo>
                  <a:lnTo>
                    <a:pt x="823125" y="776236"/>
                  </a:lnTo>
                  <a:lnTo>
                    <a:pt x="823125" y="789698"/>
                  </a:lnTo>
                  <a:lnTo>
                    <a:pt x="817791" y="791425"/>
                  </a:lnTo>
                  <a:lnTo>
                    <a:pt x="801535" y="791425"/>
                  </a:lnTo>
                  <a:lnTo>
                    <a:pt x="801535" y="774522"/>
                  </a:lnTo>
                  <a:lnTo>
                    <a:pt x="817791" y="774522"/>
                  </a:lnTo>
                  <a:lnTo>
                    <a:pt x="823125" y="776236"/>
                  </a:lnTo>
                  <a:lnTo>
                    <a:pt x="823125" y="765644"/>
                  </a:lnTo>
                  <a:lnTo>
                    <a:pt x="820623" y="764641"/>
                  </a:lnTo>
                  <a:lnTo>
                    <a:pt x="810895" y="763676"/>
                  </a:lnTo>
                  <a:lnTo>
                    <a:pt x="801535" y="763676"/>
                  </a:lnTo>
                  <a:lnTo>
                    <a:pt x="801535" y="744804"/>
                  </a:lnTo>
                  <a:lnTo>
                    <a:pt x="789228" y="744804"/>
                  </a:lnTo>
                  <a:lnTo>
                    <a:pt x="789228" y="802259"/>
                  </a:lnTo>
                  <a:lnTo>
                    <a:pt x="810895" y="802259"/>
                  </a:lnTo>
                  <a:lnTo>
                    <a:pt x="820623" y="801331"/>
                  </a:lnTo>
                  <a:lnTo>
                    <a:pt x="828497" y="798182"/>
                  </a:lnTo>
                  <a:lnTo>
                    <a:pt x="833767" y="792251"/>
                  </a:lnTo>
                  <a:lnTo>
                    <a:pt x="833932" y="791425"/>
                  </a:lnTo>
                  <a:lnTo>
                    <a:pt x="835685" y="782967"/>
                  </a:lnTo>
                  <a:close/>
                </a:path>
                <a:path w="989964" h="979804">
                  <a:moveTo>
                    <a:pt x="852678" y="744804"/>
                  </a:moveTo>
                  <a:lnTo>
                    <a:pt x="840359" y="744804"/>
                  </a:lnTo>
                  <a:lnTo>
                    <a:pt x="840359" y="802259"/>
                  </a:lnTo>
                  <a:lnTo>
                    <a:pt x="852678" y="802259"/>
                  </a:lnTo>
                  <a:lnTo>
                    <a:pt x="852678" y="744804"/>
                  </a:lnTo>
                  <a:close/>
                </a:path>
                <a:path w="989964" h="979804">
                  <a:moveTo>
                    <a:pt x="856576" y="950633"/>
                  </a:moveTo>
                  <a:lnTo>
                    <a:pt x="854722" y="939698"/>
                  </a:lnTo>
                  <a:lnTo>
                    <a:pt x="850506" y="932662"/>
                  </a:lnTo>
                  <a:lnTo>
                    <a:pt x="849147" y="930414"/>
                  </a:lnTo>
                  <a:lnTo>
                    <a:pt x="844283" y="927049"/>
                  </a:lnTo>
                  <a:lnTo>
                    <a:pt x="844283" y="940816"/>
                  </a:lnTo>
                  <a:lnTo>
                    <a:pt x="844283" y="960450"/>
                  </a:lnTo>
                  <a:lnTo>
                    <a:pt x="838454" y="968603"/>
                  </a:lnTo>
                  <a:lnTo>
                    <a:pt x="815213" y="968603"/>
                  </a:lnTo>
                  <a:lnTo>
                    <a:pt x="809383" y="960450"/>
                  </a:lnTo>
                  <a:lnTo>
                    <a:pt x="809383" y="940816"/>
                  </a:lnTo>
                  <a:lnTo>
                    <a:pt x="815213" y="932662"/>
                  </a:lnTo>
                  <a:lnTo>
                    <a:pt x="838454" y="932662"/>
                  </a:lnTo>
                  <a:lnTo>
                    <a:pt x="844283" y="940816"/>
                  </a:lnTo>
                  <a:lnTo>
                    <a:pt x="844283" y="927049"/>
                  </a:lnTo>
                  <a:lnTo>
                    <a:pt x="839863" y="923975"/>
                  </a:lnTo>
                  <a:lnTo>
                    <a:pt x="826871" y="921575"/>
                  </a:lnTo>
                  <a:lnTo>
                    <a:pt x="813866" y="923975"/>
                  </a:lnTo>
                  <a:lnTo>
                    <a:pt x="804595" y="930414"/>
                  </a:lnTo>
                  <a:lnTo>
                    <a:pt x="799020" y="939698"/>
                  </a:lnTo>
                  <a:lnTo>
                    <a:pt x="797166" y="950633"/>
                  </a:lnTo>
                  <a:lnTo>
                    <a:pt x="799020" y="961580"/>
                  </a:lnTo>
                  <a:lnTo>
                    <a:pt x="804595" y="970864"/>
                  </a:lnTo>
                  <a:lnTo>
                    <a:pt x="813866" y="977290"/>
                  </a:lnTo>
                  <a:lnTo>
                    <a:pt x="826871" y="979703"/>
                  </a:lnTo>
                  <a:lnTo>
                    <a:pt x="839863" y="977290"/>
                  </a:lnTo>
                  <a:lnTo>
                    <a:pt x="849147" y="970864"/>
                  </a:lnTo>
                  <a:lnTo>
                    <a:pt x="850506" y="968603"/>
                  </a:lnTo>
                  <a:lnTo>
                    <a:pt x="854722" y="961580"/>
                  </a:lnTo>
                  <a:lnTo>
                    <a:pt x="856576" y="950633"/>
                  </a:lnTo>
                  <a:close/>
                </a:path>
                <a:path w="989964" h="979804">
                  <a:moveTo>
                    <a:pt x="867143" y="398932"/>
                  </a:moveTo>
                  <a:lnTo>
                    <a:pt x="838631" y="356273"/>
                  </a:lnTo>
                  <a:lnTo>
                    <a:pt x="831354" y="345389"/>
                  </a:lnTo>
                  <a:lnTo>
                    <a:pt x="837603" y="335991"/>
                  </a:lnTo>
                  <a:lnTo>
                    <a:pt x="865200" y="294538"/>
                  </a:lnTo>
                  <a:lnTo>
                    <a:pt x="840295" y="294538"/>
                  </a:lnTo>
                  <a:lnTo>
                    <a:pt x="813904" y="335991"/>
                  </a:lnTo>
                  <a:lnTo>
                    <a:pt x="797052" y="335991"/>
                  </a:lnTo>
                  <a:lnTo>
                    <a:pt x="797052" y="294538"/>
                  </a:lnTo>
                  <a:lnTo>
                    <a:pt x="774687" y="294538"/>
                  </a:lnTo>
                  <a:lnTo>
                    <a:pt x="774687" y="398932"/>
                  </a:lnTo>
                  <a:lnTo>
                    <a:pt x="797052" y="398932"/>
                  </a:lnTo>
                  <a:lnTo>
                    <a:pt x="797052" y="356273"/>
                  </a:lnTo>
                  <a:lnTo>
                    <a:pt x="813904" y="356273"/>
                  </a:lnTo>
                  <a:lnTo>
                    <a:pt x="842391" y="398932"/>
                  </a:lnTo>
                  <a:lnTo>
                    <a:pt x="867143" y="398932"/>
                  </a:lnTo>
                  <a:close/>
                </a:path>
                <a:path w="989964" h="979804">
                  <a:moveTo>
                    <a:pt x="882370" y="541401"/>
                  </a:moveTo>
                  <a:lnTo>
                    <a:pt x="864704" y="541401"/>
                  </a:lnTo>
                  <a:lnTo>
                    <a:pt x="864704" y="574611"/>
                  </a:lnTo>
                  <a:lnTo>
                    <a:pt x="827735" y="574611"/>
                  </a:lnTo>
                  <a:lnTo>
                    <a:pt x="827735" y="541401"/>
                  </a:lnTo>
                  <a:lnTo>
                    <a:pt x="810069" y="541401"/>
                  </a:lnTo>
                  <a:lnTo>
                    <a:pt x="810069" y="623836"/>
                  </a:lnTo>
                  <a:lnTo>
                    <a:pt x="827735" y="623836"/>
                  </a:lnTo>
                  <a:lnTo>
                    <a:pt x="827735" y="590626"/>
                  </a:lnTo>
                  <a:lnTo>
                    <a:pt x="864704" y="590626"/>
                  </a:lnTo>
                  <a:lnTo>
                    <a:pt x="864704" y="623836"/>
                  </a:lnTo>
                  <a:lnTo>
                    <a:pt x="882370" y="623836"/>
                  </a:lnTo>
                  <a:lnTo>
                    <a:pt x="882370" y="590626"/>
                  </a:lnTo>
                  <a:lnTo>
                    <a:pt x="882370" y="574611"/>
                  </a:lnTo>
                  <a:lnTo>
                    <a:pt x="882370" y="541401"/>
                  </a:lnTo>
                  <a:close/>
                </a:path>
                <a:path w="989964" h="979804">
                  <a:moveTo>
                    <a:pt x="912063" y="922680"/>
                  </a:moveTo>
                  <a:lnTo>
                    <a:pt x="865822" y="922680"/>
                  </a:lnTo>
                  <a:lnTo>
                    <a:pt x="865822" y="933462"/>
                  </a:lnTo>
                  <a:lnTo>
                    <a:pt x="882992" y="933462"/>
                  </a:lnTo>
                  <a:lnTo>
                    <a:pt x="882992" y="978585"/>
                  </a:lnTo>
                  <a:lnTo>
                    <a:pt x="894892" y="978585"/>
                  </a:lnTo>
                  <a:lnTo>
                    <a:pt x="894892" y="933462"/>
                  </a:lnTo>
                  <a:lnTo>
                    <a:pt x="912063" y="933462"/>
                  </a:lnTo>
                  <a:lnTo>
                    <a:pt x="912063" y="922680"/>
                  </a:lnTo>
                  <a:close/>
                </a:path>
                <a:path w="989964" h="979804">
                  <a:moveTo>
                    <a:pt x="921854" y="744804"/>
                  </a:moveTo>
                  <a:lnTo>
                    <a:pt x="882446" y="744804"/>
                  </a:lnTo>
                  <a:lnTo>
                    <a:pt x="881367" y="760526"/>
                  </a:lnTo>
                  <a:lnTo>
                    <a:pt x="879703" y="775474"/>
                  </a:lnTo>
                  <a:lnTo>
                    <a:pt x="876503" y="786777"/>
                  </a:lnTo>
                  <a:lnTo>
                    <a:pt x="870699" y="791591"/>
                  </a:lnTo>
                  <a:lnTo>
                    <a:pt x="868451" y="791591"/>
                  </a:lnTo>
                  <a:lnTo>
                    <a:pt x="866863" y="791095"/>
                  </a:lnTo>
                  <a:lnTo>
                    <a:pt x="866863" y="801928"/>
                  </a:lnTo>
                  <a:lnTo>
                    <a:pt x="869162" y="802754"/>
                  </a:lnTo>
                  <a:lnTo>
                    <a:pt x="871296" y="802995"/>
                  </a:lnTo>
                  <a:lnTo>
                    <a:pt x="873264" y="802995"/>
                  </a:lnTo>
                  <a:lnTo>
                    <a:pt x="882904" y="799045"/>
                  </a:lnTo>
                  <a:lnTo>
                    <a:pt x="887069" y="791591"/>
                  </a:lnTo>
                  <a:lnTo>
                    <a:pt x="888758" y="788581"/>
                  </a:lnTo>
                  <a:lnTo>
                    <a:pt x="891984" y="773557"/>
                  </a:lnTo>
                  <a:lnTo>
                    <a:pt x="893787" y="755878"/>
                  </a:lnTo>
                  <a:lnTo>
                    <a:pt x="909535" y="755878"/>
                  </a:lnTo>
                  <a:lnTo>
                    <a:pt x="909535" y="802259"/>
                  </a:lnTo>
                  <a:lnTo>
                    <a:pt x="921854" y="802259"/>
                  </a:lnTo>
                  <a:lnTo>
                    <a:pt x="921854" y="755878"/>
                  </a:lnTo>
                  <a:lnTo>
                    <a:pt x="921854" y="744804"/>
                  </a:lnTo>
                  <a:close/>
                </a:path>
                <a:path w="989964" h="979804">
                  <a:moveTo>
                    <a:pt x="946721" y="96405"/>
                  </a:moveTo>
                  <a:lnTo>
                    <a:pt x="942428" y="75679"/>
                  </a:lnTo>
                  <a:lnTo>
                    <a:pt x="942009" y="73672"/>
                  </a:lnTo>
                  <a:lnTo>
                    <a:pt x="929093" y="59169"/>
                  </a:lnTo>
                  <a:lnTo>
                    <a:pt x="915936" y="53924"/>
                  </a:lnTo>
                  <a:lnTo>
                    <a:pt x="915936" y="96405"/>
                  </a:lnTo>
                  <a:lnTo>
                    <a:pt x="913650" y="106603"/>
                  </a:lnTo>
                  <a:lnTo>
                    <a:pt x="907453" y="112953"/>
                  </a:lnTo>
                  <a:lnTo>
                    <a:pt x="898359" y="116217"/>
                  </a:lnTo>
                  <a:lnTo>
                    <a:pt x="887361" y="117132"/>
                  </a:lnTo>
                  <a:lnTo>
                    <a:pt x="863003" y="117132"/>
                  </a:lnTo>
                  <a:lnTo>
                    <a:pt x="863003" y="75679"/>
                  </a:lnTo>
                  <a:lnTo>
                    <a:pt x="887361" y="75679"/>
                  </a:lnTo>
                  <a:lnTo>
                    <a:pt x="898359" y="76593"/>
                  </a:lnTo>
                  <a:lnTo>
                    <a:pt x="907453" y="79844"/>
                  </a:lnTo>
                  <a:lnTo>
                    <a:pt x="913650" y="86207"/>
                  </a:lnTo>
                  <a:lnTo>
                    <a:pt x="915936" y="96405"/>
                  </a:lnTo>
                  <a:lnTo>
                    <a:pt x="915936" y="53924"/>
                  </a:lnTo>
                  <a:lnTo>
                    <a:pt x="909789" y="51460"/>
                  </a:lnTo>
                  <a:lnTo>
                    <a:pt x="885939" y="49110"/>
                  </a:lnTo>
                  <a:lnTo>
                    <a:pt x="863003" y="49110"/>
                  </a:lnTo>
                  <a:lnTo>
                    <a:pt x="863003" y="2819"/>
                  </a:lnTo>
                  <a:lnTo>
                    <a:pt x="832815" y="2819"/>
                  </a:lnTo>
                  <a:lnTo>
                    <a:pt x="832815" y="143700"/>
                  </a:lnTo>
                  <a:lnTo>
                    <a:pt x="885939" y="143700"/>
                  </a:lnTo>
                  <a:lnTo>
                    <a:pt x="909789" y="141427"/>
                  </a:lnTo>
                  <a:lnTo>
                    <a:pt x="929093" y="133705"/>
                  </a:lnTo>
                  <a:lnTo>
                    <a:pt x="942009" y="119164"/>
                  </a:lnTo>
                  <a:lnTo>
                    <a:pt x="942428" y="117132"/>
                  </a:lnTo>
                  <a:lnTo>
                    <a:pt x="946721" y="96405"/>
                  </a:lnTo>
                  <a:close/>
                </a:path>
                <a:path w="989964" h="979804">
                  <a:moveTo>
                    <a:pt x="971384" y="959815"/>
                  </a:moveTo>
                  <a:lnTo>
                    <a:pt x="969670" y="951598"/>
                  </a:lnTo>
                  <a:lnTo>
                    <a:pt x="969505" y="950798"/>
                  </a:lnTo>
                  <a:lnTo>
                    <a:pt x="964387" y="945045"/>
                  </a:lnTo>
                  <a:lnTo>
                    <a:pt x="959167" y="942962"/>
                  </a:lnTo>
                  <a:lnTo>
                    <a:pt x="959167" y="953274"/>
                  </a:lnTo>
                  <a:lnTo>
                    <a:pt x="959167" y="966368"/>
                  </a:lnTo>
                  <a:lnTo>
                    <a:pt x="953973" y="968044"/>
                  </a:lnTo>
                  <a:lnTo>
                    <a:pt x="938161" y="968044"/>
                  </a:lnTo>
                  <a:lnTo>
                    <a:pt x="938161" y="951598"/>
                  </a:lnTo>
                  <a:lnTo>
                    <a:pt x="953973" y="951598"/>
                  </a:lnTo>
                  <a:lnTo>
                    <a:pt x="959167" y="953274"/>
                  </a:lnTo>
                  <a:lnTo>
                    <a:pt x="959167" y="942962"/>
                  </a:lnTo>
                  <a:lnTo>
                    <a:pt x="956729" y="941984"/>
                  </a:lnTo>
                  <a:lnTo>
                    <a:pt x="947267" y="941057"/>
                  </a:lnTo>
                  <a:lnTo>
                    <a:pt x="938161" y="941057"/>
                  </a:lnTo>
                  <a:lnTo>
                    <a:pt x="938161" y="922680"/>
                  </a:lnTo>
                  <a:lnTo>
                    <a:pt x="926185" y="922680"/>
                  </a:lnTo>
                  <a:lnTo>
                    <a:pt x="926185" y="978585"/>
                  </a:lnTo>
                  <a:lnTo>
                    <a:pt x="947267" y="978585"/>
                  </a:lnTo>
                  <a:lnTo>
                    <a:pt x="956729" y="977684"/>
                  </a:lnTo>
                  <a:lnTo>
                    <a:pt x="964387" y="974623"/>
                  </a:lnTo>
                  <a:lnTo>
                    <a:pt x="969505" y="968844"/>
                  </a:lnTo>
                  <a:lnTo>
                    <a:pt x="969670" y="968044"/>
                  </a:lnTo>
                  <a:lnTo>
                    <a:pt x="971384" y="959815"/>
                  </a:lnTo>
                  <a:close/>
                </a:path>
                <a:path w="989964" h="979804">
                  <a:moveTo>
                    <a:pt x="987907" y="922680"/>
                  </a:moveTo>
                  <a:lnTo>
                    <a:pt x="975931" y="922680"/>
                  </a:lnTo>
                  <a:lnTo>
                    <a:pt x="975931" y="978585"/>
                  </a:lnTo>
                  <a:lnTo>
                    <a:pt x="987907" y="978585"/>
                  </a:lnTo>
                  <a:lnTo>
                    <a:pt x="987907" y="922680"/>
                  </a:lnTo>
                  <a:close/>
                </a:path>
                <a:path w="989964" h="979804">
                  <a:moveTo>
                    <a:pt x="987907" y="782967"/>
                  </a:moveTo>
                  <a:lnTo>
                    <a:pt x="986155" y="774522"/>
                  </a:lnTo>
                  <a:lnTo>
                    <a:pt x="985989" y="773696"/>
                  </a:lnTo>
                  <a:lnTo>
                    <a:pt x="980719" y="767791"/>
                  </a:lnTo>
                  <a:lnTo>
                    <a:pt x="975347" y="765644"/>
                  </a:lnTo>
                  <a:lnTo>
                    <a:pt x="975347" y="776236"/>
                  </a:lnTo>
                  <a:lnTo>
                    <a:pt x="975347" y="789698"/>
                  </a:lnTo>
                  <a:lnTo>
                    <a:pt x="970013" y="791425"/>
                  </a:lnTo>
                  <a:lnTo>
                    <a:pt x="953770" y="791425"/>
                  </a:lnTo>
                  <a:lnTo>
                    <a:pt x="953770" y="774522"/>
                  </a:lnTo>
                  <a:lnTo>
                    <a:pt x="970013" y="774522"/>
                  </a:lnTo>
                  <a:lnTo>
                    <a:pt x="975347" y="776236"/>
                  </a:lnTo>
                  <a:lnTo>
                    <a:pt x="975347" y="765644"/>
                  </a:lnTo>
                  <a:lnTo>
                    <a:pt x="972845" y="764641"/>
                  </a:lnTo>
                  <a:lnTo>
                    <a:pt x="963117" y="763676"/>
                  </a:lnTo>
                  <a:lnTo>
                    <a:pt x="953770" y="763676"/>
                  </a:lnTo>
                  <a:lnTo>
                    <a:pt x="953770" y="744804"/>
                  </a:lnTo>
                  <a:lnTo>
                    <a:pt x="941451" y="744804"/>
                  </a:lnTo>
                  <a:lnTo>
                    <a:pt x="941451" y="802259"/>
                  </a:lnTo>
                  <a:lnTo>
                    <a:pt x="963117" y="802259"/>
                  </a:lnTo>
                  <a:lnTo>
                    <a:pt x="972845" y="801331"/>
                  </a:lnTo>
                  <a:lnTo>
                    <a:pt x="980719" y="798182"/>
                  </a:lnTo>
                  <a:lnTo>
                    <a:pt x="985989" y="792251"/>
                  </a:lnTo>
                  <a:lnTo>
                    <a:pt x="986155" y="791425"/>
                  </a:lnTo>
                  <a:lnTo>
                    <a:pt x="987907" y="782967"/>
                  </a:lnTo>
                  <a:close/>
                </a:path>
                <a:path w="989964" h="979804">
                  <a:moveTo>
                    <a:pt x="988339" y="623836"/>
                  </a:moveTo>
                  <a:lnTo>
                    <a:pt x="982065" y="608418"/>
                  </a:lnTo>
                  <a:lnTo>
                    <a:pt x="976122" y="593813"/>
                  </a:lnTo>
                  <a:lnTo>
                    <a:pt x="961440" y="557771"/>
                  </a:lnTo>
                  <a:lnTo>
                    <a:pt x="958545" y="550659"/>
                  </a:lnTo>
                  <a:lnTo>
                    <a:pt x="958545" y="593813"/>
                  </a:lnTo>
                  <a:lnTo>
                    <a:pt x="931926" y="593813"/>
                  </a:lnTo>
                  <a:lnTo>
                    <a:pt x="943356" y="564248"/>
                  </a:lnTo>
                  <a:lnTo>
                    <a:pt x="944067" y="562597"/>
                  </a:lnTo>
                  <a:lnTo>
                    <a:pt x="944651" y="560959"/>
                  </a:lnTo>
                  <a:lnTo>
                    <a:pt x="945235" y="557771"/>
                  </a:lnTo>
                  <a:lnTo>
                    <a:pt x="945832" y="560959"/>
                  </a:lnTo>
                  <a:lnTo>
                    <a:pt x="947000" y="564248"/>
                  </a:lnTo>
                  <a:lnTo>
                    <a:pt x="958545" y="593813"/>
                  </a:lnTo>
                  <a:lnTo>
                    <a:pt x="958545" y="550659"/>
                  </a:lnTo>
                  <a:lnTo>
                    <a:pt x="954786" y="541401"/>
                  </a:lnTo>
                  <a:lnTo>
                    <a:pt x="935697" y="541401"/>
                  </a:lnTo>
                  <a:lnTo>
                    <a:pt x="902017" y="623836"/>
                  </a:lnTo>
                  <a:lnTo>
                    <a:pt x="920280" y="623836"/>
                  </a:lnTo>
                  <a:lnTo>
                    <a:pt x="926401" y="608418"/>
                  </a:lnTo>
                  <a:lnTo>
                    <a:pt x="964082" y="608418"/>
                  </a:lnTo>
                  <a:lnTo>
                    <a:pt x="970089" y="623836"/>
                  </a:lnTo>
                  <a:lnTo>
                    <a:pt x="988339" y="623836"/>
                  </a:lnTo>
                  <a:close/>
                </a:path>
                <a:path w="989964" h="979804">
                  <a:moveTo>
                    <a:pt x="988390" y="2819"/>
                  </a:moveTo>
                  <a:lnTo>
                    <a:pt x="958202" y="2819"/>
                  </a:lnTo>
                  <a:lnTo>
                    <a:pt x="958202" y="143700"/>
                  </a:lnTo>
                  <a:lnTo>
                    <a:pt x="988390" y="143700"/>
                  </a:lnTo>
                  <a:lnTo>
                    <a:pt x="988390" y="2819"/>
                  </a:lnTo>
                  <a:close/>
                </a:path>
                <a:path w="989964" h="979804">
                  <a:moveTo>
                    <a:pt x="989545" y="398932"/>
                  </a:moveTo>
                  <a:lnTo>
                    <a:pt x="981595" y="379387"/>
                  </a:lnTo>
                  <a:lnTo>
                    <a:pt x="974064" y="360895"/>
                  </a:lnTo>
                  <a:lnTo>
                    <a:pt x="955484" y="315264"/>
                  </a:lnTo>
                  <a:lnTo>
                    <a:pt x="951814" y="306260"/>
                  </a:lnTo>
                  <a:lnTo>
                    <a:pt x="951814" y="360895"/>
                  </a:lnTo>
                  <a:lnTo>
                    <a:pt x="918108" y="360895"/>
                  </a:lnTo>
                  <a:lnTo>
                    <a:pt x="932573" y="323469"/>
                  </a:lnTo>
                  <a:lnTo>
                    <a:pt x="933475" y="321386"/>
                  </a:lnTo>
                  <a:lnTo>
                    <a:pt x="934212" y="319290"/>
                  </a:lnTo>
                  <a:lnTo>
                    <a:pt x="934961" y="315264"/>
                  </a:lnTo>
                  <a:lnTo>
                    <a:pt x="935710" y="319290"/>
                  </a:lnTo>
                  <a:lnTo>
                    <a:pt x="937196" y="323469"/>
                  </a:lnTo>
                  <a:lnTo>
                    <a:pt x="951814" y="360895"/>
                  </a:lnTo>
                  <a:lnTo>
                    <a:pt x="951814" y="306260"/>
                  </a:lnTo>
                  <a:lnTo>
                    <a:pt x="947039" y="294538"/>
                  </a:lnTo>
                  <a:lnTo>
                    <a:pt x="922883" y="294538"/>
                  </a:lnTo>
                  <a:lnTo>
                    <a:pt x="880237" y="398932"/>
                  </a:lnTo>
                  <a:lnTo>
                    <a:pt x="903351" y="398932"/>
                  </a:lnTo>
                  <a:lnTo>
                    <a:pt x="911110" y="379387"/>
                  </a:lnTo>
                  <a:lnTo>
                    <a:pt x="958824" y="379387"/>
                  </a:lnTo>
                  <a:lnTo>
                    <a:pt x="966431" y="398932"/>
                  </a:lnTo>
                  <a:lnTo>
                    <a:pt x="989545" y="39893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0267" y="3799671"/>
              <a:ext cx="988340" cy="3981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1894" y="1736596"/>
              <a:ext cx="150704" cy="8204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2661" y="2129588"/>
              <a:ext cx="169594" cy="8203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34836" y="2448957"/>
              <a:ext cx="167509" cy="8204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28023" y="2747926"/>
              <a:ext cx="174556" cy="820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32428" y="3017804"/>
              <a:ext cx="170169" cy="8204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31963" y="3243405"/>
              <a:ext cx="170634" cy="8204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32312" y="3434309"/>
              <a:ext cx="170285" cy="8204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27377" y="3611416"/>
              <a:ext cx="175039" cy="8204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45497" y="3778559"/>
              <a:ext cx="156616" cy="8204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5310558" y="1516557"/>
              <a:ext cx="1298575" cy="0"/>
            </a:xfrm>
            <a:custGeom>
              <a:avLst/>
              <a:gdLst/>
              <a:ahLst/>
              <a:cxnLst/>
              <a:rect l="l" t="t" r="r" b="b"/>
              <a:pathLst>
                <a:path w="1298575" h="0">
                  <a:moveTo>
                    <a:pt x="0" y="0"/>
                  </a:moveTo>
                  <a:lnTo>
                    <a:pt x="1298004" y="0"/>
                  </a:lnTo>
                </a:path>
              </a:pathLst>
            </a:custGeom>
            <a:ln w="17999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5616" y="1183792"/>
              <a:ext cx="4736692" cy="473669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48335" y="1382709"/>
              <a:ext cx="1196975" cy="116839"/>
            </a:xfrm>
            <a:custGeom>
              <a:avLst/>
              <a:gdLst/>
              <a:ahLst/>
              <a:cxnLst/>
              <a:rect l="l" t="t" r="r" b="b"/>
              <a:pathLst>
                <a:path w="1196975" h="116840">
                  <a:moveTo>
                    <a:pt x="201320" y="49644"/>
                  </a:moveTo>
                  <a:lnTo>
                    <a:pt x="173228" y="22098"/>
                  </a:lnTo>
                  <a:lnTo>
                    <a:pt x="162166" y="17995"/>
                  </a:lnTo>
                  <a:lnTo>
                    <a:pt x="162166" y="51155"/>
                  </a:lnTo>
                  <a:lnTo>
                    <a:pt x="162166" y="64947"/>
                  </a:lnTo>
                  <a:lnTo>
                    <a:pt x="126758" y="77406"/>
                  </a:lnTo>
                  <a:lnTo>
                    <a:pt x="120307" y="77406"/>
                  </a:lnTo>
                  <a:lnTo>
                    <a:pt x="120307" y="38557"/>
                  </a:lnTo>
                  <a:lnTo>
                    <a:pt x="136461" y="38557"/>
                  </a:lnTo>
                  <a:lnTo>
                    <a:pt x="144792" y="40043"/>
                  </a:lnTo>
                  <a:lnTo>
                    <a:pt x="158978" y="46177"/>
                  </a:lnTo>
                  <a:lnTo>
                    <a:pt x="158775" y="46177"/>
                  </a:lnTo>
                  <a:lnTo>
                    <a:pt x="161201" y="49644"/>
                  </a:lnTo>
                  <a:lnTo>
                    <a:pt x="162166" y="51155"/>
                  </a:lnTo>
                  <a:lnTo>
                    <a:pt x="162166" y="17995"/>
                  </a:lnTo>
                  <a:lnTo>
                    <a:pt x="156819" y="16408"/>
                  </a:lnTo>
                  <a:lnTo>
                    <a:pt x="156959" y="16408"/>
                  </a:lnTo>
                  <a:lnTo>
                    <a:pt x="147485" y="14516"/>
                  </a:lnTo>
                  <a:lnTo>
                    <a:pt x="147612" y="14516"/>
                  </a:lnTo>
                  <a:lnTo>
                    <a:pt x="137604" y="13335"/>
                  </a:lnTo>
                  <a:lnTo>
                    <a:pt x="127215" y="12903"/>
                  </a:lnTo>
                  <a:lnTo>
                    <a:pt x="120307" y="12903"/>
                  </a:lnTo>
                  <a:lnTo>
                    <a:pt x="120307" y="2400"/>
                  </a:lnTo>
                  <a:lnTo>
                    <a:pt x="83413" y="2400"/>
                  </a:lnTo>
                  <a:lnTo>
                    <a:pt x="83413" y="12903"/>
                  </a:lnTo>
                  <a:lnTo>
                    <a:pt x="83413" y="38557"/>
                  </a:lnTo>
                  <a:lnTo>
                    <a:pt x="83413" y="77406"/>
                  </a:lnTo>
                  <a:lnTo>
                    <a:pt x="77863" y="77406"/>
                  </a:lnTo>
                  <a:lnTo>
                    <a:pt x="40132" y="64947"/>
                  </a:lnTo>
                  <a:lnTo>
                    <a:pt x="40055" y="51155"/>
                  </a:lnTo>
                  <a:lnTo>
                    <a:pt x="43903" y="46177"/>
                  </a:lnTo>
                  <a:lnTo>
                    <a:pt x="77863" y="38557"/>
                  </a:lnTo>
                  <a:lnTo>
                    <a:pt x="83413" y="38557"/>
                  </a:lnTo>
                  <a:lnTo>
                    <a:pt x="83413" y="12903"/>
                  </a:lnTo>
                  <a:lnTo>
                    <a:pt x="76060" y="12903"/>
                  </a:lnTo>
                  <a:lnTo>
                    <a:pt x="66103" y="13335"/>
                  </a:lnTo>
                  <a:lnTo>
                    <a:pt x="22618" y="26098"/>
                  </a:lnTo>
                  <a:lnTo>
                    <a:pt x="0" y="49644"/>
                  </a:lnTo>
                  <a:lnTo>
                    <a:pt x="38" y="66459"/>
                  </a:lnTo>
                  <a:lnTo>
                    <a:pt x="30645" y="93903"/>
                  </a:lnTo>
                  <a:lnTo>
                    <a:pt x="76504" y="103060"/>
                  </a:lnTo>
                  <a:lnTo>
                    <a:pt x="83413" y="103060"/>
                  </a:lnTo>
                  <a:lnTo>
                    <a:pt x="83413" y="113411"/>
                  </a:lnTo>
                  <a:lnTo>
                    <a:pt x="120307" y="113411"/>
                  </a:lnTo>
                  <a:lnTo>
                    <a:pt x="120307" y="103060"/>
                  </a:lnTo>
                  <a:lnTo>
                    <a:pt x="127215" y="103060"/>
                  </a:lnTo>
                  <a:lnTo>
                    <a:pt x="165163" y="97129"/>
                  </a:lnTo>
                  <a:lnTo>
                    <a:pt x="195008" y="77406"/>
                  </a:lnTo>
                  <a:lnTo>
                    <a:pt x="198120" y="74079"/>
                  </a:lnTo>
                  <a:lnTo>
                    <a:pt x="201320" y="66459"/>
                  </a:lnTo>
                  <a:lnTo>
                    <a:pt x="201320" y="49644"/>
                  </a:lnTo>
                  <a:close/>
                </a:path>
                <a:path w="1196975" h="116840">
                  <a:moveTo>
                    <a:pt x="337540" y="2400"/>
                  </a:moveTo>
                  <a:lnTo>
                    <a:pt x="298386" y="2400"/>
                  </a:lnTo>
                  <a:lnTo>
                    <a:pt x="266877" y="58204"/>
                  </a:lnTo>
                  <a:lnTo>
                    <a:pt x="236283" y="2400"/>
                  </a:lnTo>
                  <a:lnTo>
                    <a:pt x="197129" y="2400"/>
                  </a:lnTo>
                  <a:lnTo>
                    <a:pt x="242430" y="79057"/>
                  </a:lnTo>
                  <a:lnTo>
                    <a:pt x="242404" y="82511"/>
                  </a:lnTo>
                  <a:lnTo>
                    <a:pt x="241706" y="84302"/>
                  </a:lnTo>
                  <a:lnTo>
                    <a:pt x="240360" y="85051"/>
                  </a:lnTo>
                  <a:lnTo>
                    <a:pt x="235648" y="86258"/>
                  </a:lnTo>
                  <a:lnTo>
                    <a:pt x="231724" y="86563"/>
                  </a:lnTo>
                  <a:lnTo>
                    <a:pt x="226225" y="86563"/>
                  </a:lnTo>
                  <a:lnTo>
                    <a:pt x="226225" y="113703"/>
                  </a:lnTo>
                  <a:lnTo>
                    <a:pt x="267423" y="108102"/>
                  </a:lnTo>
                  <a:lnTo>
                    <a:pt x="281736" y="96608"/>
                  </a:lnTo>
                  <a:lnTo>
                    <a:pt x="337540" y="2400"/>
                  </a:lnTo>
                  <a:close/>
                </a:path>
                <a:path w="1196975" h="116840">
                  <a:moveTo>
                    <a:pt x="470458" y="2400"/>
                  </a:moveTo>
                  <a:lnTo>
                    <a:pt x="339344" y="2400"/>
                  </a:lnTo>
                  <a:lnTo>
                    <a:pt x="339344" y="32397"/>
                  </a:lnTo>
                  <a:lnTo>
                    <a:pt x="339344" y="32550"/>
                  </a:lnTo>
                  <a:lnTo>
                    <a:pt x="386753" y="32550"/>
                  </a:lnTo>
                  <a:lnTo>
                    <a:pt x="386753" y="113411"/>
                  </a:lnTo>
                  <a:lnTo>
                    <a:pt x="423646" y="113411"/>
                  </a:lnTo>
                  <a:lnTo>
                    <a:pt x="423646" y="32550"/>
                  </a:lnTo>
                  <a:lnTo>
                    <a:pt x="470458" y="32550"/>
                  </a:lnTo>
                  <a:lnTo>
                    <a:pt x="470458" y="2400"/>
                  </a:lnTo>
                  <a:close/>
                </a:path>
                <a:path w="1196975" h="116840">
                  <a:moveTo>
                    <a:pt x="616572" y="68656"/>
                  </a:moveTo>
                  <a:lnTo>
                    <a:pt x="615213" y="63982"/>
                  </a:lnTo>
                  <a:lnTo>
                    <a:pt x="615149" y="63754"/>
                  </a:lnTo>
                  <a:lnTo>
                    <a:pt x="614654" y="62052"/>
                  </a:lnTo>
                  <a:lnTo>
                    <a:pt x="578916" y="42494"/>
                  </a:lnTo>
                  <a:lnTo>
                    <a:pt x="578916" y="71704"/>
                  </a:lnTo>
                  <a:lnTo>
                    <a:pt x="578916" y="80010"/>
                  </a:lnTo>
                  <a:lnTo>
                    <a:pt x="577075" y="83337"/>
                  </a:lnTo>
                  <a:lnTo>
                    <a:pt x="569671" y="86626"/>
                  </a:lnTo>
                  <a:lnTo>
                    <a:pt x="563575" y="87452"/>
                  </a:lnTo>
                  <a:lnTo>
                    <a:pt x="551319" y="87452"/>
                  </a:lnTo>
                  <a:lnTo>
                    <a:pt x="546138" y="87325"/>
                  </a:lnTo>
                  <a:lnTo>
                    <a:pt x="515315" y="87325"/>
                  </a:lnTo>
                  <a:lnTo>
                    <a:pt x="515315" y="63754"/>
                  </a:lnTo>
                  <a:lnTo>
                    <a:pt x="560971" y="63754"/>
                  </a:lnTo>
                  <a:lnTo>
                    <a:pt x="578916" y="71704"/>
                  </a:lnTo>
                  <a:lnTo>
                    <a:pt x="578916" y="42494"/>
                  </a:lnTo>
                  <a:lnTo>
                    <a:pt x="576275" y="42100"/>
                  </a:lnTo>
                  <a:lnTo>
                    <a:pt x="566889" y="41351"/>
                  </a:lnTo>
                  <a:lnTo>
                    <a:pt x="556425" y="41097"/>
                  </a:lnTo>
                  <a:lnTo>
                    <a:pt x="515315" y="41097"/>
                  </a:lnTo>
                  <a:lnTo>
                    <a:pt x="515315" y="27000"/>
                  </a:lnTo>
                  <a:lnTo>
                    <a:pt x="608177" y="27000"/>
                  </a:lnTo>
                  <a:lnTo>
                    <a:pt x="608177" y="2540"/>
                  </a:lnTo>
                  <a:lnTo>
                    <a:pt x="480504" y="2540"/>
                  </a:lnTo>
                  <a:lnTo>
                    <a:pt x="480504" y="113563"/>
                  </a:lnTo>
                  <a:lnTo>
                    <a:pt x="561073" y="113563"/>
                  </a:lnTo>
                  <a:lnTo>
                    <a:pt x="603453" y="103352"/>
                  </a:lnTo>
                  <a:lnTo>
                    <a:pt x="614819" y="87452"/>
                  </a:lnTo>
                  <a:lnTo>
                    <a:pt x="615759" y="84823"/>
                  </a:lnTo>
                  <a:lnTo>
                    <a:pt x="616572" y="77101"/>
                  </a:lnTo>
                  <a:lnTo>
                    <a:pt x="616572" y="68656"/>
                  </a:lnTo>
                  <a:close/>
                </a:path>
                <a:path w="1196975" h="116840">
                  <a:moveTo>
                    <a:pt x="766597" y="58356"/>
                  </a:moveTo>
                  <a:lnTo>
                    <a:pt x="752119" y="22186"/>
                  </a:lnTo>
                  <a:lnTo>
                    <a:pt x="727735" y="6210"/>
                  </a:lnTo>
                  <a:lnTo>
                    <a:pt x="727735" y="52247"/>
                  </a:lnTo>
                  <a:lnTo>
                    <a:pt x="727735" y="64554"/>
                  </a:lnTo>
                  <a:lnTo>
                    <a:pt x="699884" y="88353"/>
                  </a:lnTo>
                  <a:lnTo>
                    <a:pt x="688581" y="88353"/>
                  </a:lnTo>
                  <a:lnTo>
                    <a:pt x="660679" y="64554"/>
                  </a:lnTo>
                  <a:lnTo>
                    <a:pt x="660679" y="52247"/>
                  </a:lnTo>
                  <a:lnTo>
                    <a:pt x="687603" y="28498"/>
                  </a:lnTo>
                  <a:lnTo>
                    <a:pt x="700278" y="28498"/>
                  </a:lnTo>
                  <a:lnTo>
                    <a:pt x="727735" y="52247"/>
                  </a:lnTo>
                  <a:lnTo>
                    <a:pt x="727735" y="6210"/>
                  </a:lnTo>
                  <a:lnTo>
                    <a:pt x="722731" y="4254"/>
                  </a:lnTo>
                  <a:lnTo>
                    <a:pt x="713689" y="1892"/>
                  </a:lnTo>
                  <a:lnTo>
                    <a:pt x="704164" y="469"/>
                  </a:lnTo>
                  <a:lnTo>
                    <a:pt x="694131" y="0"/>
                  </a:lnTo>
                  <a:lnTo>
                    <a:pt x="684428" y="469"/>
                  </a:lnTo>
                  <a:lnTo>
                    <a:pt x="642607" y="16586"/>
                  </a:lnTo>
                  <a:lnTo>
                    <a:pt x="621842" y="50292"/>
                  </a:lnTo>
                  <a:lnTo>
                    <a:pt x="621220" y="58356"/>
                  </a:lnTo>
                  <a:lnTo>
                    <a:pt x="621855" y="66395"/>
                  </a:lnTo>
                  <a:lnTo>
                    <a:pt x="642645" y="99847"/>
                  </a:lnTo>
                  <a:lnTo>
                    <a:pt x="684568" y="115938"/>
                  </a:lnTo>
                  <a:lnTo>
                    <a:pt x="694283" y="116408"/>
                  </a:lnTo>
                  <a:lnTo>
                    <a:pt x="704303" y="115938"/>
                  </a:lnTo>
                  <a:lnTo>
                    <a:pt x="746061" y="99847"/>
                  </a:lnTo>
                  <a:lnTo>
                    <a:pt x="766013" y="66395"/>
                  </a:lnTo>
                  <a:lnTo>
                    <a:pt x="766597" y="58356"/>
                  </a:lnTo>
                  <a:close/>
                </a:path>
                <a:path w="1196975" h="116840">
                  <a:moveTo>
                    <a:pt x="902208" y="2400"/>
                  </a:moveTo>
                  <a:lnTo>
                    <a:pt x="794791" y="2400"/>
                  </a:lnTo>
                  <a:lnTo>
                    <a:pt x="793000" y="21386"/>
                  </a:lnTo>
                  <a:lnTo>
                    <a:pt x="790333" y="39484"/>
                  </a:lnTo>
                  <a:lnTo>
                    <a:pt x="779449" y="78930"/>
                  </a:lnTo>
                  <a:lnTo>
                    <a:pt x="770801" y="83553"/>
                  </a:lnTo>
                  <a:lnTo>
                    <a:pt x="765987" y="83553"/>
                  </a:lnTo>
                  <a:lnTo>
                    <a:pt x="765987" y="113411"/>
                  </a:lnTo>
                  <a:lnTo>
                    <a:pt x="803363" y="103301"/>
                  </a:lnTo>
                  <a:lnTo>
                    <a:pt x="821651" y="62331"/>
                  </a:lnTo>
                  <a:lnTo>
                    <a:pt x="828548" y="28651"/>
                  </a:lnTo>
                  <a:lnTo>
                    <a:pt x="865162" y="28651"/>
                  </a:lnTo>
                  <a:lnTo>
                    <a:pt x="865162" y="113411"/>
                  </a:lnTo>
                  <a:lnTo>
                    <a:pt x="902208" y="113411"/>
                  </a:lnTo>
                  <a:lnTo>
                    <a:pt x="902208" y="2400"/>
                  </a:lnTo>
                  <a:close/>
                </a:path>
                <a:path w="1196975" h="116840">
                  <a:moveTo>
                    <a:pt x="1196403" y="113411"/>
                  </a:moveTo>
                  <a:lnTo>
                    <a:pt x="1186078" y="94361"/>
                  </a:lnTo>
                  <a:lnTo>
                    <a:pt x="1172502" y="69303"/>
                  </a:lnTo>
                  <a:lnTo>
                    <a:pt x="1154620" y="36296"/>
                  </a:lnTo>
                  <a:lnTo>
                    <a:pt x="1136243" y="2400"/>
                  </a:lnTo>
                  <a:lnTo>
                    <a:pt x="1135189" y="2400"/>
                  </a:lnTo>
                  <a:lnTo>
                    <a:pt x="1135189" y="69303"/>
                  </a:lnTo>
                  <a:lnTo>
                    <a:pt x="1099337" y="69303"/>
                  </a:lnTo>
                  <a:lnTo>
                    <a:pt x="1117333" y="36296"/>
                  </a:lnTo>
                  <a:lnTo>
                    <a:pt x="1135189" y="69303"/>
                  </a:lnTo>
                  <a:lnTo>
                    <a:pt x="1135189" y="2400"/>
                  </a:lnTo>
                  <a:lnTo>
                    <a:pt x="1098283" y="2400"/>
                  </a:lnTo>
                  <a:lnTo>
                    <a:pt x="1039482" y="110883"/>
                  </a:lnTo>
                  <a:lnTo>
                    <a:pt x="981570" y="53251"/>
                  </a:lnTo>
                  <a:lnTo>
                    <a:pt x="1039787" y="2400"/>
                  </a:lnTo>
                  <a:lnTo>
                    <a:pt x="993876" y="2400"/>
                  </a:lnTo>
                  <a:lnTo>
                    <a:pt x="951572" y="40944"/>
                  </a:lnTo>
                  <a:lnTo>
                    <a:pt x="951572" y="2400"/>
                  </a:lnTo>
                  <a:lnTo>
                    <a:pt x="914514" y="2400"/>
                  </a:lnTo>
                  <a:lnTo>
                    <a:pt x="914514" y="113411"/>
                  </a:lnTo>
                  <a:lnTo>
                    <a:pt x="951572" y="113411"/>
                  </a:lnTo>
                  <a:lnTo>
                    <a:pt x="951572" y="66903"/>
                  </a:lnTo>
                  <a:lnTo>
                    <a:pt x="996569" y="113411"/>
                  </a:lnTo>
                  <a:lnTo>
                    <a:pt x="1038123" y="113411"/>
                  </a:lnTo>
                  <a:lnTo>
                    <a:pt x="1042035" y="113411"/>
                  </a:lnTo>
                  <a:lnTo>
                    <a:pt x="1075486" y="113411"/>
                  </a:lnTo>
                  <a:lnTo>
                    <a:pt x="1085837" y="94361"/>
                  </a:lnTo>
                  <a:lnTo>
                    <a:pt x="1148689" y="94361"/>
                  </a:lnTo>
                  <a:lnTo>
                    <a:pt x="1159040" y="113411"/>
                  </a:lnTo>
                  <a:lnTo>
                    <a:pt x="1196403" y="11341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6000" y="1579780"/>
              <a:ext cx="337990" cy="8458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2803" y="1577952"/>
              <a:ext cx="205167" cy="8892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31592" y="1875477"/>
              <a:ext cx="4056494" cy="40564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2444" y="102650"/>
            <a:ext cx="10619740" cy="5802630"/>
            <a:chOff x="72444" y="102650"/>
            <a:chExt cx="10619740" cy="58026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998" y="102650"/>
              <a:ext cx="4290167" cy="429017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1183" y="2172892"/>
              <a:ext cx="1745200" cy="35560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44" y="1698091"/>
              <a:ext cx="4207127" cy="42071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1672" y="1423746"/>
              <a:ext cx="4360327" cy="43673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3738" y="2647314"/>
              <a:ext cx="1059794" cy="125394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6290" y="4163217"/>
              <a:ext cx="1286539" cy="128654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2905" y="2855939"/>
              <a:ext cx="1322765" cy="134978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438706" y="1095308"/>
              <a:ext cx="1196975" cy="116839"/>
            </a:xfrm>
            <a:custGeom>
              <a:avLst/>
              <a:gdLst/>
              <a:ahLst/>
              <a:cxnLst/>
              <a:rect l="l" t="t" r="r" b="b"/>
              <a:pathLst>
                <a:path w="1196975" h="116840">
                  <a:moveTo>
                    <a:pt x="201320" y="49657"/>
                  </a:moveTo>
                  <a:lnTo>
                    <a:pt x="173228" y="22110"/>
                  </a:lnTo>
                  <a:lnTo>
                    <a:pt x="162166" y="18008"/>
                  </a:lnTo>
                  <a:lnTo>
                    <a:pt x="162166" y="51155"/>
                  </a:lnTo>
                  <a:lnTo>
                    <a:pt x="162166" y="64960"/>
                  </a:lnTo>
                  <a:lnTo>
                    <a:pt x="126758" y="77419"/>
                  </a:lnTo>
                  <a:lnTo>
                    <a:pt x="120307" y="77419"/>
                  </a:lnTo>
                  <a:lnTo>
                    <a:pt x="120307" y="38557"/>
                  </a:lnTo>
                  <a:lnTo>
                    <a:pt x="136461" y="38557"/>
                  </a:lnTo>
                  <a:lnTo>
                    <a:pt x="144792" y="40055"/>
                  </a:lnTo>
                  <a:lnTo>
                    <a:pt x="158978" y="46189"/>
                  </a:lnTo>
                  <a:lnTo>
                    <a:pt x="158775" y="46189"/>
                  </a:lnTo>
                  <a:lnTo>
                    <a:pt x="161188" y="49657"/>
                  </a:lnTo>
                  <a:lnTo>
                    <a:pt x="162166" y="51155"/>
                  </a:lnTo>
                  <a:lnTo>
                    <a:pt x="162166" y="18008"/>
                  </a:lnTo>
                  <a:lnTo>
                    <a:pt x="156819" y="16421"/>
                  </a:lnTo>
                  <a:lnTo>
                    <a:pt x="156946" y="16421"/>
                  </a:lnTo>
                  <a:lnTo>
                    <a:pt x="147485" y="14516"/>
                  </a:lnTo>
                  <a:lnTo>
                    <a:pt x="147612" y="14516"/>
                  </a:lnTo>
                  <a:lnTo>
                    <a:pt x="137604" y="13347"/>
                  </a:lnTo>
                  <a:lnTo>
                    <a:pt x="127215" y="12903"/>
                  </a:lnTo>
                  <a:lnTo>
                    <a:pt x="120307" y="12903"/>
                  </a:lnTo>
                  <a:lnTo>
                    <a:pt x="120307" y="2400"/>
                  </a:lnTo>
                  <a:lnTo>
                    <a:pt x="83400" y="2400"/>
                  </a:lnTo>
                  <a:lnTo>
                    <a:pt x="83400" y="12903"/>
                  </a:lnTo>
                  <a:lnTo>
                    <a:pt x="83400" y="38557"/>
                  </a:lnTo>
                  <a:lnTo>
                    <a:pt x="83400" y="77419"/>
                  </a:lnTo>
                  <a:lnTo>
                    <a:pt x="77851" y="77419"/>
                  </a:lnTo>
                  <a:lnTo>
                    <a:pt x="44246" y="69913"/>
                  </a:lnTo>
                  <a:lnTo>
                    <a:pt x="44018" y="69913"/>
                  </a:lnTo>
                  <a:lnTo>
                    <a:pt x="40132" y="64960"/>
                  </a:lnTo>
                  <a:lnTo>
                    <a:pt x="40055" y="51155"/>
                  </a:lnTo>
                  <a:lnTo>
                    <a:pt x="43903" y="46189"/>
                  </a:lnTo>
                  <a:lnTo>
                    <a:pt x="77851" y="38557"/>
                  </a:lnTo>
                  <a:lnTo>
                    <a:pt x="83400" y="38557"/>
                  </a:lnTo>
                  <a:lnTo>
                    <a:pt x="83400" y="12903"/>
                  </a:lnTo>
                  <a:lnTo>
                    <a:pt x="76060" y="12903"/>
                  </a:lnTo>
                  <a:lnTo>
                    <a:pt x="66103" y="13347"/>
                  </a:lnTo>
                  <a:lnTo>
                    <a:pt x="22606" y="26111"/>
                  </a:lnTo>
                  <a:lnTo>
                    <a:pt x="0" y="49657"/>
                  </a:lnTo>
                  <a:lnTo>
                    <a:pt x="38" y="66459"/>
                  </a:lnTo>
                  <a:lnTo>
                    <a:pt x="30632" y="93903"/>
                  </a:lnTo>
                  <a:lnTo>
                    <a:pt x="76504" y="103073"/>
                  </a:lnTo>
                  <a:lnTo>
                    <a:pt x="83400" y="103073"/>
                  </a:lnTo>
                  <a:lnTo>
                    <a:pt x="83400" y="113423"/>
                  </a:lnTo>
                  <a:lnTo>
                    <a:pt x="120307" y="113423"/>
                  </a:lnTo>
                  <a:lnTo>
                    <a:pt x="120307" y="103073"/>
                  </a:lnTo>
                  <a:lnTo>
                    <a:pt x="127215" y="103073"/>
                  </a:lnTo>
                  <a:lnTo>
                    <a:pt x="165163" y="97142"/>
                  </a:lnTo>
                  <a:lnTo>
                    <a:pt x="195008" y="77419"/>
                  </a:lnTo>
                  <a:lnTo>
                    <a:pt x="198120" y="74091"/>
                  </a:lnTo>
                  <a:lnTo>
                    <a:pt x="201320" y="66459"/>
                  </a:lnTo>
                  <a:lnTo>
                    <a:pt x="201320" y="49657"/>
                  </a:lnTo>
                  <a:close/>
                </a:path>
                <a:path w="1196975" h="116840">
                  <a:moveTo>
                    <a:pt x="337540" y="2400"/>
                  </a:moveTo>
                  <a:lnTo>
                    <a:pt x="298386" y="2400"/>
                  </a:lnTo>
                  <a:lnTo>
                    <a:pt x="266877" y="58216"/>
                  </a:lnTo>
                  <a:lnTo>
                    <a:pt x="236283" y="2400"/>
                  </a:lnTo>
                  <a:lnTo>
                    <a:pt x="197129" y="2400"/>
                  </a:lnTo>
                  <a:lnTo>
                    <a:pt x="242430" y="79070"/>
                  </a:lnTo>
                  <a:lnTo>
                    <a:pt x="242404" y="82511"/>
                  </a:lnTo>
                  <a:lnTo>
                    <a:pt x="241706" y="84315"/>
                  </a:lnTo>
                  <a:lnTo>
                    <a:pt x="240347" y="85064"/>
                  </a:lnTo>
                  <a:lnTo>
                    <a:pt x="235648" y="86258"/>
                  </a:lnTo>
                  <a:lnTo>
                    <a:pt x="231724" y="86563"/>
                  </a:lnTo>
                  <a:lnTo>
                    <a:pt x="226225" y="86563"/>
                  </a:lnTo>
                  <a:lnTo>
                    <a:pt x="226225" y="113715"/>
                  </a:lnTo>
                  <a:lnTo>
                    <a:pt x="267423" y="108102"/>
                  </a:lnTo>
                  <a:lnTo>
                    <a:pt x="281736" y="96621"/>
                  </a:lnTo>
                  <a:lnTo>
                    <a:pt x="337540" y="2400"/>
                  </a:lnTo>
                  <a:close/>
                </a:path>
                <a:path w="1196975" h="116840">
                  <a:moveTo>
                    <a:pt x="470458" y="2400"/>
                  </a:moveTo>
                  <a:lnTo>
                    <a:pt x="339344" y="2400"/>
                  </a:lnTo>
                  <a:lnTo>
                    <a:pt x="339344" y="32410"/>
                  </a:lnTo>
                  <a:lnTo>
                    <a:pt x="339344" y="32562"/>
                  </a:lnTo>
                  <a:lnTo>
                    <a:pt x="386740" y="32562"/>
                  </a:lnTo>
                  <a:lnTo>
                    <a:pt x="386740" y="113423"/>
                  </a:lnTo>
                  <a:lnTo>
                    <a:pt x="423646" y="113423"/>
                  </a:lnTo>
                  <a:lnTo>
                    <a:pt x="423646" y="32562"/>
                  </a:lnTo>
                  <a:lnTo>
                    <a:pt x="470458" y="32562"/>
                  </a:lnTo>
                  <a:lnTo>
                    <a:pt x="470458" y="2400"/>
                  </a:lnTo>
                  <a:close/>
                </a:path>
                <a:path w="1196975" h="116840">
                  <a:moveTo>
                    <a:pt x="616572" y="68668"/>
                  </a:moveTo>
                  <a:lnTo>
                    <a:pt x="615213" y="63982"/>
                  </a:lnTo>
                  <a:lnTo>
                    <a:pt x="615149" y="63766"/>
                  </a:lnTo>
                  <a:lnTo>
                    <a:pt x="614654" y="62064"/>
                  </a:lnTo>
                  <a:lnTo>
                    <a:pt x="578916" y="42506"/>
                  </a:lnTo>
                  <a:lnTo>
                    <a:pt x="578916" y="71716"/>
                  </a:lnTo>
                  <a:lnTo>
                    <a:pt x="578916" y="80010"/>
                  </a:lnTo>
                  <a:lnTo>
                    <a:pt x="577062" y="83337"/>
                  </a:lnTo>
                  <a:lnTo>
                    <a:pt x="569671" y="86639"/>
                  </a:lnTo>
                  <a:lnTo>
                    <a:pt x="563562" y="87464"/>
                  </a:lnTo>
                  <a:lnTo>
                    <a:pt x="551319" y="87464"/>
                  </a:lnTo>
                  <a:lnTo>
                    <a:pt x="546138" y="87337"/>
                  </a:lnTo>
                  <a:lnTo>
                    <a:pt x="515315" y="87337"/>
                  </a:lnTo>
                  <a:lnTo>
                    <a:pt x="515315" y="63766"/>
                  </a:lnTo>
                  <a:lnTo>
                    <a:pt x="560971" y="63766"/>
                  </a:lnTo>
                  <a:lnTo>
                    <a:pt x="578916" y="71716"/>
                  </a:lnTo>
                  <a:lnTo>
                    <a:pt x="578916" y="42506"/>
                  </a:lnTo>
                  <a:lnTo>
                    <a:pt x="576275" y="42100"/>
                  </a:lnTo>
                  <a:lnTo>
                    <a:pt x="566889" y="41363"/>
                  </a:lnTo>
                  <a:lnTo>
                    <a:pt x="556412" y="41109"/>
                  </a:lnTo>
                  <a:lnTo>
                    <a:pt x="515315" y="41109"/>
                  </a:lnTo>
                  <a:lnTo>
                    <a:pt x="515315" y="27012"/>
                  </a:lnTo>
                  <a:lnTo>
                    <a:pt x="608177" y="27012"/>
                  </a:lnTo>
                  <a:lnTo>
                    <a:pt x="608177" y="2552"/>
                  </a:lnTo>
                  <a:lnTo>
                    <a:pt x="480504" y="2552"/>
                  </a:lnTo>
                  <a:lnTo>
                    <a:pt x="480504" y="113576"/>
                  </a:lnTo>
                  <a:lnTo>
                    <a:pt x="561060" y="113576"/>
                  </a:lnTo>
                  <a:lnTo>
                    <a:pt x="603453" y="103365"/>
                  </a:lnTo>
                  <a:lnTo>
                    <a:pt x="614819" y="87464"/>
                  </a:lnTo>
                  <a:lnTo>
                    <a:pt x="615759" y="84836"/>
                  </a:lnTo>
                  <a:lnTo>
                    <a:pt x="616572" y="77114"/>
                  </a:lnTo>
                  <a:lnTo>
                    <a:pt x="616572" y="68668"/>
                  </a:lnTo>
                  <a:close/>
                </a:path>
                <a:path w="1196975" h="116840">
                  <a:moveTo>
                    <a:pt x="766597" y="58356"/>
                  </a:moveTo>
                  <a:lnTo>
                    <a:pt x="752106" y="22199"/>
                  </a:lnTo>
                  <a:lnTo>
                    <a:pt x="727735" y="6223"/>
                  </a:lnTo>
                  <a:lnTo>
                    <a:pt x="727735" y="52260"/>
                  </a:lnTo>
                  <a:lnTo>
                    <a:pt x="727735" y="64566"/>
                  </a:lnTo>
                  <a:lnTo>
                    <a:pt x="699884" y="88366"/>
                  </a:lnTo>
                  <a:lnTo>
                    <a:pt x="688581" y="88366"/>
                  </a:lnTo>
                  <a:lnTo>
                    <a:pt x="660679" y="64566"/>
                  </a:lnTo>
                  <a:lnTo>
                    <a:pt x="660679" y="52260"/>
                  </a:lnTo>
                  <a:lnTo>
                    <a:pt x="687603" y="28511"/>
                  </a:lnTo>
                  <a:lnTo>
                    <a:pt x="700278" y="28511"/>
                  </a:lnTo>
                  <a:lnTo>
                    <a:pt x="727735" y="52260"/>
                  </a:lnTo>
                  <a:lnTo>
                    <a:pt x="727735" y="6223"/>
                  </a:lnTo>
                  <a:lnTo>
                    <a:pt x="722718" y="4267"/>
                  </a:lnTo>
                  <a:lnTo>
                    <a:pt x="713689" y="1892"/>
                  </a:lnTo>
                  <a:lnTo>
                    <a:pt x="704164" y="482"/>
                  </a:lnTo>
                  <a:lnTo>
                    <a:pt x="694131" y="0"/>
                  </a:lnTo>
                  <a:lnTo>
                    <a:pt x="684428" y="482"/>
                  </a:lnTo>
                  <a:lnTo>
                    <a:pt x="642594" y="16598"/>
                  </a:lnTo>
                  <a:lnTo>
                    <a:pt x="621830" y="50304"/>
                  </a:lnTo>
                  <a:lnTo>
                    <a:pt x="621220" y="58356"/>
                  </a:lnTo>
                  <a:lnTo>
                    <a:pt x="621855" y="66408"/>
                  </a:lnTo>
                  <a:lnTo>
                    <a:pt x="642645" y="99860"/>
                  </a:lnTo>
                  <a:lnTo>
                    <a:pt x="684568" y="115951"/>
                  </a:lnTo>
                  <a:lnTo>
                    <a:pt x="694283" y="116420"/>
                  </a:lnTo>
                  <a:lnTo>
                    <a:pt x="704303" y="115951"/>
                  </a:lnTo>
                  <a:lnTo>
                    <a:pt x="746061" y="99860"/>
                  </a:lnTo>
                  <a:lnTo>
                    <a:pt x="766000" y="66408"/>
                  </a:lnTo>
                  <a:lnTo>
                    <a:pt x="766597" y="58356"/>
                  </a:lnTo>
                  <a:close/>
                </a:path>
                <a:path w="1196975" h="116840">
                  <a:moveTo>
                    <a:pt x="902208" y="2400"/>
                  </a:moveTo>
                  <a:lnTo>
                    <a:pt x="794791" y="2400"/>
                  </a:lnTo>
                  <a:lnTo>
                    <a:pt x="793000" y="21386"/>
                  </a:lnTo>
                  <a:lnTo>
                    <a:pt x="790333" y="39497"/>
                  </a:lnTo>
                  <a:lnTo>
                    <a:pt x="779449" y="78943"/>
                  </a:lnTo>
                  <a:lnTo>
                    <a:pt x="770788" y="83566"/>
                  </a:lnTo>
                  <a:lnTo>
                    <a:pt x="765987" y="83566"/>
                  </a:lnTo>
                  <a:lnTo>
                    <a:pt x="765987" y="113423"/>
                  </a:lnTo>
                  <a:lnTo>
                    <a:pt x="803363" y="103314"/>
                  </a:lnTo>
                  <a:lnTo>
                    <a:pt x="821651" y="62344"/>
                  </a:lnTo>
                  <a:lnTo>
                    <a:pt x="828548" y="28651"/>
                  </a:lnTo>
                  <a:lnTo>
                    <a:pt x="865149" y="28651"/>
                  </a:lnTo>
                  <a:lnTo>
                    <a:pt x="865149" y="113423"/>
                  </a:lnTo>
                  <a:lnTo>
                    <a:pt x="902208" y="113423"/>
                  </a:lnTo>
                  <a:lnTo>
                    <a:pt x="902208" y="2400"/>
                  </a:lnTo>
                  <a:close/>
                </a:path>
                <a:path w="1196975" h="116840">
                  <a:moveTo>
                    <a:pt x="1196403" y="113423"/>
                  </a:moveTo>
                  <a:lnTo>
                    <a:pt x="1186078" y="94373"/>
                  </a:lnTo>
                  <a:lnTo>
                    <a:pt x="1172502" y="69316"/>
                  </a:lnTo>
                  <a:lnTo>
                    <a:pt x="1154607" y="36309"/>
                  </a:lnTo>
                  <a:lnTo>
                    <a:pt x="1136243" y="2400"/>
                  </a:lnTo>
                  <a:lnTo>
                    <a:pt x="1135189" y="2400"/>
                  </a:lnTo>
                  <a:lnTo>
                    <a:pt x="1135189" y="69316"/>
                  </a:lnTo>
                  <a:lnTo>
                    <a:pt x="1099337" y="69316"/>
                  </a:lnTo>
                  <a:lnTo>
                    <a:pt x="1117333" y="36309"/>
                  </a:lnTo>
                  <a:lnTo>
                    <a:pt x="1135189" y="69316"/>
                  </a:lnTo>
                  <a:lnTo>
                    <a:pt x="1135189" y="2400"/>
                  </a:lnTo>
                  <a:lnTo>
                    <a:pt x="1098283" y="2400"/>
                  </a:lnTo>
                  <a:lnTo>
                    <a:pt x="1039482" y="110896"/>
                  </a:lnTo>
                  <a:lnTo>
                    <a:pt x="981570" y="53263"/>
                  </a:lnTo>
                  <a:lnTo>
                    <a:pt x="1039774" y="2400"/>
                  </a:lnTo>
                  <a:lnTo>
                    <a:pt x="993876" y="2400"/>
                  </a:lnTo>
                  <a:lnTo>
                    <a:pt x="951572" y="40957"/>
                  </a:lnTo>
                  <a:lnTo>
                    <a:pt x="951572" y="2400"/>
                  </a:lnTo>
                  <a:lnTo>
                    <a:pt x="914514" y="2400"/>
                  </a:lnTo>
                  <a:lnTo>
                    <a:pt x="914514" y="113423"/>
                  </a:lnTo>
                  <a:lnTo>
                    <a:pt x="951572" y="113423"/>
                  </a:lnTo>
                  <a:lnTo>
                    <a:pt x="951572" y="66916"/>
                  </a:lnTo>
                  <a:lnTo>
                    <a:pt x="996569" y="113423"/>
                  </a:lnTo>
                  <a:lnTo>
                    <a:pt x="1038123" y="113423"/>
                  </a:lnTo>
                  <a:lnTo>
                    <a:pt x="1042035" y="113423"/>
                  </a:lnTo>
                  <a:lnTo>
                    <a:pt x="1075486" y="113423"/>
                  </a:lnTo>
                  <a:lnTo>
                    <a:pt x="1085837" y="94373"/>
                  </a:lnTo>
                  <a:lnTo>
                    <a:pt x="1148689" y="94373"/>
                  </a:lnTo>
                  <a:lnTo>
                    <a:pt x="1159040" y="113423"/>
                  </a:lnTo>
                  <a:lnTo>
                    <a:pt x="1196403" y="11342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6371" y="1292390"/>
              <a:ext cx="337988" cy="8458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1455" y="1292158"/>
              <a:ext cx="205282" cy="8709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983739" y="1357297"/>
              <a:ext cx="1196975" cy="116839"/>
            </a:xfrm>
            <a:custGeom>
              <a:avLst/>
              <a:gdLst/>
              <a:ahLst/>
              <a:cxnLst/>
              <a:rect l="l" t="t" r="r" b="b"/>
              <a:pathLst>
                <a:path w="1196975" h="116840">
                  <a:moveTo>
                    <a:pt x="201333" y="49644"/>
                  </a:moveTo>
                  <a:lnTo>
                    <a:pt x="199923" y="46177"/>
                  </a:lnTo>
                  <a:lnTo>
                    <a:pt x="198208" y="42049"/>
                  </a:lnTo>
                  <a:lnTo>
                    <a:pt x="198132" y="41871"/>
                  </a:lnTo>
                  <a:lnTo>
                    <a:pt x="195021" y="38557"/>
                  </a:lnTo>
                  <a:lnTo>
                    <a:pt x="191731" y="35026"/>
                  </a:lnTo>
                  <a:lnTo>
                    <a:pt x="162179" y="17995"/>
                  </a:lnTo>
                  <a:lnTo>
                    <a:pt x="162179" y="51155"/>
                  </a:lnTo>
                  <a:lnTo>
                    <a:pt x="162179" y="64947"/>
                  </a:lnTo>
                  <a:lnTo>
                    <a:pt x="126771" y="77406"/>
                  </a:lnTo>
                  <a:lnTo>
                    <a:pt x="120319" y="77406"/>
                  </a:lnTo>
                  <a:lnTo>
                    <a:pt x="120319" y="38557"/>
                  </a:lnTo>
                  <a:lnTo>
                    <a:pt x="136474" y="38557"/>
                  </a:lnTo>
                  <a:lnTo>
                    <a:pt x="144805" y="40043"/>
                  </a:lnTo>
                  <a:lnTo>
                    <a:pt x="158991" y="46177"/>
                  </a:lnTo>
                  <a:lnTo>
                    <a:pt x="158788" y="46177"/>
                  </a:lnTo>
                  <a:lnTo>
                    <a:pt x="161201" y="49644"/>
                  </a:lnTo>
                  <a:lnTo>
                    <a:pt x="162179" y="51155"/>
                  </a:lnTo>
                  <a:lnTo>
                    <a:pt x="162179" y="17995"/>
                  </a:lnTo>
                  <a:lnTo>
                    <a:pt x="156832" y="16408"/>
                  </a:lnTo>
                  <a:lnTo>
                    <a:pt x="156959" y="16408"/>
                  </a:lnTo>
                  <a:lnTo>
                    <a:pt x="147485" y="14516"/>
                  </a:lnTo>
                  <a:lnTo>
                    <a:pt x="147624" y="14516"/>
                  </a:lnTo>
                  <a:lnTo>
                    <a:pt x="137604" y="13335"/>
                  </a:lnTo>
                  <a:lnTo>
                    <a:pt x="127215" y="12903"/>
                  </a:lnTo>
                  <a:lnTo>
                    <a:pt x="120319" y="12903"/>
                  </a:lnTo>
                  <a:lnTo>
                    <a:pt x="120319" y="2400"/>
                  </a:lnTo>
                  <a:lnTo>
                    <a:pt x="83413" y="2400"/>
                  </a:lnTo>
                  <a:lnTo>
                    <a:pt x="83413" y="12903"/>
                  </a:lnTo>
                  <a:lnTo>
                    <a:pt x="83413" y="38557"/>
                  </a:lnTo>
                  <a:lnTo>
                    <a:pt x="83413" y="77406"/>
                  </a:lnTo>
                  <a:lnTo>
                    <a:pt x="77863" y="77406"/>
                  </a:lnTo>
                  <a:lnTo>
                    <a:pt x="44259" y="69900"/>
                  </a:lnTo>
                  <a:lnTo>
                    <a:pt x="44030" y="69900"/>
                  </a:lnTo>
                  <a:lnTo>
                    <a:pt x="40144" y="64947"/>
                  </a:lnTo>
                  <a:lnTo>
                    <a:pt x="40068" y="51155"/>
                  </a:lnTo>
                  <a:lnTo>
                    <a:pt x="43916" y="46177"/>
                  </a:lnTo>
                  <a:lnTo>
                    <a:pt x="77863" y="38557"/>
                  </a:lnTo>
                  <a:lnTo>
                    <a:pt x="83413" y="38557"/>
                  </a:lnTo>
                  <a:lnTo>
                    <a:pt x="83413" y="12903"/>
                  </a:lnTo>
                  <a:lnTo>
                    <a:pt x="76060" y="12903"/>
                  </a:lnTo>
                  <a:lnTo>
                    <a:pt x="66116" y="13335"/>
                  </a:lnTo>
                  <a:lnTo>
                    <a:pt x="22618" y="26098"/>
                  </a:lnTo>
                  <a:lnTo>
                    <a:pt x="0" y="49644"/>
                  </a:lnTo>
                  <a:lnTo>
                    <a:pt x="50" y="66459"/>
                  </a:lnTo>
                  <a:lnTo>
                    <a:pt x="30645" y="93903"/>
                  </a:lnTo>
                  <a:lnTo>
                    <a:pt x="76517" y="103060"/>
                  </a:lnTo>
                  <a:lnTo>
                    <a:pt x="83413" y="103060"/>
                  </a:lnTo>
                  <a:lnTo>
                    <a:pt x="83413" y="113411"/>
                  </a:lnTo>
                  <a:lnTo>
                    <a:pt x="120319" y="113411"/>
                  </a:lnTo>
                  <a:lnTo>
                    <a:pt x="120319" y="103060"/>
                  </a:lnTo>
                  <a:lnTo>
                    <a:pt x="127215" y="103060"/>
                  </a:lnTo>
                  <a:lnTo>
                    <a:pt x="165176" y="97129"/>
                  </a:lnTo>
                  <a:lnTo>
                    <a:pt x="195021" y="77406"/>
                  </a:lnTo>
                  <a:lnTo>
                    <a:pt x="198132" y="74079"/>
                  </a:lnTo>
                  <a:lnTo>
                    <a:pt x="201333" y="66459"/>
                  </a:lnTo>
                  <a:lnTo>
                    <a:pt x="201333" y="49644"/>
                  </a:lnTo>
                  <a:close/>
                </a:path>
                <a:path w="1196975" h="116840">
                  <a:moveTo>
                    <a:pt x="337553" y="2400"/>
                  </a:moveTo>
                  <a:lnTo>
                    <a:pt x="298399" y="2400"/>
                  </a:lnTo>
                  <a:lnTo>
                    <a:pt x="266890" y="58204"/>
                  </a:lnTo>
                  <a:lnTo>
                    <a:pt x="236283" y="2400"/>
                  </a:lnTo>
                  <a:lnTo>
                    <a:pt x="197129" y="2400"/>
                  </a:lnTo>
                  <a:lnTo>
                    <a:pt x="242443" y="79057"/>
                  </a:lnTo>
                  <a:lnTo>
                    <a:pt x="242417" y="82511"/>
                  </a:lnTo>
                  <a:lnTo>
                    <a:pt x="241719" y="84302"/>
                  </a:lnTo>
                  <a:lnTo>
                    <a:pt x="240360" y="85051"/>
                  </a:lnTo>
                  <a:lnTo>
                    <a:pt x="235661" y="86258"/>
                  </a:lnTo>
                  <a:lnTo>
                    <a:pt x="231736" y="86563"/>
                  </a:lnTo>
                  <a:lnTo>
                    <a:pt x="226237" y="86563"/>
                  </a:lnTo>
                  <a:lnTo>
                    <a:pt x="226237" y="113703"/>
                  </a:lnTo>
                  <a:lnTo>
                    <a:pt x="267436" y="108102"/>
                  </a:lnTo>
                  <a:lnTo>
                    <a:pt x="281749" y="96608"/>
                  </a:lnTo>
                  <a:lnTo>
                    <a:pt x="337553" y="2400"/>
                  </a:lnTo>
                  <a:close/>
                </a:path>
                <a:path w="1196975" h="116840">
                  <a:moveTo>
                    <a:pt x="470471" y="2400"/>
                  </a:moveTo>
                  <a:lnTo>
                    <a:pt x="339344" y="2400"/>
                  </a:lnTo>
                  <a:lnTo>
                    <a:pt x="339344" y="32397"/>
                  </a:lnTo>
                  <a:lnTo>
                    <a:pt x="339344" y="32550"/>
                  </a:lnTo>
                  <a:lnTo>
                    <a:pt x="386753" y="32550"/>
                  </a:lnTo>
                  <a:lnTo>
                    <a:pt x="386753" y="113411"/>
                  </a:lnTo>
                  <a:lnTo>
                    <a:pt x="423659" y="113411"/>
                  </a:lnTo>
                  <a:lnTo>
                    <a:pt x="423659" y="32550"/>
                  </a:lnTo>
                  <a:lnTo>
                    <a:pt x="470471" y="32550"/>
                  </a:lnTo>
                  <a:lnTo>
                    <a:pt x="470471" y="2400"/>
                  </a:lnTo>
                  <a:close/>
                </a:path>
                <a:path w="1196975" h="116840">
                  <a:moveTo>
                    <a:pt x="616585" y="68656"/>
                  </a:moveTo>
                  <a:lnTo>
                    <a:pt x="615213" y="63982"/>
                  </a:lnTo>
                  <a:lnTo>
                    <a:pt x="615149" y="63754"/>
                  </a:lnTo>
                  <a:lnTo>
                    <a:pt x="614654" y="62052"/>
                  </a:lnTo>
                  <a:lnTo>
                    <a:pt x="578929" y="42494"/>
                  </a:lnTo>
                  <a:lnTo>
                    <a:pt x="578929" y="71704"/>
                  </a:lnTo>
                  <a:lnTo>
                    <a:pt x="578929" y="80010"/>
                  </a:lnTo>
                  <a:lnTo>
                    <a:pt x="577075" y="83337"/>
                  </a:lnTo>
                  <a:lnTo>
                    <a:pt x="569683" y="86626"/>
                  </a:lnTo>
                  <a:lnTo>
                    <a:pt x="563575" y="87452"/>
                  </a:lnTo>
                  <a:lnTo>
                    <a:pt x="551332" y="87452"/>
                  </a:lnTo>
                  <a:lnTo>
                    <a:pt x="546150" y="87325"/>
                  </a:lnTo>
                  <a:lnTo>
                    <a:pt x="515315" y="87325"/>
                  </a:lnTo>
                  <a:lnTo>
                    <a:pt x="515315" y="63754"/>
                  </a:lnTo>
                  <a:lnTo>
                    <a:pt x="560984" y="63754"/>
                  </a:lnTo>
                  <a:lnTo>
                    <a:pt x="578929" y="71704"/>
                  </a:lnTo>
                  <a:lnTo>
                    <a:pt x="578929" y="42494"/>
                  </a:lnTo>
                  <a:lnTo>
                    <a:pt x="576287" y="42100"/>
                  </a:lnTo>
                  <a:lnTo>
                    <a:pt x="566902" y="41351"/>
                  </a:lnTo>
                  <a:lnTo>
                    <a:pt x="556425" y="41097"/>
                  </a:lnTo>
                  <a:lnTo>
                    <a:pt x="515315" y="41097"/>
                  </a:lnTo>
                  <a:lnTo>
                    <a:pt x="515315" y="27000"/>
                  </a:lnTo>
                  <a:lnTo>
                    <a:pt x="608177" y="27000"/>
                  </a:lnTo>
                  <a:lnTo>
                    <a:pt x="608177" y="2540"/>
                  </a:lnTo>
                  <a:lnTo>
                    <a:pt x="480517" y="2540"/>
                  </a:lnTo>
                  <a:lnTo>
                    <a:pt x="480517" y="113563"/>
                  </a:lnTo>
                  <a:lnTo>
                    <a:pt x="561073" y="113563"/>
                  </a:lnTo>
                  <a:lnTo>
                    <a:pt x="603453" y="103352"/>
                  </a:lnTo>
                  <a:lnTo>
                    <a:pt x="616585" y="77101"/>
                  </a:lnTo>
                  <a:lnTo>
                    <a:pt x="616585" y="68656"/>
                  </a:lnTo>
                  <a:close/>
                </a:path>
                <a:path w="1196975" h="116840">
                  <a:moveTo>
                    <a:pt x="766597" y="58356"/>
                  </a:moveTo>
                  <a:lnTo>
                    <a:pt x="752119" y="22186"/>
                  </a:lnTo>
                  <a:lnTo>
                    <a:pt x="727748" y="6210"/>
                  </a:lnTo>
                  <a:lnTo>
                    <a:pt x="727748" y="52247"/>
                  </a:lnTo>
                  <a:lnTo>
                    <a:pt x="727748" y="64554"/>
                  </a:lnTo>
                  <a:lnTo>
                    <a:pt x="699897" y="88353"/>
                  </a:lnTo>
                  <a:lnTo>
                    <a:pt x="688594" y="88353"/>
                  </a:lnTo>
                  <a:lnTo>
                    <a:pt x="660692" y="64554"/>
                  </a:lnTo>
                  <a:lnTo>
                    <a:pt x="660692" y="52247"/>
                  </a:lnTo>
                  <a:lnTo>
                    <a:pt x="687603" y="28498"/>
                  </a:lnTo>
                  <a:lnTo>
                    <a:pt x="700290" y="28498"/>
                  </a:lnTo>
                  <a:lnTo>
                    <a:pt x="727748" y="52247"/>
                  </a:lnTo>
                  <a:lnTo>
                    <a:pt x="727748" y="6210"/>
                  </a:lnTo>
                  <a:lnTo>
                    <a:pt x="722731" y="4254"/>
                  </a:lnTo>
                  <a:lnTo>
                    <a:pt x="713701" y="1892"/>
                  </a:lnTo>
                  <a:lnTo>
                    <a:pt x="704164" y="469"/>
                  </a:lnTo>
                  <a:lnTo>
                    <a:pt x="694143" y="0"/>
                  </a:lnTo>
                  <a:lnTo>
                    <a:pt x="684428" y="469"/>
                  </a:lnTo>
                  <a:lnTo>
                    <a:pt x="642607" y="16586"/>
                  </a:lnTo>
                  <a:lnTo>
                    <a:pt x="621842" y="50292"/>
                  </a:lnTo>
                  <a:lnTo>
                    <a:pt x="621233" y="58356"/>
                  </a:lnTo>
                  <a:lnTo>
                    <a:pt x="621855" y="66395"/>
                  </a:lnTo>
                  <a:lnTo>
                    <a:pt x="642658" y="99847"/>
                  </a:lnTo>
                  <a:lnTo>
                    <a:pt x="684580" y="115938"/>
                  </a:lnTo>
                  <a:lnTo>
                    <a:pt x="694296" y="116408"/>
                  </a:lnTo>
                  <a:lnTo>
                    <a:pt x="704316" y="115938"/>
                  </a:lnTo>
                  <a:lnTo>
                    <a:pt x="746074" y="99847"/>
                  </a:lnTo>
                  <a:lnTo>
                    <a:pt x="756970" y="88353"/>
                  </a:lnTo>
                  <a:lnTo>
                    <a:pt x="757224" y="88049"/>
                  </a:lnTo>
                  <a:lnTo>
                    <a:pt x="761326" y="81254"/>
                  </a:lnTo>
                  <a:lnTo>
                    <a:pt x="764260" y="74028"/>
                  </a:lnTo>
                  <a:lnTo>
                    <a:pt x="766013" y="66395"/>
                  </a:lnTo>
                  <a:lnTo>
                    <a:pt x="766597" y="58356"/>
                  </a:lnTo>
                  <a:close/>
                </a:path>
                <a:path w="1196975" h="116840">
                  <a:moveTo>
                    <a:pt x="902220" y="2400"/>
                  </a:moveTo>
                  <a:lnTo>
                    <a:pt x="794804" y="2400"/>
                  </a:lnTo>
                  <a:lnTo>
                    <a:pt x="793013" y="21386"/>
                  </a:lnTo>
                  <a:lnTo>
                    <a:pt x="790346" y="39484"/>
                  </a:lnTo>
                  <a:lnTo>
                    <a:pt x="779449" y="78930"/>
                  </a:lnTo>
                  <a:lnTo>
                    <a:pt x="770801" y="83553"/>
                  </a:lnTo>
                  <a:lnTo>
                    <a:pt x="766000" y="83553"/>
                  </a:lnTo>
                  <a:lnTo>
                    <a:pt x="766000" y="113411"/>
                  </a:lnTo>
                  <a:lnTo>
                    <a:pt x="803376" y="103301"/>
                  </a:lnTo>
                  <a:lnTo>
                    <a:pt x="821664" y="62331"/>
                  </a:lnTo>
                  <a:lnTo>
                    <a:pt x="828560" y="28651"/>
                  </a:lnTo>
                  <a:lnTo>
                    <a:pt x="865162" y="28651"/>
                  </a:lnTo>
                  <a:lnTo>
                    <a:pt x="865162" y="113411"/>
                  </a:lnTo>
                  <a:lnTo>
                    <a:pt x="902220" y="113411"/>
                  </a:lnTo>
                  <a:lnTo>
                    <a:pt x="902220" y="2400"/>
                  </a:lnTo>
                  <a:close/>
                </a:path>
                <a:path w="1196975" h="116840">
                  <a:moveTo>
                    <a:pt x="1196403" y="113411"/>
                  </a:moveTo>
                  <a:lnTo>
                    <a:pt x="1186078" y="94361"/>
                  </a:lnTo>
                  <a:lnTo>
                    <a:pt x="1172502" y="69303"/>
                  </a:lnTo>
                  <a:lnTo>
                    <a:pt x="1154620" y="36296"/>
                  </a:lnTo>
                  <a:lnTo>
                    <a:pt x="1136256" y="2400"/>
                  </a:lnTo>
                  <a:lnTo>
                    <a:pt x="1135202" y="2400"/>
                  </a:lnTo>
                  <a:lnTo>
                    <a:pt x="1135202" y="69303"/>
                  </a:lnTo>
                  <a:lnTo>
                    <a:pt x="1099350" y="69303"/>
                  </a:lnTo>
                  <a:lnTo>
                    <a:pt x="1117346" y="36296"/>
                  </a:lnTo>
                  <a:lnTo>
                    <a:pt x="1135202" y="69303"/>
                  </a:lnTo>
                  <a:lnTo>
                    <a:pt x="1135202" y="2400"/>
                  </a:lnTo>
                  <a:lnTo>
                    <a:pt x="1098296" y="2400"/>
                  </a:lnTo>
                  <a:lnTo>
                    <a:pt x="1039495" y="110896"/>
                  </a:lnTo>
                  <a:lnTo>
                    <a:pt x="981583" y="53251"/>
                  </a:lnTo>
                  <a:lnTo>
                    <a:pt x="1039787" y="2400"/>
                  </a:lnTo>
                  <a:lnTo>
                    <a:pt x="993876" y="2400"/>
                  </a:lnTo>
                  <a:lnTo>
                    <a:pt x="951572" y="40944"/>
                  </a:lnTo>
                  <a:lnTo>
                    <a:pt x="951572" y="2400"/>
                  </a:lnTo>
                  <a:lnTo>
                    <a:pt x="914527" y="2400"/>
                  </a:lnTo>
                  <a:lnTo>
                    <a:pt x="914527" y="113411"/>
                  </a:lnTo>
                  <a:lnTo>
                    <a:pt x="951572" y="113411"/>
                  </a:lnTo>
                  <a:lnTo>
                    <a:pt x="951572" y="66903"/>
                  </a:lnTo>
                  <a:lnTo>
                    <a:pt x="996581" y="113411"/>
                  </a:lnTo>
                  <a:lnTo>
                    <a:pt x="1038136" y="113411"/>
                  </a:lnTo>
                  <a:lnTo>
                    <a:pt x="1042035" y="113411"/>
                  </a:lnTo>
                  <a:lnTo>
                    <a:pt x="1075499" y="113411"/>
                  </a:lnTo>
                  <a:lnTo>
                    <a:pt x="1085850" y="94361"/>
                  </a:lnTo>
                  <a:lnTo>
                    <a:pt x="1148702" y="94361"/>
                  </a:lnTo>
                  <a:lnTo>
                    <a:pt x="1159052" y="113411"/>
                  </a:lnTo>
                  <a:lnTo>
                    <a:pt x="1196403" y="11341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70585" y="1554368"/>
              <a:ext cx="337990" cy="8458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55559" y="1551852"/>
              <a:ext cx="217813" cy="89615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037571" y="5169329"/>
              <a:ext cx="770890" cy="116839"/>
            </a:xfrm>
            <a:custGeom>
              <a:avLst/>
              <a:gdLst/>
              <a:ahLst/>
              <a:cxnLst/>
              <a:rect l="l" t="t" r="r" b="b"/>
              <a:pathLst>
                <a:path w="770889" h="116839">
                  <a:moveTo>
                    <a:pt x="120916" y="2400"/>
                  </a:moveTo>
                  <a:lnTo>
                    <a:pt x="84010" y="2400"/>
                  </a:lnTo>
                  <a:lnTo>
                    <a:pt x="84010" y="86715"/>
                  </a:lnTo>
                  <a:lnTo>
                    <a:pt x="120916" y="86715"/>
                  </a:lnTo>
                  <a:lnTo>
                    <a:pt x="120916" y="2400"/>
                  </a:lnTo>
                  <a:close/>
                </a:path>
                <a:path w="770889" h="116839">
                  <a:moveTo>
                    <a:pt x="204927" y="87071"/>
                  </a:moveTo>
                  <a:lnTo>
                    <a:pt x="37058" y="87071"/>
                  </a:lnTo>
                  <a:lnTo>
                    <a:pt x="37058" y="1981"/>
                  </a:lnTo>
                  <a:lnTo>
                    <a:pt x="0" y="1981"/>
                  </a:lnTo>
                  <a:lnTo>
                    <a:pt x="0" y="87071"/>
                  </a:lnTo>
                  <a:lnTo>
                    <a:pt x="0" y="113741"/>
                  </a:lnTo>
                  <a:lnTo>
                    <a:pt x="204927" y="113741"/>
                  </a:lnTo>
                  <a:lnTo>
                    <a:pt x="204927" y="87071"/>
                  </a:lnTo>
                  <a:close/>
                </a:path>
                <a:path w="770889" h="116839">
                  <a:moveTo>
                    <a:pt x="204927" y="2400"/>
                  </a:moveTo>
                  <a:lnTo>
                    <a:pt x="168021" y="2400"/>
                  </a:lnTo>
                  <a:lnTo>
                    <a:pt x="168021" y="86715"/>
                  </a:lnTo>
                  <a:lnTo>
                    <a:pt x="204927" y="86715"/>
                  </a:lnTo>
                  <a:lnTo>
                    <a:pt x="204927" y="2400"/>
                  </a:lnTo>
                  <a:close/>
                </a:path>
                <a:path w="770889" h="116839">
                  <a:moveTo>
                    <a:pt x="352844" y="58356"/>
                  </a:moveTo>
                  <a:lnTo>
                    <a:pt x="343509" y="28511"/>
                  </a:lnTo>
                  <a:lnTo>
                    <a:pt x="313994" y="6223"/>
                  </a:lnTo>
                  <a:lnTo>
                    <a:pt x="313994" y="52260"/>
                  </a:lnTo>
                  <a:lnTo>
                    <a:pt x="313994" y="64566"/>
                  </a:lnTo>
                  <a:lnTo>
                    <a:pt x="286131" y="88366"/>
                  </a:lnTo>
                  <a:lnTo>
                    <a:pt x="274828" y="88366"/>
                  </a:lnTo>
                  <a:lnTo>
                    <a:pt x="246926" y="64566"/>
                  </a:lnTo>
                  <a:lnTo>
                    <a:pt x="246926" y="52260"/>
                  </a:lnTo>
                  <a:lnTo>
                    <a:pt x="273850" y="28511"/>
                  </a:lnTo>
                  <a:lnTo>
                    <a:pt x="286524" y="28511"/>
                  </a:lnTo>
                  <a:lnTo>
                    <a:pt x="313994" y="52260"/>
                  </a:lnTo>
                  <a:lnTo>
                    <a:pt x="313994" y="6223"/>
                  </a:lnTo>
                  <a:lnTo>
                    <a:pt x="308978" y="4267"/>
                  </a:lnTo>
                  <a:lnTo>
                    <a:pt x="299948" y="1892"/>
                  </a:lnTo>
                  <a:lnTo>
                    <a:pt x="290410" y="482"/>
                  </a:lnTo>
                  <a:lnTo>
                    <a:pt x="280390" y="0"/>
                  </a:lnTo>
                  <a:lnTo>
                    <a:pt x="270675" y="482"/>
                  </a:lnTo>
                  <a:lnTo>
                    <a:pt x="228854" y="16598"/>
                  </a:lnTo>
                  <a:lnTo>
                    <a:pt x="208089" y="50304"/>
                  </a:lnTo>
                  <a:lnTo>
                    <a:pt x="207479" y="58356"/>
                  </a:lnTo>
                  <a:lnTo>
                    <a:pt x="208102" y="66408"/>
                  </a:lnTo>
                  <a:lnTo>
                    <a:pt x="228904" y="99860"/>
                  </a:lnTo>
                  <a:lnTo>
                    <a:pt x="270827" y="115938"/>
                  </a:lnTo>
                  <a:lnTo>
                    <a:pt x="280530" y="116420"/>
                  </a:lnTo>
                  <a:lnTo>
                    <a:pt x="290563" y="115938"/>
                  </a:lnTo>
                  <a:lnTo>
                    <a:pt x="332308" y="99860"/>
                  </a:lnTo>
                  <a:lnTo>
                    <a:pt x="343217" y="88366"/>
                  </a:lnTo>
                  <a:lnTo>
                    <a:pt x="343471" y="88061"/>
                  </a:lnTo>
                  <a:lnTo>
                    <a:pt x="347573" y="81254"/>
                  </a:lnTo>
                  <a:lnTo>
                    <a:pt x="350494" y="74041"/>
                  </a:lnTo>
                  <a:lnTo>
                    <a:pt x="352259" y="66408"/>
                  </a:lnTo>
                  <a:lnTo>
                    <a:pt x="352844" y="58356"/>
                  </a:lnTo>
                  <a:close/>
                </a:path>
                <a:path w="770889" h="116839">
                  <a:moveTo>
                    <a:pt x="498208" y="1981"/>
                  </a:moveTo>
                  <a:lnTo>
                    <a:pt x="362000" y="1981"/>
                  </a:lnTo>
                  <a:lnTo>
                    <a:pt x="362000" y="28651"/>
                  </a:lnTo>
                  <a:lnTo>
                    <a:pt x="362000" y="113741"/>
                  </a:lnTo>
                  <a:lnTo>
                    <a:pt x="399199" y="113741"/>
                  </a:lnTo>
                  <a:lnTo>
                    <a:pt x="399199" y="28651"/>
                  </a:lnTo>
                  <a:lnTo>
                    <a:pt x="461010" y="28651"/>
                  </a:lnTo>
                  <a:lnTo>
                    <a:pt x="461010" y="113741"/>
                  </a:lnTo>
                  <a:lnTo>
                    <a:pt x="498208" y="113741"/>
                  </a:lnTo>
                  <a:lnTo>
                    <a:pt x="498208" y="28651"/>
                  </a:lnTo>
                  <a:lnTo>
                    <a:pt x="498208" y="1981"/>
                  </a:lnTo>
                  <a:close/>
                </a:path>
                <a:path w="770889" h="116839">
                  <a:moveTo>
                    <a:pt x="629551" y="1981"/>
                  </a:moveTo>
                  <a:lnTo>
                    <a:pt x="510514" y="1981"/>
                  </a:lnTo>
                  <a:lnTo>
                    <a:pt x="510514" y="28651"/>
                  </a:lnTo>
                  <a:lnTo>
                    <a:pt x="510514" y="43891"/>
                  </a:lnTo>
                  <a:lnTo>
                    <a:pt x="510514" y="70561"/>
                  </a:lnTo>
                  <a:lnTo>
                    <a:pt x="510514" y="87071"/>
                  </a:lnTo>
                  <a:lnTo>
                    <a:pt x="510514" y="113741"/>
                  </a:lnTo>
                  <a:lnTo>
                    <a:pt x="629475" y="113741"/>
                  </a:lnTo>
                  <a:lnTo>
                    <a:pt x="629475" y="87071"/>
                  </a:lnTo>
                  <a:lnTo>
                    <a:pt x="547573" y="87071"/>
                  </a:lnTo>
                  <a:lnTo>
                    <a:pt x="547573" y="70561"/>
                  </a:lnTo>
                  <a:lnTo>
                    <a:pt x="616877" y="70561"/>
                  </a:lnTo>
                  <a:lnTo>
                    <a:pt x="616877" y="43891"/>
                  </a:lnTo>
                  <a:lnTo>
                    <a:pt x="547573" y="43891"/>
                  </a:lnTo>
                  <a:lnTo>
                    <a:pt x="547573" y="28651"/>
                  </a:lnTo>
                  <a:lnTo>
                    <a:pt x="629551" y="28651"/>
                  </a:lnTo>
                  <a:lnTo>
                    <a:pt x="629551" y="1981"/>
                  </a:lnTo>
                  <a:close/>
                </a:path>
                <a:path w="770889" h="116839">
                  <a:moveTo>
                    <a:pt x="770801" y="32004"/>
                  </a:moveTo>
                  <a:lnTo>
                    <a:pt x="769645" y="28257"/>
                  </a:lnTo>
                  <a:lnTo>
                    <a:pt x="768819" y="25577"/>
                  </a:lnTo>
                  <a:lnTo>
                    <a:pt x="760920" y="14478"/>
                  </a:lnTo>
                  <a:lnTo>
                    <a:pt x="755370" y="10160"/>
                  </a:lnTo>
                  <a:lnTo>
                    <a:pt x="741070" y="3949"/>
                  </a:lnTo>
                  <a:lnTo>
                    <a:pt x="737501" y="3289"/>
                  </a:lnTo>
                  <a:lnTo>
                    <a:pt x="737501" y="36258"/>
                  </a:lnTo>
                  <a:lnTo>
                    <a:pt x="737501" y="43751"/>
                  </a:lnTo>
                  <a:lnTo>
                    <a:pt x="722147" y="51308"/>
                  </a:lnTo>
                  <a:lnTo>
                    <a:pt x="676732" y="51308"/>
                  </a:lnTo>
                  <a:lnTo>
                    <a:pt x="676732" y="28257"/>
                  </a:lnTo>
                  <a:lnTo>
                    <a:pt x="725639" y="28257"/>
                  </a:lnTo>
                  <a:lnTo>
                    <a:pt x="731050" y="29057"/>
                  </a:lnTo>
                  <a:lnTo>
                    <a:pt x="733247" y="30111"/>
                  </a:lnTo>
                  <a:lnTo>
                    <a:pt x="736650" y="33502"/>
                  </a:lnTo>
                  <a:lnTo>
                    <a:pt x="737501" y="36258"/>
                  </a:lnTo>
                  <a:lnTo>
                    <a:pt x="737501" y="3289"/>
                  </a:lnTo>
                  <a:lnTo>
                    <a:pt x="732840" y="2400"/>
                  </a:lnTo>
                  <a:lnTo>
                    <a:pt x="639686" y="2400"/>
                  </a:lnTo>
                  <a:lnTo>
                    <a:pt x="639686" y="113423"/>
                  </a:lnTo>
                  <a:lnTo>
                    <a:pt x="676732" y="113423"/>
                  </a:lnTo>
                  <a:lnTo>
                    <a:pt x="676732" y="77558"/>
                  </a:lnTo>
                  <a:lnTo>
                    <a:pt x="724890" y="77558"/>
                  </a:lnTo>
                  <a:lnTo>
                    <a:pt x="763879" y="62318"/>
                  </a:lnTo>
                  <a:lnTo>
                    <a:pt x="769124" y="51308"/>
                  </a:lnTo>
                  <a:lnTo>
                    <a:pt x="770026" y="48399"/>
                  </a:lnTo>
                  <a:lnTo>
                    <a:pt x="770801" y="39903"/>
                  </a:lnTo>
                  <a:lnTo>
                    <a:pt x="770801" y="32004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0739" y="5366409"/>
              <a:ext cx="337990" cy="8458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15713" y="5363891"/>
              <a:ext cx="331238" cy="893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409590" y="549695"/>
            <a:ext cx="3882390" cy="4789170"/>
            <a:chOff x="6409590" y="549695"/>
            <a:chExt cx="3882390" cy="47891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9590" y="549695"/>
              <a:ext cx="3882373" cy="478860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854825" y="2556950"/>
              <a:ext cx="590550" cy="404495"/>
            </a:xfrm>
            <a:custGeom>
              <a:avLst/>
              <a:gdLst/>
              <a:ahLst/>
              <a:cxnLst/>
              <a:rect l="l" t="t" r="r" b="b"/>
              <a:pathLst>
                <a:path w="590550" h="404494">
                  <a:moveTo>
                    <a:pt x="181912" y="0"/>
                  </a:moveTo>
                  <a:lnTo>
                    <a:pt x="117810" y="0"/>
                  </a:lnTo>
                  <a:lnTo>
                    <a:pt x="74034" y="32828"/>
                  </a:lnTo>
                  <a:lnTo>
                    <a:pt x="95921" y="64879"/>
                  </a:lnTo>
                  <a:lnTo>
                    <a:pt x="155332" y="89110"/>
                  </a:lnTo>
                  <a:lnTo>
                    <a:pt x="0" y="142077"/>
                  </a:lnTo>
                  <a:lnTo>
                    <a:pt x="91494" y="239670"/>
                  </a:lnTo>
                  <a:lnTo>
                    <a:pt x="147812" y="190872"/>
                  </a:lnTo>
                  <a:lnTo>
                    <a:pt x="221108" y="190872"/>
                  </a:lnTo>
                  <a:lnTo>
                    <a:pt x="259138" y="231717"/>
                  </a:lnTo>
                  <a:lnTo>
                    <a:pt x="221799" y="284961"/>
                  </a:lnTo>
                  <a:lnTo>
                    <a:pt x="129567" y="284961"/>
                  </a:lnTo>
                  <a:lnTo>
                    <a:pt x="225950" y="383846"/>
                  </a:lnTo>
                  <a:lnTo>
                    <a:pt x="378767" y="322995"/>
                  </a:lnTo>
                  <a:lnTo>
                    <a:pt x="394790" y="383846"/>
                  </a:lnTo>
                  <a:lnTo>
                    <a:pt x="454233" y="404266"/>
                  </a:lnTo>
                  <a:lnTo>
                    <a:pt x="524228" y="371829"/>
                  </a:lnTo>
                  <a:lnTo>
                    <a:pt x="507344" y="323993"/>
                  </a:lnTo>
                  <a:lnTo>
                    <a:pt x="439110" y="297258"/>
                  </a:lnTo>
                  <a:lnTo>
                    <a:pt x="590353" y="242392"/>
                  </a:lnTo>
                  <a:lnTo>
                    <a:pt x="506642" y="153050"/>
                  </a:lnTo>
                  <a:lnTo>
                    <a:pt x="455993" y="203699"/>
                  </a:lnTo>
                  <a:lnTo>
                    <a:pt x="388461" y="204403"/>
                  </a:lnTo>
                  <a:lnTo>
                    <a:pt x="340625" y="160084"/>
                  </a:lnTo>
                  <a:lnTo>
                    <a:pt x="367358" y="119988"/>
                  </a:lnTo>
                  <a:lnTo>
                    <a:pt x="468655" y="107323"/>
                  </a:lnTo>
                  <a:lnTo>
                    <a:pt x="372985" y="14469"/>
                  </a:lnTo>
                  <a:lnTo>
                    <a:pt x="224121" y="69570"/>
                  </a:lnTo>
                  <a:lnTo>
                    <a:pt x="220996" y="25793"/>
                  </a:lnTo>
                  <a:lnTo>
                    <a:pt x="181912" y="0"/>
                  </a:lnTo>
                  <a:close/>
                </a:path>
              </a:pathLst>
            </a:custGeom>
            <a:solidFill>
              <a:srgbClr val="DD66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854825" y="2556950"/>
              <a:ext cx="590550" cy="404495"/>
            </a:xfrm>
            <a:custGeom>
              <a:avLst/>
              <a:gdLst/>
              <a:ahLst/>
              <a:cxnLst/>
              <a:rect l="l" t="t" r="r" b="b"/>
              <a:pathLst>
                <a:path w="590550" h="404494">
                  <a:moveTo>
                    <a:pt x="0" y="142077"/>
                  </a:moveTo>
                  <a:lnTo>
                    <a:pt x="91494" y="239670"/>
                  </a:lnTo>
                  <a:lnTo>
                    <a:pt x="147812" y="190872"/>
                  </a:lnTo>
                  <a:lnTo>
                    <a:pt x="221108" y="190872"/>
                  </a:lnTo>
                  <a:lnTo>
                    <a:pt x="259138" y="231717"/>
                  </a:lnTo>
                  <a:lnTo>
                    <a:pt x="221799" y="284961"/>
                  </a:lnTo>
                  <a:lnTo>
                    <a:pt x="129567" y="284961"/>
                  </a:lnTo>
                  <a:lnTo>
                    <a:pt x="225950" y="383846"/>
                  </a:lnTo>
                  <a:lnTo>
                    <a:pt x="378767" y="322995"/>
                  </a:lnTo>
                  <a:lnTo>
                    <a:pt x="394790" y="383846"/>
                  </a:lnTo>
                  <a:lnTo>
                    <a:pt x="454233" y="404266"/>
                  </a:lnTo>
                  <a:lnTo>
                    <a:pt x="524228" y="371829"/>
                  </a:lnTo>
                  <a:lnTo>
                    <a:pt x="507344" y="323993"/>
                  </a:lnTo>
                  <a:lnTo>
                    <a:pt x="439110" y="297258"/>
                  </a:lnTo>
                  <a:lnTo>
                    <a:pt x="590353" y="242392"/>
                  </a:lnTo>
                  <a:lnTo>
                    <a:pt x="506642" y="153050"/>
                  </a:lnTo>
                  <a:lnTo>
                    <a:pt x="455993" y="203699"/>
                  </a:lnTo>
                  <a:lnTo>
                    <a:pt x="388461" y="204403"/>
                  </a:lnTo>
                  <a:lnTo>
                    <a:pt x="340625" y="160084"/>
                  </a:lnTo>
                  <a:lnTo>
                    <a:pt x="367358" y="119988"/>
                  </a:lnTo>
                  <a:lnTo>
                    <a:pt x="468655" y="107323"/>
                  </a:lnTo>
                  <a:lnTo>
                    <a:pt x="372985" y="14469"/>
                  </a:lnTo>
                  <a:lnTo>
                    <a:pt x="224121" y="69570"/>
                  </a:lnTo>
                  <a:lnTo>
                    <a:pt x="220996" y="25793"/>
                  </a:lnTo>
                  <a:lnTo>
                    <a:pt x="181912" y="0"/>
                  </a:lnTo>
                  <a:lnTo>
                    <a:pt x="117810" y="0"/>
                  </a:lnTo>
                  <a:lnTo>
                    <a:pt x="74034" y="32828"/>
                  </a:lnTo>
                  <a:lnTo>
                    <a:pt x="95921" y="64879"/>
                  </a:lnTo>
                  <a:lnTo>
                    <a:pt x="155332" y="89110"/>
                  </a:lnTo>
                  <a:lnTo>
                    <a:pt x="0" y="142077"/>
                  </a:lnTo>
                  <a:close/>
                </a:path>
              </a:pathLst>
            </a:custGeom>
            <a:ln w="3600">
              <a:solidFill>
                <a:srgbClr val="F2C1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223004" y="2406884"/>
              <a:ext cx="624840" cy="377190"/>
            </a:xfrm>
            <a:custGeom>
              <a:avLst/>
              <a:gdLst/>
              <a:ahLst/>
              <a:cxnLst/>
              <a:rect l="l" t="t" r="r" b="b"/>
              <a:pathLst>
                <a:path w="624840" h="377189">
                  <a:moveTo>
                    <a:pt x="395711" y="0"/>
                  </a:moveTo>
                  <a:lnTo>
                    <a:pt x="249731" y="52081"/>
                  </a:lnTo>
                  <a:lnTo>
                    <a:pt x="314618" y="75816"/>
                  </a:lnTo>
                  <a:lnTo>
                    <a:pt x="334396" y="109771"/>
                  </a:lnTo>
                  <a:lnTo>
                    <a:pt x="302093" y="150976"/>
                  </a:lnTo>
                  <a:lnTo>
                    <a:pt x="232865" y="150976"/>
                  </a:lnTo>
                  <a:lnTo>
                    <a:pt x="197924" y="115667"/>
                  </a:lnTo>
                  <a:lnTo>
                    <a:pt x="189353" y="68566"/>
                  </a:lnTo>
                  <a:lnTo>
                    <a:pt x="32360" y="130136"/>
                  </a:lnTo>
                  <a:lnTo>
                    <a:pt x="128033" y="222994"/>
                  </a:lnTo>
                  <a:lnTo>
                    <a:pt x="26733" y="235656"/>
                  </a:lnTo>
                  <a:lnTo>
                    <a:pt x="0" y="275756"/>
                  </a:lnTo>
                  <a:lnTo>
                    <a:pt x="47837" y="320071"/>
                  </a:lnTo>
                  <a:lnTo>
                    <a:pt x="115369" y="319370"/>
                  </a:lnTo>
                  <a:lnTo>
                    <a:pt x="166016" y="268718"/>
                  </a:lnTo>
                  <a:lnTo>
                    <a:pt x="249731" y="358059"/>
                  </a:lnTo>
                  <a:lnTo>
                    <a:pt x="416148" y="292924"/>
                  </a:lnTo>
                  <a:lnTo>
                    <a:pt x="421779" y="343082"/>
                  </a:lnTo>
                  <a:lnTo>
                    <a:pt x="485611" y="376764"/>
                  </a:lnTo>
                  <a:lnTo>
                    <a:pt x="553942" y="348105"/>
                  </a:lnTo>
                  <a:lnTo>
                    <a:pt x="528493" y="287718"/>
                  </a:lnTo>
                  <a:lnTo>
                    <a:pt x="473508" y="269650"/>
                  </a:lnTo>
                  <a:lnTo>
                    <a:pt x="624484" y="220859"/>
                  </a:lnTo>
                  <a:lnTo>
                    <a:pt x="395711" y="0"/>
                  </a:lnTo>
                  <a:close/>
                </a:path>
              </a:pathLst>
            </a:custGeom>
            <a:solidFill>
              <a:srgbClr val="DD66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223004" y="2406884"/>
              <a:ext cx="624840" cy="377190"/>
            </a:xfrm>
            <a:custGeom>
              <a:avLst/>
              <a:gdLst/>
              <a:ahLst/>
              <a:cxnLst/>
              <a:rect l="l" t="t" r="r" b="b"/>
              <a:pathLst>
                <a:path w="624840" h="377189">
                  <a:moveTo>
                    <a:pt x="26733" y="235656"/>
                  </a:moveTo>
                  <a:lnTo>
                    <a:pt x="0" y="275756"/>
                  </a:lnTo>
                  <a:lnTo>
                    <a:pt x="47837" y="320071"/>
                  </a:lnTo>
                  <a:lnTo>
                    <a:pt x="115369" y="319370"/>
                  </a:lnTo>
                  <a:lnTo>
                    <a:pt x="166016" y="268718"/>
                  </a:lnTo>
                  <a:lnTo>
                    <a:pt x="249731" y="358059"/>
                  </a:lnTo>
                  <a:lnTo>
                    <a:pt x="416148" y="292924"/>
                  </a:lnTo>
                  <a:lnTo>
                    <a:pt x="421779" y="343082"/>
                  </a:lnTo>
                  <a:lnTo>
                    <a:pt x="485611" y="376764"/>
                  </a:lnTo>
                  <a:lnTo>
                    <a:pt x="553942" y="348105"/>
                  </a:lnTo>
                  <a:lnTo>
                    <a:pt x="528493" y="287718"/>
                  </a:lnTo>
                  <a:lnTo>
                    <a:pt x="473508" y="269650"/>
                  </a:lnTo>
                  <a:lnTo>
                    <a:pt x="624484" y="220859"/>
                  </a:lnTo>
                  <a:lnTo>
                    <a:pt x="395711" y="0"/>
                  </a:lnTo>
                  <a:lnTo>
                    <a:pt x="249731" y="52081"/>
                  </a:lnTo>
                  <a:lnTo>
                    <a:pt x="314618" y="75816"/>
                  </a:lnTo>
                  <a:lnTo>
                    <a:pt x="334396" y="109771"/>
                  </a:lnTo>
                  <a:lnTo>
                    <a:pt x="302093" y="150976"/>
                  </a:lnTo>
                  <a:lnTo>
                    <a:pt x="232865" y="150976"/>
                  </a:lnTo>
                  <a:lnTo>
                    <a:pt x="197924" y="115667"/>
                  </a:lnTo>
                  <a:lnTo>
                    <a:pt x="189353" y="68566"/>
                  </a:lnTo>
                  <a:lnTo>
                    <a:pt x="32360" y="130136"/>
                  </a:lnTo>
                  <a:lnTo>
                    <a:pt x="128033" y="222994"/>
                  </a:lnTo>
                  <a:lnTo>
                    <a:pt x="26733" y="235656"/>
                  </a:lnTo>
                  <a:close/>
                </a:path>
              </a:pathLst>
            </a:custGeom>
            <a:ln w="3600">
              <a:solidFill>
                <a:srgbClr val="F2C1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854825" y="2530772"/>
              <a:ext cx="590550" cy="404495"/>
            </a:xfrm>
            <a:custGeom>
              <a:avLst/>
              <a:gdLst/>
              <a:ahLst/>
              <a:cxnLst/>
              <a:rect l="l" t="t" r="r" b="b"/>
              <a:pathLst>
                <a:path w="590550" h="404494">
                  <a:moveTo>
                    <a:pt x="181912" y="0"/>
                  </a:moveTo>
                  <a:lnTo>
                    <a:pt x="117810" y="0"/>
                  </a:lnTo>
                  <a:lnTo>
                    <a:pt x="74034" y="32832"/>
                  </a:lnTo>
                  <a:lnTo>
                    <a:pt x="95921" y="64881"/>
                  </a:lnTo>
                  <a:lnTo>
                    <a:pt x="155332" y="89113"/>
                  </a:lnTo>
                  <a:lnTo>
                    <a:pt x="0" y="142081"/>
                  </a:lnTo>
                  <a:lnTo>
                    <a:pt x="91494" y="239673"/>
                  </a:lnTo>
                  <a:lnTo>
                    <a:pt x="147812" y="190874"/>
                  </a:lnTo>
                  <a:lnTo>
                    <a:pt x="221108" y="190874"/>
                  </a:lnTo>
                  <a:lnTo>
                    <a:pt x="259138" y="231720"/>
                  </a:lnTo>
                  <a:lnTo>
                    <a:pt x="221799" y="284965"/>
                  </a:lnTo>
                  <a:lnTo>
                    <a:pt x="129567" y="284965"/>
                  </a:lnTo>
                  <a:lnTo>
                    <a:pt x="225950" y="383846"/>
                  </a:lnTo>
                  <a:lnTo>
                    <a:pt x="378767" y="322995"/>
                  </a:lnTo>
                  <a:lnTo>
                    <a:pt x="394790" y="383846"/>
                  </a:lnTo>
                  <a:lnTo>
                    <a:pt x="454233" y="404268"/>
                  </a:lnTo>
                  <a:lnTo>
                    <a:pt x="524228" y="371833"/>
                  </a:lnTo>
                  <a:lnTo>
                    <a:pt x="507344" y="323992"/>
                  </a:lnTo>
                  <a:lnTo>
                    <a:pt x="439110" y="297262"/>
                  </a:lnTo>
                  <a:lnTo>
                    <a:pt x="590353" y="242394"/>
                  </a:lnTo>
                  <a:lnTo>
                    <a:pt x="506642" y="153054"/>
                  </a:lnTo>
                  <a:lnTo>
                    <a:pt x="455993" y="203701"/>
                  </a:lnTo>
                  <a:lnTo>
                    <a:pt x="388461" y="204407"/>
                  </a:lnTo>
                  <a:lnTo>
                    <a:pt x="340625" y="160087"/>
                  </a:lnTo>
                  <a:lnTo>
                    <a:pt x="367358" y="119990"/>
                  </a:lnTo>
                  <a:lnTo>
                    <a:pt x="468655" y="107326"/>
                  </a:lnTo>
                  <a:lnTo>
                    <a:pt x="372985" y="14471"/>
                  </a:lnTo>
                  <a:lnTo>
                    <a:pt x="224121" y="69573"/>
                  </a:lnTo>
                  <a:lnTo>
                    <a:pt x="220996" y="25797"/>
                  </a:lnTo>
                  <a:lnTo>
                    <a:pt x="181912" y="0"/>
                  </a:lnTo>
                  <a:close/>
                </a:path>
              </a:pathLst>
            </a:custGeom>
            <a:solidFill>
              <a:srgbClr val="E74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854825" y="2530772"/>
              <a:ext cx="590550" cy="404495"/>
            </a:xfrm>
            <a:custGeom>
              <a:avLst/>
              <a:gdLst/>
              <a:ahLst/>
              <a:cxnLst/>
              <a:rect l="l" t="t" r="r" b="b"/>
              <a:pathLst>
                <a:path w="590550" h="404494">
                  <a:moveTo>
                    <a:pt x="0" y="142081"/>
                  </a:moveTo>
                  <a:lnTo>
                    <a:pt x="91494" y="239673"/>
                  </a:lnTo>
                  <a:lnTo>
                    <a:pt x="147812" y="190874"/>
                  </a:lnTo>
                  <a:lnTo>
                    <a:pt x="221108" y="190874"/>
                  </a:lnTo>
                  <a:lnTo>
                    <a:pt x="259138" y="231720"/>
                  </a:lnTo>
                  <a:lnTo>
                    <a:pt x="221799" y="284965"/>
                  </a:lnTo>
                  <a:lnTo>
                    <a:pt x="129567" y="284965"/>
                  </a:lnTo>
                  <a:lnTo>
                    <a:pt x="225950" y="383846"/>
                  </a:lnTo>
                  <a:lnTo>
                    <a:pt x="378767" y="322995"/>
                  </a:lnTo>
                  <a:lnTo>
                    <a:pt x="394790" y="383846"/>
                  </a:lnTo>
                  <a:lnTo>
                    <a:pt x="454233" y="404268"/>
                  </a:lnTo>
                  <a:lnTo>
                    <a:pt x="524228" y="371833"/>
                  </a:lnTo>
                  <a:lnTo>
                    <a:pt x="507344" y="323992"/>
                  </a:lnTo>
                  <a:lnTo>
                    <a:pt x="439110" y="297262"/>
                  </a:lnTo>
                  <a:lnTo>
                    <a:pt x="590353" y="242394"/>
                  </a:lnTo>
                  <a:lnTo>
                    <a:pt x="506642" y="153054"/>
                  </a:lnTo>
                  <a:lnTo>
                    <a:pt x="455993" y="203701"/>
                  </a:lnTo>
                  <a:lnTo>
                    <a:pt x="388461" y="204407"/>
                  </a:lnTo>
                  <a:lnTo>
                    <a:pt x="340625" y="160087"/>
                  </a:lnTo>
                  <a:lnTo>
                    <a:pt x="367358" y="119990"/>
                  </a:lnTo>
                  <a:lnTo>
                    <a:pt x="468655" y="107326"/>
                  </a:lnTo>
                  <a:lnTo>
                    <a:pt x="372985" y="14471"/>
                  </a:lnTo>
                  <a:lnTo>
                    <a:pt x="224121" y="69573"/>
                  </a:lnTo>
                  <a:lnTo>
                    <a:pt x="220996" y="25797"/>
                  </a:lnTo>
                  <a:lnTo>
                    <a:pt x="181912" y="0"/>
                  </a:lnTo>
                  <a:lnTo>
                    <a:pt x="117810" y="0"/>
                  </a:lnTo>
                  <a:lnTo>
                    <a:pt x="74034" y="32832"/>
                  </a:lnTo>
                  <a:lnTo>
                    <a:pt x="95921" y="64881"/>
                  </a:lnTo>
                  <a:lnTo>
                    <a:pt x="155332" y="89113"/>
                  </a:lnTo>
                  <a:lnTo>
                    <a:pt x="0" y="142081"/>
                  </a:lnTo>
                  <a:close/>
                </a:path>
              </a:pathLst>
            </a:custGeom>
            <a:ln w="3600">
              <a:solidFill>
                <a:srgbClr val="F2C1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223004" y="2380705"/>
              <a:ext cx="624840" cy="377190"/>
            </a:xfrm>
            <a:custGeom>
              <a:avLst/>
              <a:gdLst/>
              <a:ahLst/>
              <a:cxnLst/>
              <a:rect l="l" t="t" r="r" b="b"/>
              <a:pathLst>
                <a:path w="624840" h="377189">
                  <a:moveTo>
                    <a:pt x="395711" y="0"/>
                  </a:moveTo>
                  <a:lnTo>
                    <a:pt x="249731" y="52085"/>
                  </a:lnTo>
                  <a:lnTo>
                    <a:pt x="314618" y="75820"/>
                  </a:lnTo>
                  <a:lnTo>
                    <a:pt x="334396" y="109774"/>
                  </a:lnTo>
                  <a:lnTo>
                    <a:pt x="302093" y="150981"/>
                  </a:lnTo>
                  <a:lnTo>
                    <a:pt x="232865" y="150981"/>
                  </a:lnTo>
                  <a:lnTo>
                    <a:pt x="197924" y="115671"/>
                  </a:lnTo>
                  <a:lnTo>
                    <a:pt x="189353" y="68566"/>
                  </a:lnTo>
                  <a:lnTo>
                    <a:pt x="32360" y="130140"/>
                  </a:lnTo>
                  <a:lnTo>
                    <a:pt x="128033" y="222999"/>
                  </a:lnTo>
                  <a:lnTo>
                    <a:pt x="26733" y="235659"/>
                  </a:lnTo>
                  <a:lnTo>
                    <a:pt x="0" y="275756"/>
                  </a:lnTo>
                  <a:lnTo>
                    <a:pt x="47837" y="320076"/>
                  </a:lnTo>
                  <a:lnTo>
                    <a:pt x="115369" y="319370"/>
                  </a:lnTo>
                  <a:lnTo>
                    <a:pt x="166016" y="268723"/>
                  </a:lnTo>
                  <a:lnTo>
                    <a:pt x="249731" y="358063"/>
                  </a:lnTo>
                  <a:lnTo>
                    <a:pt x="416148" y="292929"/>
                  </a:lnTo>
                  <a:lnTo>
                    <a:pt x="421779" y="343087"/>
                  </a:lnTo>
                  <a:lnTo>
                    <a:pt x="485611" y="376769"/>
                  </a:lnTo>
                  <a:lnTo>
                    <a:pt x="553942" y="348109"/>
                  </a:lnTo>
                  <a:lnTo>
                    <a:pt x="528493" y="287723"/>
                  </a:lnTo>
                  <a:lnTo>
                    <a:pt x="473508" y="269651"/>
                  </a:lnTo>
                  <a:lnTo>
                    <a:pt x="624484" y="220864"/>
                  </a:lnTo>
                  <a:lnTo>
                    <a:pt x="395711" y="0"/>
                  </a:lnTo>
                  <a:close/>
                </a:path>
              </a:pathLst>
            </a:custGeom>
            <a:solidFill>
              <a:srgbClr val="E74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854825" y="2380705"/>
              <a:ext cx="993140" cy="581025"/>
            </a:xfrm>
            <a:custGeom>
              <a:avLst/>
              <a:gdLst/>
              <a:ahLst/>
              <a:cxnLst/>
              <a:rect l="l" t="t" r="r" b="b"/>
              <a:pathLst>
                <a:path w="993140" h="581025">
                  <a:moveTo>
                    <a:pt x="394912" y="235659"/>
                  </a:moveTo>
                  <a:lnTo>
                    <a:pt x="368179" y="275756"/>
                  </a:lnTo>
                  <a:lnTo>
                    <a:pt x="416016" y="320076"/>
                  </a:lnTo>
                  <a:lnTo>
                    <a:pt x="483548" y="319370"/>
                  </a:lnTo>
                  <a:lnTo>
                    <a:pt x="534196" y="268723"/>
                  </a:lnTo>
                  <a:lnTo>
                    <a:pt x="617910" y="358063"/>
                  </a:lnTo>
                  <a:lnTo>
                    <a:pt x="784327" y="292929"/>
                  </a:lnTo>
                  <a:lnTo>
                    <a:pt x="789959" y="343087"/>
                  </a:lnTo>
                  <a:lnTo>
                    <a:pt x="853790" y="376769"/>
                  </a:lnTo>
                  <a:lnTo>
                    <a:pt x="922121" y="348109"/>
                  </a:lnTo>
                  <a:lnTo>
                    <a:pt x="896673" y="287723"/>
                  </a:lnTo>
                  <a:lnTo>
                    <a:pt x="841687" y="269651"/>
                  </a:lnTo>
                  <a:lnTo>
                    <a:pt x="992663" y="220864"/>
                  </a:lnTo>
                  <a:lnTo>
                    <a:pt x="763891" y="0"/>
                  </a:lnTo>
                  <a:lnTo>
                    <a:pt x="617910" y="52085"/>
                  </a:lnTo>
                  <a:lnTo>
                    <a:pt x="682797" y="75820"/>
                  </a:lnTo>
                  <a:lnTo>
                    <a:pt x="702575" y="109774"/>
                  </a:lnTo>
                  <a:lnTo>
                    <a:pt x="670272" y="150981"/>
                  </a:lnTo>
                  <a:lnTo>
                    <a:pt x="601045" y="150981"/>
                  </a:lnTo>
                  <a:lnTo>
                    <a:pt x="566103" y="115671"/>
                  </a:lnTo>
                  <a:lnTo>
                    <a:pt x="557532" y="68566"/>
                  </a:lnTo>
                  <a:lnTo>
                    <a:pt x="400540" y="130140"/>
                  </a:lnTo>
                  <a:lnTo>
                    <a:pt x="496213" y="222999"/>
                  </a:lnTo>
                  <a:lnTo>
                    <a:pt x="394912" y="235659"/>
                  </a:lnTo>
                  <a:close/>
                </a:path>
                <a:path w="993140" h="581025">
                  <a:moveTo>
                    <a:pt x="74034" y="182899"/>
                  </a:moveTo>
                  <a:lnTo>
                    <a:pt x="74034" y="209073"/>
                  </a:lnTo>
                </a:path>
                <a:path w="993140" h="581025">
                  <a:moveTo>
                    <a:pt x="95921" y="214948"/>
                  </a:moveTo>
                  <a:lnTo>
                    <a:pt x="95921" y="241124"/>
                  </a:lnTo>
                </a:path>
                <a:path w="993140" h="581025">
                  <a:moveTo>
                    <a:pt x="0" y="292148"/>
                  </a:moveTo>
                  <a:lnTo>
                    <a:pt x="0" y="318322"/>
                  </a:lnTo>
                </a:path>
                <a:path w="993140" h="581025">
                  <a:moveTo>
                    <a:pt x="91494" y="389740"/>
                  </a:moveTo>
                  <a:lnTo>
                    <a:pt x="91494" y="415916"/>
                  </a:lnTo>
                </a:path>
                <a:path w="993140" h="581025">
                  <a:moveTo>
                    <a:pt x="147812" y="340941"/>
                  </a:moveTo>
                  <a:lnTo>
                    <a:pt x="147812" y="367117"/>
                  </a:lnTo>
                </a:path>
                <a:path w="993140" h="581025">
                  <a:moveTo>
                    <a:pt x="221108" y="340941"/>
                  </a:moveTo>
                  <a:lnTo>
                    <a:pt x="221108" y="367117"/>
                  </a:lnTo>
                </a:path>
                <a:path w="993140" h="581025">
                  <a:moveTo>
                    <a:pt x="129567" y="435032"/>
                  </a:moveTo>
                  <a:lnTo>
                    <a:pt x="129567" y="461206"/>
                  </a:lnTo>
                </a:path>
                <a:path w="993140" h="581025">
                  <a:moveTo>
                    <a:pt x="225950" y="533913"/>
                  </a:moveTo>
                  <a:lnTo>
                    <a:pt x="225950" y="560091"/>
                  </a:lnTo>
                </a:path>
                <a:path w="993140" h="581025">
                  <a:moveTo>
                    <a:pt x="378767" y="473062"/>
                  </a:moveTo>
                  <a:lnTo>
                    <a:pt x="378767" y="499240"/>
                  </a:lnTo>
                </a:path>
                <a:path w="993140" h="581025">
                  <a:moveTo>
                    <a:pt x="394790" y="533913"/>
                  </a:moveTo>
                  <a:lnTo>
                    <a:pt x="394790" y="560091"/>
                  </a:lnTo>
                </a:path>
                <a:path w="993140" h="581025">
                  <a:moveTo>
                    <a:pt x="454233" y="554335"/>
                  </a:moveTo>
                  <a:lnTo>
                    <a:pt x="454233" y="580511"/>
                  </a:lnTo>
                </a:path>
                <a:path w="993140" h="581025">
                  <a:moveTo>
                    <a:pt x="524228" y="521900"/>
                  </a:moveTo>
                  <a:lnTo>
                    <a:pt x="524228" y="548074"/>
                  </a:lnTo>
                </a:path>
                <a:path w="993140" h="581025">
                  <a:moveTo>
                    <a:pt x="590353" y="392461"/>
                  </a:moveTo>
                  <a:lnTo>
                    <a:pt x="590353" y="418637"/>
                  </a:lnTo>
                </a:path>
                <a:path w="993140" h="581025">
                  <a:moveTo>
                    <a:pt x="367358" y="270057"/>
                  </a:moveTo>
                  <a:lnTo>
                    <a:pt x="367358" y="296233"/>
                  </a:lnTo>
                </a:path>
                <a:path w="993140" h="581025">
                  <a:moveTo>
                    <a:pt x="368179" y="275756"/>
                  </a:moveTo>
                  <a:lnTo>
                    <a:pt x="368179" y="301936"/>
                  </a:lnTo>
                </a:path>
                <a:path w="993140" h="581025">
                  <a:moveTo>
                    <a:pt x="416016" y="320076"/>
                  </a:moveTo>
                  <a:lnTo>
                    <a:pt x="416016" y="346251"/>
                  </a:lnTo>
                </a:path>
                <a:path w="993140" h="581025">
                  <a:moveTo>
                    <a:pt x="483548" y="319370"/>
                  </a:moveTo>
                  <a:lnTo>
                    <a:pt x="483548" y="326210"/>
                  </a:lnTo>
                </a:path>
                <a:path w="993140" h="581025">
                  <a:moveTo>
                    <a:pt x="534196" y="268723"/>
                  </a:moveTo>
                  <a:lnTo>
                    <a:pt x="534196" y="294897"/>
                  </a:lnTo>
                </a:path>
                <a:path w="993140" h="581025">
                  <a:moveTo>
                    <a:pt x="617910" y="358063"/>
                  </a:moveTo>
                  <a:lnTo>
                    <a:pt x="617910" y="384239"/>
                  </a:lnTo>
                </a:path>
                <a:path w="993140" h="581025">
                  <a:moveTo>
                    <a:pt x="784327" y="292929"/>
                  </a:moveTo>
                  <a:lnTo>
                    <a:pt x="784327" y="319104"/>
                  </a:lnTo>
                </a:path>
                <a:path w="993140" h="581025">
                  <a:moveTo>
                    <a:pt x="789959" y="343087"/>
                  </a:moveTo>
                  <a:lnTo>
                    <a:pt x="789959" y="369262"/>
                  </a:lnTo>
                </a:path>
                <a:path w="993140" h="581025">
                  <a:moveTo>
                    <a:pt x="853790" y="376769"/>
                  </a:moveTo>
                  <a:lnTo>
                    <a:pt x="853790" y="402944"/>
                  </a:lnTo>
                </a:path>
                <a:path w="993140" h="581025">
                  <a:moveTo>
                    <a:pt x="922121" y="348109"/>
                  </a:moveTo>
                  <a:lnTo>
                    <a:pt x="922121" y="374285"/>
                  </a:lnTo>
                </a:path>
                <a:path w="993140" h="581025">
                  <a:moveTo>
                    <a:pt x="992663" y="220864"/>
                  </a:moveTo>
                  <a:lnTo>
                    <a:pt x="992663" y="247039"/>
                  </a:lnTo>
                </a:path>
                <a:path w="993140" h="581025">
                  <a:moveTo>
                    <a:pt x="682797" y="75820"/>
                  </a:moveTo>
                  <a:lnTo>
                    <a:pt x="682797" y="101996"/>
                  </a:lnTo>
                </a:path>
                <a:path w="993140" h="581025">
                  <a:moveTo>
                    <a:pt x="617910" y="52085"/>
                  </a:moveTo>
                  <a:lnTo>
                    <a:pt x="617910" y="78261"/>
                  </a:lnTo>
                </a:path>
                <a:path w="993140" h="581025">
                  <a:moveTo>
                    <a:pt x="400540" y="130140"/>
                  </a:moveTo>
                  <a:lnTo>
                    <a:pt x="400540" y="156316"/>
                  </a:lnTo>
                </a:path>
              </a:pathLst>
            </a:custGeom>
            <a:ln w="3600">
              <a:solidFill>
                <a:srgbClr val="F2C1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0257" y="2131573"/>
              <a:ext cx="1599591" cy="131538"/>
            </a:xfrm>
            <a:prstGeom prst="rect">
              <a:avLst/>
            </a:prstGeom>
          </p:spPr>
        </p:pic>
      </p:grpSp>
      <p:sp>
        <p:nvSpPr>
          <p:cNvPr id="13" name="object 13" descr=""/>
          <p:cNvSpPr/>
          <p:nvPr/>
        </p:nvSpPr>
        <p:spPr>
          <a:xfrm>
            <a:off x="493382" y="5565709"/>
            <a:ext cx="399415" cy="116839"/>
          </a:xfrm>
          <a:custGeom>
            <a:avLst/>
            <a:gdLst/>
            <a:ahLst/>
            <a:cxnLst/>
            <a:rect l="l" t="t" r="r" b="b"/>
            <a:pathLst>
              <a:path w="399415" h="116839">
                <a:moveTo>
                  <a:pt x="120916" y="2400"/>
                </a:moveTo>
                <a:lnTo>
                  <a:pt x="84010" y="2400"/>
                </a:lnTo>
                <a:lnTo>
                  <a:pt x="84010" y="86702"/>
                </a:lnTo>
                <a:lnTo>
                  <a:pt x="120916" y="86702"/>
                </a:lnTo>
                <a:lnTo>
                  <a:pt x="120916" y="2400"/>
                </a:lnTo>
                <a:close/>
              </a:path>
              <a:path w="399415" h="116839">
                <a:moveTo>
                  <a:pt x="204927" y="86931"/>
                </a:moveTo>
                <a:lnTo>
                  <a:pt x="37058" y="86931"/>
                </a:lnTo>
                <a:lnTo>
                  <a:pt x="37058" y="1841"/>
                </a:lnTo>
                <a:lnTo>
                  <a:pt x="0" y="1841"/>
                </a:lnTo>
                <a:lnTo>
                  <a:pt x="0" y="86931"/>
                </a:lnTo>
                <a:lnTo>
                  <a:pt x="0" y="113601"/>
                </a:lnTo>
                <a:lnTo>
                  <a:pt x="204927" y="113601"/>
                </a:lnTo>
                <a:lnTo>
                  <a:pt x="204927" y="86931"/>
                </a:lnTo>
                <a:close/>
              </a:path>
              <a:path w="399415" h="116839">
                <a:moveTo>
                  <a:pt x="204927" y="2400"/>
                </a:moveTo>
                <a:lnTo>
                  <a:pt x="168021" y="2400"/>
                </a:lnTo>
                <a:lnTo>
                  <a:pt x="168021" y="86702"/>
                </a:lnTo>
                <a:lnTo>
                  <a:pt x="204927" y="86702"/>
                </a:lnTo>
                <a:lnTo>
                  <a:pt x="204927" y="2400"/>
                </a:lnTo>
                <a:close/>
              </a:path>
              <a:path w="399415" h="116839">
                <a:moveTo>
                  <a:pt x="352844" y="58356"/>
                </a:moveTo>
                <a:lnTo>
                  <a:pt x="343509" y="28498"/>
                </a:lnTo>
                <a:lnTo>
                  <a:pt x="313994" y="6210"/>
                </a:lnTo>
                <a:lnTo>
                  <a:pt x="313994" y="52260"/>
                </a:lnTo>
                <a:lnTo>
                  <a:pt x="313994" y="64554"/>
                </a:lnTo>
                <a:lnTo>
                  <a:pt x="286131" y="88353"/>
                </a:lnTo>
                <a:lnTo>
                  <a:pt x="274828" y="88353"/>
                </a:lnTo>
                <a:lnTo>
                  <a:pt x="246926" y="64554"/>
                </a:lnTo>
                <a:lnTo>
                  <a:pt x="246926" y="52260"/>
                </a:lnTo>
                <a:lnTo>
                  <a:pt x="273850" y="28498"/>
                </a:lnTo>
                <a:lnTo>
                  <a:pt x="286524" y="28498"/>
                </a:lnTo>
                <a:lnTo>
                  <a:pt x="313994" y="52260"/>
                </a:lnTo>
                <a:lnTo>
                  <a:pt x="313994" y="6210"/>
                </a:lnTo>
                <a:lnTo>
                  <a:pt x="308978" y="4254"/>
                </a:lnTo>
                <a:lnTo>
                  <a:pt x="299948" y="1892"/>
                </a:lnTo>
                <a:lnTo>
                  <a:pt x="290410" y="469"/>
                </a:lnTo>
                <a:lnTo>
                  <a:pt x="280390" y="0"/>
                </a:lnTo>
                <a:lnTo>
                  <a:pt x="270675" y="469"/>
                </a:lnTo>
                <a:lnTo>
                  <a:pt x="228854" y="16598"/>
                </a:lnTo>
                <a:lnTo>
                  <a:pt x="208089" y="50304"/>
                </a:lnTo>
                <a:lnTo>
                  <a:pt x="207479" y="58356"/>
                </a:lnTo>
                <a:lnTo>
                  <a:pt x="208102" y="66395"/>
                </a:lnTo>
                <a:lnTo>
                  <a:pt x="228904" y="99860"/>
                </a:lnTo>
                <a:lnTo>
                  <a:pt x="270827" y="115938"/>
                </a:lnTo>
                <a:lnTo>
                  <a:pt x="280530" y="116408"/>
                </a:lnTo>
                <a:lnTo>
                  <a:pt x="290563" y="115938"/>
                </a:lnTo>
                <a:lnTo>
                  <a:pt x="332308" y="99860"/>
                </a:lnTo>
                <a:lnTo>
                  <a:pt x="343217" y="88353"/>
                </a:lnTo>
                <a:lnTo>
                  <a:pt x="343471" y="88061"/>
                </a:lnTo>
                <a:lnTo>
                  <a:pt x="347573" y="81254"/>
                </a:lnTo>
                <a:lnTo>
                  <a:pt x="350494" y="74028"/>
                </a:lnTo>
                <a:lnTo>
                  <a:pt x="352259" y="66395"/>
                </a:lnTo>
                <a:lnTo>
                  <a:pt x="352844" y="58356"/>
                </a:lnTo>
                <a:close/>
              </a:path>
              <a:path w="399415" h="116839">
                <a:moveTo>
                  <a:pt x="399199" y="28511"/>
                </a:moveTo>
                <a:lnTo>
                  <a:pt x="362000" y="28511"/>
                </a:lnTo>
                <a:lnTo>
                  <a:pt x="362000" y="113601"/>
                </a:lnTo>
                <a:lnTo>
                  <a:pt x="399199" y="113601"/>
                </a:lnTo>
                <a:lnTo>
                  <a:pt x="399199" y="28511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855383" y="5567550"/>
            <a:ext cx="408940" cy="111760"/>
          </a:xfrm>
          <a:custGeom>
            <a:avLst/>
            <a:gdLst/>
            <a:ahLst/>
            <a:cxnLst/>
            <a:rect l="l" t="t" r="r" b="b"/>
            <a:pathLst>
              <a:path w="408940" h="111760">
                <a:moveTo>
                  <a:pt x="136207" y="0"/>
                </a:moveTo>
                <a:lnTo>
                  <a:pt x="0" y="0"/>
                </a:lnTo>
                <a:lnTo>
                  <a:pt x="0" y="26670"/>
                </a:lnTo>
                <a:lnTo>
                  <a:pt x="99009" y="26670"/>
                </a:lnTo>
                <a:lnTo>
                  <a:pt x="99009" y="111760"/>
                </a:lnTo>
                <a:lnTo>
                  <a:pt x="136207" y="111760"/>
                </a:lnTo>
                <a:lnTo>
                  <a:pt x="136207" y="26670"/>
                </a:lnTo>
                <a:lnTo>
                  <a:pt x="136207" y="0"/>
                </a:lnTo>
                <a:close/>
              </a:path>
              <a:path w="408940" h="111760">
                <a:moveTo>
                  <a:pt x="267550" y="0"/>
                </a:moveTo>
                <a:lnTo>
                  <a:pt x="148513" y="0"/>
                </a:lnTo>
                <a:lnTo>
                  <a:pt x="148513" y="27940"/>
                </a:lnTo>
                <a:lnTo>
                  <a:pt x="148513" y="41910"/>
                </a:lnTo>
                <a:lnTo>
                  <a:pt x="148513" y="68580"/>
                </a:lnTo>
                <a:lnTo>
                  <a:pt x="148513" y="85090"/>
                </a:lnTo>
                <a:lnTo>
                  <a:pt x="148513" y="111760"/>
                </a:lnTo>
                <a:lnTo>
                  <a:pt x="267474" y="111760"/>
                </a:lnTo>
                <a:lnTo>
                  <a:pt x="267474" y="85090"/>
                </a:lnTo>
                <a:lnTo>
                  <a:pt x="185572" y="85090"/>
                </a:lnTo>
                <a:lnTo>
                  <a:pt x="185572" y="68580"/>
                </a:lnTo>
                <a:lnTo>
                  <a:pt x="254876" y="68580"/>
                </a:lnTo>
                <a:lnTo>
                  <a:pt x="254876" y="41910"/>
                </a:lnTo>
                <a:lnTo>
                  <a:pt x="185572" y="41910"/>
                </a:lnTo>
                <a:lnTo>
                  <a:pt x="185572" y="27940"/>
                </a:lnTo>
                <a:lnTo>
                  <a:pt x="267550" y="27940"/>
                </a:lnTo>
                <a:lnTo>
                  <a:pt x="267550" y="0"/>
                </a:lnTo>
                <a:close/>
              </a:path>
              <a:path w="408940" h="111760">
                <a:moveTo>
                  <a:pt x="408800" y="30162"/>
                </a:moveTo>
                <a:lnTo>
                  <a:pt x="379069" y="2108"/>
                </a:lnTo>
                <a:lnTo>
                  <a:pt x="375488" y="1435"/>
                </a:lnTo>
                <a:lnTo>
                  <a:pt x="375488" y="34417"/>
                </a:lnTo>
                <a:lnTo>
                  <a:pt x="375488" y="41910"/>
                </a:lnTo>
                <a:lnTo>
                  <a:pt x="360146" y="49466"/>
                </a:lnTo>
                <a:lnTo>
                  <a:pt x="314731" y="49466"/>
                </a:lnTo>
                <a:lnTo>
                  <a:pt x="314731" y="26403"/>
                </a:lnTo>
                <a:lnTo>
                  <a:pt x="363639" y="26403"/>
                </a:lnTo>
                <a:lnTo>
                  <a:pt x="369049" y="27203"/>
                </a:lnTo>
                <a:lnTo>
                  <a:pt x="371246" y="28257"/>
                </a:lnTo>
                <a:lnTo>
                  <a:pt x="374650" y="31661"/>
                </a:lnTo>
                <a:lnTo>
                  <a:pt x="375488" y="34417"/>
                </a:lnTo>
                <a:lnTo>
                  <a:pt x="375488" y="1435"/>
                </a:lnTo>
                <a:lnTo>
                  <a:pt x="370840" y="558"/>
                </a:lnTo>
                <a:lnTo>
                  <a:pt x="277685" y="558"/>
                </a:lnTo>
                <a:lnTo>
                  <a:pt x="277685" y="111569"/>
                </a:lnTo>
                <a:lnTo>
                  <a:pt x="314731" y="111569"/>
                </a:lnTo>
                <a:lnTo>
                  <a:pt x="314731" y="75717"/>
                </a:lnTo>
                <a:lnTo>
                  <a:pt x="362889" y="75717"/>
                </a:lnTo>
                <a:lnTo>
                  <a:pt x="401878" y="60464"/>
                </a:lnTo>
                <a:lnTo>
                  <a:pt x="407123" y="49466"/>
                </a:lnTo>
                <a:lnTo>
                  <a:pt x="408025" y="46558"/>
                </a:lnTo>
                <a:lnTo>
                  <a:pt x="408800" y="38061"/>
                </a:lnTo>
                <a:lnTo>
                  <a:pt x="408800" y="30162"/>
                </a:lnTo>
                <a:close/>
              </a:path>
            </a:pathLst>
          </a:custGeom>
          <a:solidFill>
            <a:srgbClr val="2A29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550" y="5762783"/>
            <a:ext cx="337988" cy="8458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1523" y="5760266"/>
            <a:ext cx="263462" cy="89385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9627934" y="827592"/>
            <a:ext cx="543560" cy="125730"/>
          </a:xfrm>
          <a:custGeom>
            <a:avLst/>
            <a:gdLst/>
            <a:ahLst/>
            <a:cxnLst/>
            <a:rect l="l" t="t" r="r" b="b"/>
            <a:pathLst>
              <a:path w="543559" h="125730">
                <a:moveTo>
                  <a:pt x="277228" y="0"/>
                </a:moveTo>
                <a:lnTo>
                  <a:pt x="238074" y="0"/>
                </a:lnTo>
                <a:lnTo>
                  <a:pt x="206565" y="55803"/>
                </a:lnTo>
                <a:lnTo>
                  <a:pt x="175971" y="0"/>
                </a:lnTo>
                <a:lnTo>
                  <a:pt x="138010" y="0"/>
                </a:lnTo>
                <a:lnTo>
                  <a:pt x="136817" y="0"/>
                </a:lnTo>
                <a:lnTo>
                  <a:pt x="96304" y="0"/>
                </a:lnTo>
                <a:lnTo>
                  <a:pt x="68999" y="34493"/>
                </a:lnTo>
                <a:lnTo>
                  <a:pt x="41694" y="0"/>
                </a:lnTo>
                <a:lnTo>
                  <a:pt x="0" y="0"/>
                </a:lnTo>
                <a:lnTo>
                  <a:pt x="43497" y="55956"/>
                </a:lnTo>
                <a:lnTo>
                  <a:pt x="0" y="111010"/>
                </a:lnTo>
                <a:lnTo>
                  <a:pt x="41694" y="111010"/>
                </a:lnTo>
                <a:lnTo>
                  <a:pt x="68999" y="76657"/>
                </a:lnTo>
                <a:lnTo>
                  <a:pt x="96304" y="111010"/>
                </a:lnTo>
                <a:lnTo>
                  <a:pt x="138010" y="111010"/>
                </a:lnTo>
                <a:lnTo>
                  <a:pt x="94653" y="55956"/>
                </a:lnTo>
                <a:lnTo>
                  <a:pt x="137325" y="876"/>
                </a:lnTo>
                <a:lnTo>
                  <a:pt x="182118" y="76657"/>
                </a:lnTo>
                <a:lnTo>
                  <a:pt x="182092" y="80111"/>
                </a:lnTo>
                <a:lnTo>
                  <a:pt x="181394" y="81902"/>
                </a:lnTo>
                <a:lnTo>
                  <a:pt x="180035" y="82651"/>
                </a:lnTo>
                <a:lnTo>
                  <a:pt x="175336" y="83858"/>
                </a:lnTo>
                <a:lnTo>
                  <a:pt x="171411" y="84150"/>
                </a:lnTo>
                <a:lnTo>
                  <a:pt x="165912" y="84150"/>
                </a:lnTo>
                <a:lnTo>
                  <a:pt x="165912" y="111302"/>
                </a:lnTo>
                <a:lnTo>
                  <a:pt x="207111" y="105702"/>
                </a:lnTo>
                <a:lnTo>
                  <a:pt x="221424" y="94208"/>
                </a:lnTo>
                <a:lnTo>
                  <a:pt x="277228" y="0"/>
                </a:lnTo>
                <a:close/>
              </a:path>
              <a:path w="543559" h="125730">
                <a:moveTo>
                  <a:pt x="399338" y="84010"/>
                </a:moveTo>
                <a:lnTo>
                  <a:pt x="384492" y="84010"/>
                </a:lnTo>
                <a:lnTo>
                  <a:pt x="384390" y="26543"/>
                </a:lnTo>
                <a:lnTo>
                  <a:pt x="384340" y="0"/>
                </a:lnTo>
                <a:lnTo>
                  <a:pt x="349986" y="0"/>
                </a:lnTo>
                <a:lnTo>
                  <a:pt x="349986" y="26695"/>
                </a:lnTo>
                <a:lnTo>
                  <a:pt x="349986" y="84010"/>
                </a:lnTo>
                <a:lnTo>
                  <a:pt x="295224" y="84010"/>
                </a:lnTo>
                <a:lnTo>
                  <a:pt x="299008" y="75895"/>
                </a:lnTo>
                <a:lnTo>
                  <a:pt x="302412" y="68211"/>
                </a:lnTo>
                <a:lnTo>
                  <a:pt x="315302" y="26695"/>
                </a:lnTo>
                <a:lnTo>
                  <a:pt x="315328" y="26543"/>
                </a:lnTo>
                <a:lnTo>
                  <a:pt x="349986" y="26695"/>
                </a:lnTo>
                <a:lnTo>
                  <a:pt x="349986" y="0"/>
                </a:lnTo>
                <a:lnTo>
                  <a:pt x="283083" y="0"/>
                </a:lnTo>
                <a:lnTo>
                  <a:pt x="282917" y="7937"/>
                </a:lnTo>
                <a:lnTo>
                  <a:pt x="282422" y="15544"/>
                </a:lnTo>
                <a:lnTo>
                  <a:pt x="272872" y="55803"/>
                </a:lnTo>
                <a:lnTo>
                  <a:pt x="259829" y="84010"/>
                </a:lnTo>
                <a:lnTo>
                  <a:pt x="248716" y="84010"/>
                </a:lnTo>
                <a:lnTo>
                  <a:pt x="248716" y="125412"/>
                </a:lnTo>
                <a:lnTo>
                  <a:pt x="283375" y="125412"/>
                </a:lnTo>
                <a:lnTo>
                  <a:pt x="283375" y="111010"/>
                </a:lnTo>
                <a:lnTo>
                  <a:pt x="364693" y="111163"/>
                </a:lnTo>
                <a:lnTo>
                  <a:pt x="364693" y="125412"/>
                </a:lnTo>
                <a:lnTo>
                  <a:pt x="399338" y="125412"/>
                </a:lnTo>
                <a:lnTo>
                  <a:pt x="399338" y="111010"/>
                </a:lnTo>
                <a:lnTo>
                  <a:pt x="399338" y="84010"/>
                </a:lnTo>
                <a:close/>
              </a:path>
              <a:path w="543559" h="125730">
                <a:moveTo>
                  <a:pt x="543204" y="0"/>
                </a:moveTo>
                <a:lnTo>
                  <a:pt x="506310" y="0"/>
                </a:lnTo>
                <a:lnTo>
                  <a:pt x="444804" y="68846"/>
                </a:lnTo>
                <a:lnTo>
                  <a:pt x="444804" y="0"/>
                </a:lnTo>
                <a:lnTo>
                  <a:pt x="407746" y="0"/>
                </a:lnTo>
                <a:lnTo>
                  <a:pt x="407746" y="111010"/>
                </a:lnTo>
                <a:lnTo>
                  <a:pt x="444804" y="111010"/>
                </a:lnTo>
                <a:lnTo>
                  <a:pt x="506310" y="41998"/>
                </a:lnTo>
                <a:lnTo>
                  <a:pt x="506310" y="111010"/>
                </a:lnTo>
                <a:lnTo>
                  <a:pt x="543204" y="111010"/>
                </a:lnTo>
                <a:lnTo>
                  <a:pt x="543204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1731" y="1022263"/>
            <a:ext cx="337988" cy="84581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56617" y="1020434"/>
            <a:ext cx="216452" cy="88926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4745659" y="1454502"/>
            <a:ext cx="1183005" cy="116839"/>
          </a:xfrm>
          <a:custGeom>
            <a:avLst/>
            <a:gdLst/>
            <a:ahLst/>
            <a:cxnLst/>
            <a:rect l="l" t="t" r="r" b="b"/>
            <a:pathLst>
              <a:path w="1183004" h="116840">
                <a:moveTo>
                  <a:pt x="201320" y="49657"/>
                </a:moveTo>
                <a:lnTo>
                  <a:pt x="173228" y="22110"/>
                </a:lnTo>
                <a:lnTo>
                  <a:pt x="162166" y="18008"/>
                </a:lnTo>
                <a:lnTo>
                  <a:pt x="162166" y="51155"/>
                </a:lnTo>
                <a:lnTo>
                  <a:pt x="162166" y="64960"/>
                </a:lnTo>
                <a:lnTo>
                  <a:pt x="126771" y="77419"/>
                </a:lnTo>
                <a:lnTo>
                  <a:pt x="120319" y="77419"/>
                </a:lnTo>
                <a:lnTo>
                  <a:pt x="120319" y="38557"/>
                </a:lnTo>
                <a:lnTo>
                  <a:pt x="136461" y="38557"/>
                </a:lnTo>
                <a:lnTo>
                  <a:pt x="144792" y="40055"/>
                </a:lnTo>
                <a:lnTo>
                  <a:pt x="158978" y="46189"/>
                </a:lnTo>
                <a:lnTo>
                  <a:pt x="158775" y="46189"/>
                </a:lnTo>
                <a:lnTo>
                  <a:pt x="161201" y="49657"/>
                </a:lnTo>
                <a:lnTo>
                  <a:pt x="162166" y="51155"/>
                </a:lnTo>
                <a:lnTo>
                  <a:pt x="162166" y="18008"/>
                </a:lnTo>
                <a:lnTo>
                  <a:pt x="156819" y="16421"/>
                </a:lnTo>
                <a:lnTo>
                  <a:pt x="156959" y="16421"/>
                </a:lnTo>
                <a:lnTo>
                  <a:pt x="147485" y="14516"/>
                </a:lnTo>
                <a:lnTo>
                  <a:pt x="147612" y="14516"/>
                </a:lnTo>
                <a:lnTo>
                  <a:pt x="137604" y="13347"/>
                </a:lnTo>
                <a:lnTo>
                  <a:pt x="127215" y="12903"/>
                </a:lnTo>
                <a:lnTo>
                  <a:pt x="120319" y="12903"/>
                </a:lnTo>
                <a:lnTo>
                  <a:pt x="120319" y="2400"/>
                </a:lnTo>
                <a:lnTo>
                  <a:pt x="83413" y="2400"/>
                </a:lnTo>
                <a:lnTo>
                  <a:pt x="83413" y="12903"/>
                </a:lnTo>
                <a:lnTo>
                  <a:pt x="83413" y="38557"/>
                </a:lnTo>
                <a:lnTo>
                  <a:pt x="83413" y="77419"/>
                </a:lnTo>
                <a:lnTo>
                  <a:pt x="77863" y="77419"/>
                </a:lnTo>
                <a:lnTo>
                  <a:pt x="44246" y="69913"/>
                </a:lnTo>
                <a:lnTo>
                  <a:pt x="44030" y="69913"/>
                </a:lnTo>
                <a:lnTo>
                  <a:pt x="40132" y="64960"/>
                </a:lnTo>
                <a:lnTo>
                  <a:pt x="40055" y="51155"/>
                </a:lnTo>
                <a:lnTo>
                  <a:pt x="43903" y="46189"/>
                </a:lnTo>
                <a:lnTo>
                  <a:pt x="77863" y="38557"/>
                </a:lnTo>
                <a:lnTo>
                  <a:pt x="83413" y="38557"/>
                </a:lnTo>
                <a:lnTo>
                  <a:pt x="83413" y="12903"/>
                </a:lnTo>
                <a:lnTo>
                  <a:pt x="76060" y="12903"/>
                </a:lnTo>
                <a:lnTo>
                  <a:pt x="66103" y="13347"/>
                </a:lnTo>
                <a:lnTo>
                  <a:pt x="22618" y="26111"/>
                </a:lnTo>
                <a:lnTo>
                  <a:pt x="0" y="49657"/>
                </a:lnTo>
                <a:lnTo>
                  <a:pt x="38" y="66459"/>
                </a:lnTo>
                <a:lnTo>
                  <a:pt x="30645" y="93903"/>
                </a:lnTo>
                <a:lnTo>
                  <a:pt x="76504" y="103073"/>
                </a:lnTo>
                <a:lnTo>
                  <a:pt x="83413" y="103073"/>
                </a:lnTo>
                <a:lnTo>
                  <a:pt x="83413" y="113423"/>
                </a:lnTo>
                <a:lnTo>
                  <a:pt x="120319" y="113423"/>
                </a:lnTo>
                <a:lnTo>
                  <a:pt x="120319" y="103073"/>
                </a:lnTo>
                <a:lnTo>
                  <a:pt x="127215" y="103073"/>
                </a:lnTo>
                <a:lnTo>
                  <a:pt x="165176" y="97142"/>
                </a:lnTo>
                <a:lnTo>
                  <a:pt x="198120" y="74091"/>
                </a:lnTo>
                <a:lnTo>
                  <a:pt x="201320" y="66459"/>
                </a:lnTo>
                <a:lnTo>
                  <a:pt x="201320" y="49657"/>
                </a:lnTo>
                <a:close/>
              </a:path>
              <a:path w="1183004" h="116840">
                <a:moveTo>
                  <a:pt x="337540" y="2400"/>
                </a:moveTo>
                <a:lnTo>
                  <a:pt x="298386" y="2400"/>
                </a:lnTo>
                <a:lnTo>
                  <a:pt x="266890" y="58216"/>
                </a:lnTo>
                <a:lnTo>
                  <a:pt x="236283" y="2400"/>
                </a:lnTo>
                <a:lnTo>
                  <a:pt x="197129" y="2400"/>
                </a:lnTo>
                <a:lnTo>
                  <a:pt x="242430" y="79057"/>
                </a:lnTo>
                <a:lnTo>
                  <a:pt x="242404" y="82511"/>
                </a:lnTo>
                <a:lnTo>
                  <a:pt x="241706" y="84315"/>
                </a:lnTo>
                <a:lnTo>
                  <a:pt x="240360" y="85064"/>
                </a:lnTo>
                <a:lnTo>
                  <a:pt x="235648" y="86258"/>
                </a:lnTo>
                <a:lnTo>
                  <a:pt x="231724" y="86563"/>
                </a:lnTo>
                <a:lnTo>
                  <a:pt x="226225" y="86563"/>
                </a:lnTo>
                <a:lnTo>
                  <a:pt x="226225" y="113715"/>
                </a:lnTo>
                <a:lnTo>
                  <a:pt x="267436" y="108102"/>
                </a:lnTo>
                <a:lnTo>
                  <a:pt x="281736" y="96621"/>
                </a:lnTo>
                <a:lnTo>
                  <a:pt x="337540" y="2400"/>
                </a:lnTo>
                <a:close/>
              </a:path>
              <a:path w="1183004" h="116840">
                <a:moveTo>
                  <a:pt x="470458" y="2400"/>
                </a:moveTo>
                <a:lnTo>
                  <a:pt x="339344" y="2400"/>
                </a:lnTo>
                <a:lnTo>
                  <a:pt x="339344" y="32410"/>
                </a:lnTo>
                <a:lnTo>
                  <a:pt x="339344" y="32562"/>
                </a:lnTo>
                <a:lnTo>
                  <a:pt x="386753" y="32562"/>
                </a:lnTo>
                <a:lnTo>
                  <a:pt x="386753" y="113423"/>
                </a:lnTo>
                <a:lnTo>
                  <a:pt x="423659" y="113423"/>
                </a:lnTo>
                <a:lnTo>
                  <a:pt x="423659" y="32562"/>
                </a:lnTo>
                <a:lnTo>
                  <a:pt x="470458" y="32562"/>
                </a:lnTo>
                <a:lnTo>
                  <a:pt x="470458" y="2400"/>
                </a:lnTo>
                <a:close/>
              </a:path>
              <a:path w="1183004" h="116840">
                <a:moveTo>
                  <a:pt x="616572" y="68668"/>
                </a:moveTo>
                <a:lnTo>
                  <a:pt x="615213" y="63982"/>
                </a:lnTo>
                <a:lnTo>
                  <a:pt x="615149" y="63766"/>
                </a:lnTo>
                <a:lnTo>
                  <a:pt x="614654" y="62064"/>
                </a:lnTo>
                <a:lnTo>
                  <a:pt x="578916" y="42506"/>
                </a:lnTo>
                <a:lnTo>
                  <a:pt x="578916" y="71716"/>
                </a:lnTo>
                <a:lnTo>
                  <a:pt x="578916" y="80010"/>
                </a:lnTo>
                <a:lnTo>
                  <a:pt x="577075" y="83337"/>
                </a:lnTo>
                <a:lnTo>
                  <a:pt x="569671" y="86639"/>
                </a:lnTo>
                <a:lnTo>
                  <a:pt x="563575" y="87464"/>
                </a:lnTo>
                <a:lnTo>
                  <a:pt x="551319" y="87464"/>
                </a:lnTo>
                <a:lnTo>
                  <a:pt x="546138" y="87337"/>
                </a:lnTo>
                <a:lnTo>
                  <a:pt x="515315" y="87337"/>
                </a:lnTo>
                <a:lnTo>
                  <a:pt x="515315" y="63766"/>
                </a:lnTo>
                <a:lnTo>
                  <a:pt x="560971" y="63766"/>
                </a:lnTo>
                <a:lnTo>
                  <a:pt x="578916" y="71716"/>
                </a:lnTo>
                <a:lnTo>
                  <a:pt x="578916" y="42506"/>
                </a:lnTo>
                <a:lnTo>
                  <a:pt x="576275" y="42100"/>
                </a:lnTo>
                <a:lnTo>
                  <a:pt x="566902" y="41363"/>
                </a:lnTo>
                <a:lnTo>
                  <a:pt x="556425" y="41109"/>
                </a:lnTo>
                <a:lnTo>
                  <a:pt x="515315" y="41109"/>
                </a:lnTo>
                <a:lnTo>
                  <a:pt x="515315" y="27012"/>
                </a:lnTo>
                <a:lnTo>
                  <a:pt x="608177" y="27012"/>
                </a:lnTo>
                <a:lnTo>
                  <a:pt x="608177" y="2552"/>
                </a:lnTo>
                <a:lnTo>
                  <a:pt x="480517" y="2552"/>
                </a:lnTo>
                <a:lnTo>
                  <a:pt x="480517" y="113563"/>
                </a:lnTo>
                <a:lnTo>
                  <a:pt x="561073" y="113563"/>
                </a:lnTo>
                <a:lnTo>
                  <a:pt x="603453" y="103365"/>
                </a:lnTo>
                <a:lnTo>
                  <a:pt x="614819" y="87464"/>
                </a:lnTo>
                <a:lnTo>
                  <a:pt x="615759" y="84836"/>
                </a:lnTo>
                <a:lnTo>
                  <a:pt x="616572" y="77114"/>
                </a:lnTo>
                <a:lnTo>
                  <a:pt x="616572" y="68668"/>
                </a:lnTo>
                <a:close/>
              </a:path>
              <a:path w="1183004" h="116840">
                <a:moveTo>
                  <a:pt x="766597" y="58356"/>
                </a:moveTo>
                <a:lnTo>
                  <a:pt x="752119" y="22186"/>
                </a:lnTo>
                <a:lnTo>
                  <a:pt x="727748" y="6223"/>
                </a:lnTo>
                <a:lnTo>
                  <a:pt x="727748" y="52260"/>
                </a:lnTo>
                <a:lnTo>
                  <a:pt x="727748" y="64566"/>
                </a:lnTo>
                <a:lnTo>
                  <a:pt x="699884" y="88366"/>
                </a:lnTo>
                <a:lnTo>
                  <a:pt x="688581" y="88366"/>
                </a:lnTo>
                <a:lnTo>
                  <a:pt x="660679" y="64566"/>
                </a:lnTo>
                <a:lnTo>
                  <a:pt x="660679" y="52260"/>
                </a:lnTo>
                <a:lnTo>
                  <a:pt x="687603" y="28511"/>
                </a:lnTo>
                <a:lnTo>
                  <a:pt x="700278" y="28511"/>
                </a:lnTo>
                <a:lnTo>
                  <a:pt x="727748" y="52260"/>
                </a:lnTo>
                <a:lnTo>
                  <a:pt x="727748" y="6223"/>
                </a:lnTo>
                <a:lnTo>
                  <a:pt x="722731" y="4267"/>
                </a:lnTo>
                <a:lnTo>
                  <a:pt x="713689" y="1892"/>
                </a:lnTo>
                <a:lnTo>
                  <a:pt x="704164" y="482"/>
                </a:lnTo>
                <a:lnTo>
                  <a:pt x="694131" y="0"/>
                </a:lnTo>
                <a:lnTo>
                  <a:pt x="684428" y="482"/>
                </a:lnTo>
                <a:lnTo>
                  <a:pt x="642607" y="16598"/>
                </a:lnTo>
                <a:lnTo>
                  <a:pt x="621842" y="50304"/>
                </a:lnTo>
                <a:lnTo>
                  <a:pt x="621220" y="58356"/>
                </a:lnTo>
                <a:lnTo>
                  <a:pt x="621855" y="66408"/>
                </a:lnTo>
                <a:lnTo>
                  <a:pt x="642645" y="99860"/>
                </a:lnTo>
                <a:lnTo>
                  <a:pt x="684568" y="115951"/>
                </a:lnTo>
                <a:lnTo>
                  <a:pt x="694283" y="116420"/>
                </a:lnTo>
                <a:lnTo>
                  <a:pt x="704303" y="115951"/>
                </a:lnTo>
                <a:lnTo>
                  <a:pt x="746061" y="99860"/>
                </a:lnTo>
                <a:lnTo>
                  <a:pt x="756970" y="88366"/>
                </a:lnTo>
                <a:lnTo>
                  <a:pt x="757224" y="88061"/>
                </a:lnTo>
                <a:lnTo>
                  <a:pt x="761314" y="81254"/>
                </a:lnTo>
                <a:lnTo>
                  <a:pt x="764247" y="74041"/>
                </a:lnTo>
                <a:lnTo>
                  <a:pt x="766013" y="66408"/>
                </a:lnTo>
                <a:lnTo>
                  <a:pt x="766597" y="58356"/>
                </a:lnTo>
                <a:close/>
              </a:path>
              <a:path w="1183004" h="116840">
                <a:moveTo>
                  <a:pt x="902208" y="2400"/>
                </a:moveTo>
                <a:lnTo>
                  <a:pt x="794804" y="2400"/>
                </a:lnTo>
                <a:lnTo>
                  <a:pt x="793013" y="21386"/>
                </a:lnTo>
                <a:lnTo>
                  <a:pt x="790333" y="39497"/>
                </a:lnTo>
                <a:lnTo>
                  <a:pt x="779449" y="78943"/>
                </a:lnTo>
                <a:lnTo>
                  <a:pt x="770801" y="83566"/>
                </a:lnTo>
                <a:lnTo>
                  <a:pt x="766000" y="83566"/>
                </a:lnTo>
                <a:lnTo>
                  <a:pt x="766000" y="113423"/>
                </a:lnTo>
                <a:lnTo>
                  <a:pt x="803363" y="103314"/>
                </a:lnTo>
                <a:lnTo>
                  <a:pt x="821651" y="62331"/>
                </a:lnTo>
                <a:lnTo>
                  <a:pt x="828548" y="28651"/>
                </a:lnTo>
                <a:lnTo>
                  <a:pt x="865162" y="28651"/>
                </a:lnTo>
                <a:lnTo>
                  <a:pt x="865162" y="113423"/>
                </a:lnTo>
                <a:lnTo>
                  <a:pt x="902208" y="113423"/>
                </a:lnTo>
                <a:lnTo>
                  <a:pt x="902208" y="2400"/>
                </a:lnTo>
                <a:close/>
              </a:path>
              <a:path w="1183004" h="116840">
                <a:moveTo>
                  <a:pt x="1042035" y="113423"/>
                </a:moveTo>
                <a:lnTo>
                  <a:pt x="981570" y="53263"/>
                </a:lnTo>
                <a:lnTo>
                  <a:pt x="1039787" y="2400"/>
                </a:lnTo>
                <a:lnTo>
                  <a:pt x="993876" y="2400"/>
                </a:lnTo>
                <a:lnTo>
                  <a:pt x="951572" y="40957"/>
                </a:lnTo>
                <a:lnTo>
                  <a:pt x="951572" y="2400"/>
                </a:lnTo>
                <a:lnTo>
                  <a:pt x="914514" y="2400"/>
                </a:lnTo>
                <a:lnTo>
                  <a:pt x="914514" y="113423"/>
                </a:lnTo>
                <a:lnTo>
                  <a:pt x="951572" y="113423"/>
                </a:lnTo>
                <a:lnTo>
                  <a:pt x="951572" y="66916"/>
                </a:lnTo>
                <a:lnTo>
                  <a:pt x="996581" y="113423"/>
                </a:lnTo>
                <a:lnTo>
                  <a:pt x="1042035" y="113423"/>
                </a:lnTo>
                <a:close/>
              </a:path>
              <a:path w="1183004" h="116840">
                <a:moveTo>
                  <a:pt x="1182598" y="2400"/>
                </a:moveTo>
                <a:lnTo>
                  <a:pt x="1145692" y="2400"/>
                </a:lnTo>
                <a:lnTo>
                  <a:pt x="1084186" y="71259"/>
                </a:lnTo>
                <a:lnTo>
                  <a:pt x="1084186" y="2400"/>
                </a:lnTo>
                <a:lnTo>
                  <a:pt x="1047140" y="2400"/>
                </a:lnTo>
                <a:lnTo>
                  <a:pt x="1047140" y="113423"/>
                </a:lnTo>
                <a:lnTo>
                  <a:pt x="1084186" y="113423"/>
                </a:lnTo>
                <a:lnTo>
                  <a:pt x="1145692" y="44411"/>
                </a:lnTo>
                <a:lnTo>
                  <a:pt x="1145692" y="113423"/>
                </a:lnTo>
                <a:lnTo>
                  <a:pt x="1182598" y="113423"/>
                </a:lnTo>
                <a:lnTo>
                  <a:pt x="1182598" y="240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43327" y="1651582"/>
            <a:ext cx="337988" cy="84582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30129" y="1649754"/>
            <a:ext cx="233056" cy="9761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10281" y="1651353"/>
            <a:ext cx="205282" cy="87097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0" y="230673"/>
            <a:ext cx="7061834" cy="5763895"/>
            <a:chOff x="0" y="230673"/>
            <a:chExt cx="7061834" cy="5763895"/>
          </a:xfrm>
        </p:grpSpPr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7305" y="230673"/>
              <a:ext cx="3968874" cy="396887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824396"/>
              <a:ext cx="3165411" cy="371593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91781" y="4385662"/>
              <a:ext cx="447675" cy="671830"/>
            </a:xfrm>
            <a:custGeom>
              <a:avLst/>
              <a:gdLst/>
              <a:ahLst/>
              <a:cxnLst/>
              <a:rect l="l" t="t" r="r" b="b"/>
              <a:pathLst>
                <a:path w="447675" h="671829">
                  <a:moveTo>
                    <a:pt x="447586" y="372986"/>
                  </a:moveTo>
                  <a:lnTo>
                    <a:pt x="422732" y="372986"/>
                  </a:lnTo>
                  <a:lnTo>
                    <a:pt x="422732" y="522185"/>
                  </a:lnTo>
                  <a:lnTo>
                    <a:pt x="397865" y="522185"/>
                  </a:lnTo>
                  <a:lnTo>
                    <a:pt x="397865" y="571919"/>
                  </a:lnTo>
                  <a:lnTo>
                    <a:pt x="372999" y="571919"/>
                  </a:lnTo>
                  <a:lnTo>
                    <a:pt x="372999" y="596785"/>
                  </a:lnTo>
                  <a:lnTo>
                    <a:pt x="348132" y="596785"/>
                  </a:lnTo>
                  <a:lnTo>
                    <a:pt x="348132" y="621652"/>
                  </a:lnTo>
                  <a:lnTo>
                    <a:pt x="298399" y="621652"/>
                  </a:lnTo>
                  <a:lnTo>
                    <a:pt x="298399" y="646518"/>
                  </a:lnTo>
                  <a:lnTo>
                    <a:pt x="149199" y="646518"/>
                  </a:lnTo>
                  <a:lnTo>
                    <a:pt x="149199" y="621652"/>
                  </a:lnTo>
                  <a:lnTo>
                    <a:pt x="99466" y="621652"/>
                  </a:lnTo>
                  <a:lnTo>
                    <a:pt x="99466" y="596785"/>
                  </a:lnTo>
                  <a:lnTo>
                    <a:pt x="74599" y="596785"/>
                  </a:lnTo>
                  <a:lnTo>
                    <a:pt x="74599" y="571919"/>
                  </a:lnTo>
                  <a:lnTo>
                    <a:pt x="49733" y="571919"/>
                  </a:lnTo>
                  <a:lnTo>
                    <a:pt x="49733" y="522185"/>
                  </a:lnTo>
                  <a:lnTo>
                    <a:pt x="24866" y="522185"/>
                  </a:lnTo>
                  <a:lnTo>
                    <a:pt x="24866" y="372986"/>
                  </a:lnTo>
                  <a:lnTo>
                    <a:pt x="49733" y="372986"/>
                  </a:lnTo>
                  <a:lnTo>
                    <a:pt x="49733" y="24866"/>
                  </a:lnTo>
                  <a:lnTo>
                    <a:pt x="47777" y="15201"/>
                  </a:lnTo>
                  <a:lnTo>
                    <a:pt x="42430" y="7302"/>
                  </a:lnTo>
                  <a:lnTo>
                    <a:pt x="34531" y="1955"/>
                  </a:lnTo>
                  <a:lnTo>
                    <a:pt x="24866" y="0"/>
                  </a:lnTo>
                  <a:lnTo>
                    <a:pt x="15214" y="1955"/>
                  </a:lnTo>
                  <a:lnTo>
                    <a:pt x="7302" y="7302"/>
                  </a:lnTo>
                  <a:lnTo>
                    <a:pt x="1968" y="15201"/>
                  </a:lnTo>
                  <a:lnTo>
                    <a:pt x="0" y="24866"/>
                  </a:lnTo>
                  <a:lnTo>
                    <a:pt x="0" y="372986"/>
                  </a:lnTo>
                  <a:lnTo>
                    <a:pt x="0" y="571919"/>
                  </a:lnTo>
                  <a:lnTo>
                    <a:pt x="24866" y="571919"/>
                  </a:lnTo>
                  <a:lnTo>
                    <a:pt x="24866" y="596785"/>
                  </a:lnTo>
                  <a:lnTo>
                    <a:pt x="49733" y="596785"/>
                  </a:lnTo>
                  <a:lnTo>
                    <a:pt x="49733" y="621652"/>
                  </a:lnTo>
                  <a:lnTo>
                    <a:pt x="74599" y="621652"/>
                  </a:lnTo>
                  <a:lnTo>
                    <a:pt x="74599" y="646518"/>
                  </a:lnTo>
                  <a:lnTo>
                    <a:pt x="124333" y="646518"/>
                  </a:lnTo>
                  <a:lnTo>
                    <a:pt x="124333" y="671372"/>
                  </a:lnTo>
                  <a:lnTo>
                    <a:pt x="323265" y="671372"/>
                  </a:lnTo>
                  <a:lnTo>
                    <a:pt x="323265" y="646518"/>
                  </a:lnTo>
                  <a:lnTo>
                    <a:pt x="372999" y="646518"/>
                  </a:lnTo>
                  <a:lnTo>
                    <a:pt x="372999" y="621652"/>
                  </a:lnTo>
                  <a:lnTo>
                    <a:pt x="397865" y="621652"/>
                  </a:lnTo>
                  <a:lnTo>
                    <a:pt x="397865" y="596785"/>
                  </a:lnTo>
                  <a:lnTo>
                    <a:pt x="422732" y="596785"/>
                  </a:lnTo>
                  <a:lnTo>
                    <a:pt x="422732" y="571919"/>
                  </a:lnTo>
                  <a:lnTo>
                    <a:pt x="447586" y="571919"/>
                  </a:lnTo>
                  <a:lnTo>
                    <a:pt x="447586" y="372986"/>
                  </a:lnTo>
                  <a:close/>
                </a:path>
              </a:pathLst>
            </a:custGeom>
            <a:solidFill>
              <a:srgbClr val="7272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139915" y="4485118"/>
              <a:ext cx="50165" cy="224154"/>
            </a:xfrm>
            <a:custGeom>
              <a:avLst/>
              <a:gdLst/>
              <a:ahLst/>
              <a:cxnLst/>
              <a:rect l="l" t="t" r="r" b="b"/>
              <a:pathLst>
                <a:path w="50165" h="224154">
                  <a:moveTo>
                    <a:pt x="24867" y="0"/>
                  </a:moveTo>
                  <a:lnTo>
                    <a:pt x="15210" y="1961"/>
                  </a:lnTo>
                  <a:lnTo>
                    <a:pt x="7303" y="7303"/>
                  </a:lnTo>
                  <a:lnTo>
                    <a:pt x="1961" y="15210"/>
                  </a:lnTo>
                  <a:lnTo>
                    <a:pt x="0" y="24865"/>
                  </a:lnTo>
                  <a:lnTo>
                    <a:pt x="0" y="223794"/>
                  </a:lnTo>
                  <a:lnTo>
                    <a:pt x="49733" y="223794"/>
                  </a:lnTo>
                  <a:lnTo>
                    <a:pt x="49733" y="24865"/>
                  </a:lnTo>
                  <a:lnTo>
                    <a:pt x="47771" y="15210"/>
                  </a:lnTo>
                  <a:lnTo>
                    <a:pt x="42429" y="7303"/>
                  </a:lnTo>
                  <a:lnTo>
                    <a:pt x="34522" y="1961"/>
                  </a:lnTo>
                  <a:lnTo>
                    <a:pt x="24867" y="0"/>
                  </a:lnTo>
                  <a:close/>
                </a:path>
              </a:pathLst>
            </a:custGeom>
            <a:solidFill>
              <a:srgbClr val="F2E6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41514" y="4261329"/>
              <a:ext cx="398145" cy="497840"/>
            </a:xfrm>
            <a:custGeom>
              <a:avLst/>
              <a:gdLst/>
              <a:ahLst/>
              <a:cxnLst/>
              <a:rect l="l" t="t" r="r" b="b"/>
              <a:pathLst>
                <a:path w="398144" h="497839">
                  <a:moveTo>
                    <a:pt x="49733" y="149199"/>
                  </a:moveTo>
                  <a:lnTo>
                    <a:pt x="47777" y="158851"/>
                  </a:lnTo>
                  <a:lnTo>
                    <a:pt x="42430" y="166763"/>
                  </a:lnTo>
                  <a:lnTo>
                    <a:pt x="34518" y="172097"/>
                  </a:lnTo>
                  <a:lnTo>
                    <a:pt x="24866" y="174066"/>
                  </a:lnTo>
                  <a:lnTo>
                    <a:pt x="15214" y="172097"/>
                  </a:lnTo>
                  <a:lnTo>
                    <a:pt x="7302" y="166763"/>
                  </a:lnTo>
                  <a:lnTo>
                    <a:pt x="1968" y="158851"/>
                  </a:lnTo>
                  <a:lnTo>
                    <a:pt x="0" y="149199"/>
                  </a:lnTo>
                  <a:lnTo>
                    <a:pt x="0" y="422224"/>
                  </a:lnTo>
                  <a:lnTo>
                    <a:pt x="49733" y="422224"/>
                  </a:lnTo>
                  <a:lnTo>
                    <a:pt x="49733" y="174066"/>
                  </a:lnTo>
                  <a:lnTo>
                    <a:pt x="49733" y="149199"/>
                  </a:lnTo>
                  <a:close/>
                </a:path>
                <a:path w="398144" h="497839">
                  <a:moveTo>
                    <a:pt x="149199" y="3759"/>
                  </a:moveTo>
                  <a:lnTo>
                    <a:pt x="147231" y="13411"/>
                  </a:lnTo>
                  <a:lnTo>
                    <a:pt x="141897" y="21310"/>
                  </a:lnTo>
                  <a:lnTo>
                    <a:pt x="133985" y="26657"/>
                  </a:lnTo>
                  <a:lnTo>
                    <a:pt x="124333" y="28625"/>
                  </a:lnTo>
                  <a:lnTo>
                    <a:pt x="114681" y="26657"/>
                  </a:lnTo>
                  <a:lnTo>
                    <a:pt x="106768" y="21310"/>
                  </a:lnTo>
                  <a:lnTo>
                    <a:pt x="101434" y="13411"/>
                  </a:lnTo>
                  <a:lnTo>
                    <a:pt x="99466" y="3759"/>
                  </a:lnTo>
                  <a:lnTo>
                    <a:pt x="99466" y="276783"/>
                  </a:lnTo>
                  <a:lnTo>
                    <a:pt x="149199" y="276783"/>
                  </a:lnTo>
                  <a:lnTo>
                    <a:pt x="149199" y="28625"/>
                  </a:lnTo>
                  <a:lnTo>
                    <a:pt x="149199" y="3759"/>
                  </a:lnTo>
                  <a:close/>
                </a:path>
                <a:path w="398144" h="497839">
                  <a:moveTo>
                    <a:pt x="248666" y="74599"/>
                  </a:moveTo>
                  <a:lnTo>
                    <a:pt x="246697" y="84251"/>
                  </a:lnTo>
                  <a:lnTo>
                    <a:pt x="241363" y="92163"/>
                  </a:lnTo>
                  <a:lnTo>
                    <a:pt x="233451" y="97497"/>
                  </a:lnTo>
                  <a:lnTo>
                    <a:pt x="223799" y="99466"/>
                  </a:lnTo>
                  <a:lnTo>
                    <a:pt x="214134" y="97497"/>
                  </a:lnTo>
                  <a:lnTo>
                    <a:pt x="206235" y="92163"/>
                  </a:lnTo>
                  <a:lnTo>
                    <a:pt x="200888" y="84251"/>
                  </a:lnTo>
                  <a:lnTo>
                    <a:pt x="198932" y="74599"/>
                  </a:lnTo>
                  <a:lnTo>
                    <a:pt x="198932" y="347637"/>
                  </a:lnTo>
                  <a:lnTo>
                    <a:pt x="248666" y="347637"/>
                  </a:lnTo>
                  <a:lnTo>
                    <a:pt x="248666" y="74599"/>
                  </a:lnTo>
                  <a:close/>
                </a:path>
                <a:path w="398144" h="497839">
                  <a:moveTo>
                    <a:pt x="397852" y="24866"/>
                  </a:moveTo>
                  <a:lnTo>
                    <a:pt x="395897" y="15214"/>
                  </a:lnTo>
                  <a:lnTo>
                    <a:pt x="390550" y="7302"/>
                  </a:lnTo>
                  <a:lnTo>
                    <a:pt x="382651" y="1955"/>
                  </a:lnTo>
                  <a:lnTo>
                    <a:pt x="372999" y="0"/>
                  </a:lnTo>
                  <a:lnTo>
                    <a:pt x="363334" y="1955"/>
                  </a:lnTo>
                  <a:lnTo>
                    <a:pt x="355434" y="7302"/>
                  </a:lnTo>
                  <a:lnTo>
                    <a:pt x="350088" y="15214"/>
                  </a:lnTo>
                  <a:lnTo>
                    <a:pt x="348132" y="24866"/>
                  </a:lnTo>
                  <a:lnTo>
                    <a:pt x="348132" y="174561"/>
                  </a:lnTo>
                  <a:lnTo>
                    <a:pt x="346163" y="184213"/>
                  </a:lnTo>
                  <a:lnTo>
                    <a:pt x="340817" y="192112"/>
                  </a:lnTo>
                  <a:lnTo>
                    <a:pt x="332917" y="197459"/>
                  </a:lnTo>
                  <a:lnTo>
                    <a:pt x="323265" y="199415"/>
                  </a:lnTo>
                  <a:lnTo>
                    <a:pt x="313601" y="197459"/>
                  </a:lnTo>
                  <a:lnTo>
                    <a:pt x="305701" y="192112"/>
                  </a:lnTo>
                  <a:lnTo>
                    <a:pt x="300355" y="184213"/>
                  </a:lnTo>
                  <a:lnTo>
                    <a:pt x="298399" y="174561"/>
                  </a:lnTo>
                  <a:lnTo>
                    <a:pt x="298399" y="447586"/>
                  </a:lnTo>
                  <a:lnTo>
                    <a:pt x="348132" y="447586"/>
                  </a:lnTo>
                  <a:lnTo>
                    <a:pt x="348132" y="497319"/>
                  </a:lnTo>
                  <a:lnTo>
                    <a:pt x="397852" y="497319"/>
                  </a:lnTo>
                  <a:lnTo>
                    <a:pt x="397852" y="24866"/>
                  </a:lnTo>
                  <a:close/>
                </a:path>
              </a:pathLst>
            </a:custGeom>
            <a:solidFill>
              <a:srgbClr val="7272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41514" y="4311063"/>
              <a:ext cx="348615" cy="398145"/>
            </a:xfrm>
            <a:custGeom>
              <a:avLst/>
              <a:gdLst/>
              <a:ahLst/>
              <a:cxnLst/>
              <a:rect l="l" t="t" r="r" b="b"/>
              <a:pathLst>
                <a:path w="348615" h="398145">
                  <a:moveTo>
                    <a:pt x="348132" y="198920"/>
                  </a:moveTo>
                  <a:lnTo>
                    <a:pt x="346163" y="189268"/>
                  </a:lnTo>
                  <a:lnTo>
                    <a:pt x="340817" y="181368"/>
                  </a:lnTo>
                  <a:lnTo>
                    <a:pt x="332917" y="176022"/>
                  </a:lnTo>
                  <a:lnTo>
                    <a:pt x="323265" y="174066"/>
                  </a:lnTo>
                  <a:lnTo>
                    <a:pt x="313601" y="176022"/>
                  </a:lnTo>
                  <a:lnTo>
                    <a:pt x="305701" y="181368"/>
                  </a:lnTo>
                  <a:lnTo>
                    <a:pt x="300355" y="189268"/>
                  </a:lnTo>
                  <a:lnTo>
                    <a:pt x="298399" y="198920"/>
                  </a:lnTo>
                  <a:lnTo>
                    <a:pt x="298399" y="174066"/>
                  </a:lnTo>
                  <a:lnTo>
                    <a:pt x="248666" y="174066"/>
                  </a:lnTo>
                  <a:lnTo>
                    <a:pt x="248666" y="99961"/>
                  </a:lnTo>
                  <a:lnTo>
                    <a:pt x="246697" y="90297"/>
                  </a:lnTo>
                  <a:lnTo>
                    <a:pt x="241363" y="82397"/>
                  </a:lnTo>
                  <a:lnTo>
                    <a:pt x="233451" y="77050"/>
                  </a:lnTo>
                  <a:lnTo>
                    <a:pt x="223799" y="75095"/>
                  </a:lnTo>
                  <a:lnTo>
                    <a:pt x="214134" y="77050"/>
                  </a:lnTo>
                  <a:lnTo>
                    <a:pt x="206235" y="82397"/>
                  </a:lnTo>
                  <a:lnTo>
                    <a:pt x="200888" y="90297"/>
                  </a:lnTo>
                  <a:lnTo>
                    <a:pt x="198932" y="99961"/>
                  </a:lnTo>
                  <a:lnTo>
                    <a:pt x="198932" y="174066"/>
                  </a:lnTo>
                  <a:lnTo>
                    <a:pt x="149199" y="174066"/>
                  </a:lnTo>
                  <a:lnTo>
                    <a:pt x="149199" y="24866"/>
                  </a:lnTo>
                  <a:lnTo>
                    <a:pt x="147231" y="15214"/>
                  </a:lnTo>
                  <a:lnTo>
                    <a:pt x="141897" y="7302"/>
                  </a:lnTo>
                  <a:lnTo>
                    <a:pt x="133985" y="1968"/>
                  </a:lnTo>
                  <a:lnTo>
                    <a:pt x="124333" y="0"/>
                  </a:lnTo>
                  <a:lnTo>
                    <a:pt x="114681" y="1968"/>
                  </a:lnTo>
                  <a:lnTo>
                    <a:pt x="106768" y="7302"/>
                  </a:lnTo>
                  <a:lnTo>
                    <a:pt x="101434" y="15214"/>
                  </a:lnTo>
                  <a:lnTo>
                    <a:pt x="99466" y="24866"/>
                  </a:lnTo>
                  <a:lnTo>
                    <a:pt x="99466" y="174066"/>
                  </a:lnTo>
                  <a:lnTo>
                    <a:pt x="49733" y="174066"/>
                  </a:lnTo>
                  <a:lnTo>
                    <a:pt x="49733" y="223799"/>
                  </a:lnTo>
                  <a:lnTo>
                    <a:pt x="47777" y="214134"/>
                  </a:lnTo>
                  <a:lnTo>
                    <a:pt x="42430" y="206235"/>
                  </a:lnTo>
                  <a:lnTo>
                    <a:pt x="34518" y="200888"/>
                  </a:lnTo>
                  <a:lnTo>
                    <a:pt x="24866" y="198932"/>
                  </a:lnTo>
                  <a:lnTo>
                    <a:pt x="15214" y="200888"/>
                  </a:lnTo>
                  <a:lnTo>
                    <a:pt x="7302" y="206235"/>
                  </a:lnTo>
                  <a:lnTo>
                    <a:pt x="1968" y="214134"/>
                  </a:lnTo>
                  <a:lnTo>
                    <a:pt x="0" y="223799"/>
                  </a:lnTo>
                  <a:lnTo>
                    <a:pt x="0" y="397852"/>
                  </a:lnTo>
                  <a:lnTo>
                    <a:pt x="49733" y="397852"/>
                  </a:lnTo>
                  <a:lnTo>
                    <a:pt x="49733" y="348119"/>
                  </a:lnTo>
                  <a:lnTo>
                    <a:pt x="99466" y="348119"/>
                  </a:lnTo>
                  <a:lnTo>
                    <a:pt x="149199" y="348119"/>
                  </a:lnTo>
                  <a:lnTo>
                    <a:pt x="198932" y="348119"/>
                  </a:lnTo>
                  <a:lnTo>
                    <a:pt x="248666" y="348119"/>
                  </a:lnTo>
                  <a:lnTo>
                    <a:pt x="298399" y="348119"/>
                  </a:lnTo>
                  <a:lnTo>
                    <a:pt x="298399" y="397852"/>
                  </a:lnTo>
                  <a:lnTo>
                    <a:pt x="348132" y="397852"/>
                  </a:lnTo>
                  <a:lnTo>
                    <a:pt x="348132" y="198920"/>
                  </a:lnTo>
                  <a:close/>
                </a:path>
              </a:pathLst>
            </a:custGeom>
            <a:solidFill>
              <a:srgbClr val="B0AB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91781" y="3903139"/>
              <a:ext cx="398145" cy="718820"/>
            </a:xfrm>
            <a:custGeom>
              <a:avLst/>
              <a:gdLst/>
              <a:ahLst/>
              <a:cxnLst/>
              <a:rect l="l" t="t" r="r" b="b"/>
              <a:pathLst>
                <a:path w="398144" h="718820">
                  <a:moveTo>
                    <a:pt x="49733" y="370624"/>
                  </a:moveTo>
                  <a:lnTo>
                    <a:pt x="47777" y="360972"/>
                  </a:lnTo>
                  <a:lnTo>
                    <a:pt x="42430" y="353060"/>
                  </a:lnTo>
                  <a:lnTo>
                    <a:pt x="34531" y="347726"/>
                  </a:lnTo>
                  <a:lnTo>
                    <a:pt x="24866" y="345757"/>
                  </a:lnTo>
                  <a:lnTo>
                    <a:pt x="15214" y="347726"/>
                  </a:lnTo>
                  <a:lnTo>
                    <a:pt x="7302" y="353060"/>
                  </a:lnTo>
                  <a:lnTo>
                    <a:pt x="1968" y="360972"/>
                  </a:lnTo>
                  <a:lnTo>
                    <a:pt x="0" y="370624"/>
                  </a:lnTo>
                  <a:lnTo>
                    <a:pt x="0" y="420357"/>
                  </a:lnTo>
                  <a:lnTo>
                    <a:pt x="1968" y="430009"/>
                  </a:lnTo>
                  <a:lnTo>
                    <a:pt x="7302" y="437921"/>
                  </a:lnTo>
                  <a:lnTo>
                    <a:pt x="15214" y="443268"/>
                  </a:lnTo>
                  <a:lnTo>
                    <a:pt x="24866" y="445223"/>
                  </a:lnTo>
                  <a:lnTo>
                    <a:pt x="34531" y="443268"/>
                  </a:lnTo>
                  <a:lnTo>
                    <a:pt x="42430" y="437921"/>
                  </a:lnTo>
                  <a:lnTo>
                    <a:pt x="47777" y="430009"/>
                  </a:lnTo>
                  <a:lnTo>
                    <a:pt x="49733" y="420357"/>
                  </a:lnTo>
                  <a:lnTo>
                    <a:pt x="49733" y="370624"/>
                  </a:lnTo>
                  <a:close/>
                </a:path>
                <a:path w="398144" h="718820">
                  <a:moveTo>
                    <a:pt x="149199" y="246291"/>
                  </a:moveTo>
                  <a:lnTo>
                    <a:pt x="147243" y="236639"/>
                  </a:lnTo>
                  <a:lnTo>
                    <a:pt x="141897" y="228727"/>
                  </a:lnTo>
                  <a:lnTo>
                    <a:pt x="133997" y="223393"/>
                  </a:lnTo>
                  <a:lnTo>
                    <a:pt x="124333" y="221424"/>
                  </a:lnTo>
                  <a:lnTo>
                    <a:pt x="114681" y="223393"/>
                  </a:lnTo>
                  <a:lnTo>
                    <a:pt x="106768" y="228727"/>
                  </a:lnTo>
                  <a:lnTo>
                    <a:pt x="101434" y="236639"/>
                  </a:lnTo>
                  <a:lnTo>
                    <a:pt x="99466" y="246291"/>
                  </a:lnTo>
                  <a:lnTo>
                    <a:pt x="99466" y="681443"/>
                  </a:lnTo>
                  <a:lnTo>
                    <a:pt x="101434" y="691108"/>
                  </a:lnTo>
                  <a:lnTo>
                    <a:pt x="106768" y="699008"/>
                  </a:lnTo>
                  <a:lnTo>
                    <a:pt x="114681" y="704354"/>
                  </a:lnTo>
                  <a:lnTo>
                    <a:pt x="124333" y="706310"/>
                  </a:lnTo>
                  <a:lnTo>
                    <a:pt x="133997" y="704354"/>
                  </a:lnTo>
                  <a:lnTo>
                    <a:pt x="141897" y="699008"/>
                  </a:lnTo>
                  <a:lnTo>
                    <a:pt x="147243" y="691108"/>
                  </a:lnTo>
                  <a:lnTo>
                    <a:pt x="149199" y="681443"/>
                  </a:lnTo>
                  <a:lnTo>
                    <a:pt x="149199" y="246291"/>
                  </a:lnTo>
                  <a:close/>
                </a:path>
                <a:path w="398144" h="718820">
                  <a:moveTo>
                    <a:pt x="149199" y="24866"/>
                  </a:moveTo>
                  <a:lnTo>
                    <a:pt x="147243" y="15214"/>
                  </a:lnTo>
                  <a:lnTo>
                    <a:pt x="141897" y="7302"/>
                  </a:lnTo>
                  <a:lnTo>
                    <a:pt x="133997" y="1968"/>
                  </a:lnTo>
                  <a:lnTo>
                    <a:pt x="124333" y="0"/>
                  </a:lnTo>
                  <a:lnTo>
                    <a:pt x="114681" y="1968"/>
                  </a:lnTo>
                  <a:lnTo>
                    <a:pt x="106768" y="7302"/>
                  </a:lnTo>
                  <a:lnTo>
                    <a:pt x="101434" y="15214"/>
                  </a:lnTo>
                  <a:lnTo>
                    <a:pt x="99466" y="24866"/>
                  </a:lnTo>
                  <a:lnTo>
                    <a:pt x="99466" y="149199"/>
                  </a:lnTo>
                  <a:lnTo>
                    <a:pt x="101434" y="158851"/>
                  </a:lnTo>
                  <a:lnTo>
                    <a:pt x="106768" y="166763"/>
                  </a:lnTo>
                  <a:lnTo>
                    <a:pt x="114681" y="172097"/>
                  </a:lnTo>
                  <a:lnTo>
                    <a:pt x="124333" y="174066"/>
                  </a:lnTo>
                  <a:lnTo>
                    <a:pt x="133997" y="172097"/>
                  </a:lnTo>
                  <a:lnTo>
                    <a:pt x="141897" y="166763"/>
                  </a:lnTo>
                  <a:lnTo>
                    <a:pt x="147243" y="158851"/>
                  </a:lnTo>
                  <a:lnTo>
                    <a:pt x="149199" y="149199"/>
                  </a:lnTo>
                  <a:lnTo>
                    <a:pt x="149199" y="24866"/>
                  </a:lnTo>
                  <a:close/>
                </a:path>
                <a:path w="398144" h="718820">
                  <a:moveTo>
                    <a:pt x="248666" y="88861"/>
                  </a:moveTo>
                  <a:lnTo>
                    <a:pt x="246697" y="79209"/>
                  </a:lnTo>
                  <a:lnTo>
                    <a:pt x="241363" y="71297"/>
                  </a:lnTo>
                  <a:lnTo>
                    <a:pt x="233451" y="65951"/>
                  </a:lnTo>
                  <a:lnTo>
                    <a:pt x="223799" y="63995"/>
                  </a:lnTo>
                  <a:lnTo>
                    <a:pt x="214147" y="65951"/>
                  </a:lnTo>
                  <a:lnTo>
                    <a:pt x="206235" y="71297"/>
                  </a:lnTo>
                  <a:lnTo>
                    <a:pt x="200888" y="79209"/>
                  </a:lnTo>
                  <a:lnTo>
                    <a:pt x="198932" y="88861"/>
                  </a:lnTo>
                  <a:lnTo>
                    <a:pt x="198932" y="693877"/>
                  </a:lnTo>
                  <a:lnTo>
                    <a:pt x="200888" y="703541"/>
                  </a:lnTo>
                  <a:lnTo>
                    <a:pt x="206235" y="711441"/>
                  </a:lnTo>
                  <a:lnTo>
                    <a:pt x="214147" y="716788"/>
                  </a:lnTo>
                  <a:lnTo>
                    <a:pt x="223799" y="718743"/>
                  </a:lnTo>
                  <a:lnTo>
                    <a:pt x="233451" y="716788"/>
                  </a:lnTo>
                  <a:lnTo>
                    <a:pt x="241363" y="711441"/>
                  </a:lnTo>
                  <a:lnTo>
                    <a:pt x="246697" y="703541"/>
                  </a:lnTo>
                  <a:lnTo>
                    <a:pt x="248666" y="693877"/>
                  </a:lnTo>
                  <a:lnTo>
                    <a:pt x="248666" y="88861"/>
                  </a:lnTo>
                  <a:close/>
                </a:path>
                <a:path w="398144" h="718820">
                  <a:moveTo>
                    <a:pt x="348132" y="333324"/>
                  </a:moveTo>
                  <a:lnTo>
                    <a:pt x="346163" y="323672"/>
                  </a:lnTo>
                  <a:lnTo>
                    <a:pt x="340829" y="315760"/>
                  </a:lnTo>
                  <a:lnTo>
                    <a:pt x="332917" y="310426"/>
                  </a:lnTo>
                  <a:lnTo>
                    <a:pt x="323265" y="308457"/>
                  </a:lnTo>
                  <a:lnTo>
                    <a:pt x="313601" y="310426"/>
                  </a:lnTo>
                  <a:lnTo>
                    <a:pt x="305701" y="315760"/>
                  </a:lnTo>
                  <a:lnTo>
                    <a:pt x="300355" y="323672"/>
                  </a:lnTo>
                  <a:lnTo>
                    <a:pt x="298399" y="333324"/>
                  </a:lnTo>
                  <a:lnTo>
                    <a:pt x="298399" y="644156"/>
                  </a:lnTo>
                  <a:lnTo>
                    <a:pt x="300355" y="653808"/>
                  </a:lnTo>
                  <a:lnTo>
                    <a:pt x="305701" y="661708"/>
                  </a:lnTo>
                  <a:lnTo>
                    <a:pt x="313601" y="667054"/>
                  </a:lnTo>
                  <a:lnTo>
                    <a:pt x="323265" y="669023"/>
                  </a:lnTo>
                  <a:lnTo>
                    <a:pt x="332917" y="667054"/>
                  </a:lnTo>
                  <a:lnTo>
                    <a:pt x="340829" y="661708"/>
                  </a:lnTo>
                  <a:lnTo>
                    <a:pt x="346163" y="653808"/>
                  </a:lnTo>
                  <a:lnTo>
                    <a:pt x="348132" y="644156"/>
                  </a:lnTo>
                  <a:lnTo>
                    <a:pt x="348132" y="333324"/>
                  </a:lnTo>
                  <a:close/>
                </a:path>
                <a:path w="398144" h="718820">
                  <a:moveTo>
                    <a:pt x="397865" y="205143"/>
                  </a:moveTo>
                  <a:lnTo>
                    <a:pt x="395897" y="195491"/>
                  </a:lnTo>
                  <a:lnTo>
                    <a:pt x="390550" y="187579"/>
                  </a:lnTo>
                  <a:lnTo>
                    <a:pt x="382651" y="182245"/>
                  </a:lnTo>
                  <a:lnTo>
                    <a:pt x="372999" y="180276"/>
                  </a:lnTo>
                  <a:lnTo>
                    <a:pt x="363334" y="182245"/>
                  </a:lnTo>
                  <a:lnTo>
                    <a:pt x="355434" y="187579"/>
                  </a:lnTo>
                  <a:lnTo>
                    <a:pt x="350088" y="195491"/>
                  </a:lnTo>
                  <a:lnTo>
                    <a:pt x="348132" y="205143"/>
                  </a:lnTo>
                  <a:lnTo>
                    <a:pt x="348132" y="254876"/>
                  </a:lnTo>
                  <a:lnTo>
                    <a:pt x="350088" y="264528"/>
                  </a:lnTo>
                  <a:lnTo>
                    <a:pt x="355434" y="272440"/>
                  </a:lnTo>
                  <a:lnTo>
                    <a:pt x="363334" y="277787"/>
                  </a:lnTo>
                  <a:lnTo>
                    <a:pt x="372999" y="279742"/>
                  </a:lnTo>
                  <a:lnTo>
                    <a:pt x="382651" y="277787"/>
                  </a:lnTo>
                  <a:lnTo>
                    <a:pt x="390550" y="272440"/>
                  </a:lnTo>
                  <a:lnTo>
                    <a:pt x="395897" y="264528"/>
                  </a:lnTo>
                  <a:lnTo>
                    <a:pt x="397865" y="254876"/>
                  </a:lnTo>
                  <a:lnTo>
                    <a:pt x="397865" y="205143"/>
                  </a:lnTo>
                  <a:close/>
                </a:path>
                <a:path w="398144" h="718820">
                  <a:moveTo>
                    <a:pt x="397865" y="93243"/>
                  </a:moveTo>
                  <a:lnTo>
                    <a:pt x="395897" y="83591"/>
                  </a:lnTo>
                  <a:lnTo>
                    <a:pt x="390550" y="75692"/>
                  </a:lnTo>
                  <a:lnTo>
                    <a:pt x="382651" y="70345"/>
                  </a:lnTo>
                  <a:lnTo>
                    <a:pt x="372999" y="68389"/>
                  </a:lnTo>
                  <a:lnTo>
                    <a:pt x="363334" y="70345"/>
                  </a:lnTo>
                  <a:lnTo>
                    <a:pt x="355434" y="75692"/>
                  </a:lnTo>
                  <a:lnTo>
                    <a:pt x="350088" y="83591"/>
                  </a:lnTo>
                  <a:lnTo>
                    <a:pt x="348132" y="93243"/>
                  </a:lnTo>
                  <a:lnTo>
                    <a:pt x="348132" y="118110"/>
                  </a:lnTo>
                  <a:lnTo>
                    <a:pt x="350088" y="127774"/>
                  </a:lnTo>
                  <a:lnTo>
                    <a:pt x="355434" y="135674"/>
                  </a:lnTo>
                  <a:lnTo>
                    <a:pt x="363334" y="141020"/>
                  </a:lnTo>
                  <a:lnTo>
                    <a:pt x="372999" y="142976"/>
                  </a:lnTo>
                  <a:lnTo>
                    <a:pt x="382651" y="141020"/>
                  </a:lnTo>
                  <a:lnTo>
                    <a:pt x="390550" y="135674"/>
                  </a:lnTo>
                  <a:lnTo>
                    <a:pt x="395897" y="127774"/>
                  </a:lnTo>
                  <a:lnTo>
                    <a:pt x="397865" y="118110"/>
                  </a:lnTo>
                  <a:lnTo>
                    <a:pt x="397865" y="93243"/>
                  </a:lnTo>
                  <a:close/>
                </a:path>
              </a:pathLst>
            </a:custGeom>
            <a:solidFill>
              <a:srgbClr val="7272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6659" y="4634316"/>
              <a:ext cx="397854" cy="397854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841514" y="4659500"/>
              <a:ext cx="348615" cy="298450"/>
            </a:xfrm>
            <a:custGeom>
              <a:avLst/>
              <a:gdLst/>
              <a:ahLst/>
              <a:cxnLst/>
              <a:rect l="l" t="t" r="r" b="b"/>
              <a:pathLst>
                <a:path w="348615" h="298450">
                  <a:moveTo>
                    <a:pt x="348132" y="99060"/>
                  </a:moveTo>
                  <a:lnTo>
                    <a:pt x="323265" y="99060"/>
                  </a:lnTo>
                  <a:lnTo>
                    <a:pt x="323265" y="49530"/>
                  </a:lnTo>
                  <a:lnTo>
                    <a:pt x="298399" y="49530"/>
                  </a:lnTo>
                  <a:lnTo>
                    <a:pt x="298399" y="24130"/>
                  </a:lnTo>
                  <a:lnTo>
                    <a:pt x="248666" y="24130"/>
                  </a:lnTo>
                  <a:lnTo>
                    <a:pt x="248666" y="0"/>
                  </a:lnTo>
                  <a:lnTo>
                    <a:pt x="99466" y="0"/>
                  </a:lnTo>
                  <a:lnTo>
                    <a:pt x="99466" y="24130"/>
                  </a:lnTo>
                  <a:lnTo>
                    <a:pt x="49733" y="24130"/>
                  </a:lnTo>
                  <a:lnTo>
                    <a:pt x="49733" y="49530"/>
                  </a:lnTo>
                  <a:lnTo>
                    <a:pt x="24866" y="49530"/>
                  </a:lnTo>
                  <a:lnTo>
                    <a:pt x="24866" y="99060"/>
                  </a:lnTo>
                  <a:lnTo>
                    <a:pt x="0" y="99060"/>
                  </a:lnTo>
                  <a:lnTo>
                    <a:pt x="0" y="248920"/>
                  </a:lnTo>
                  <a:lnTo>
                    <a:pt x="24866" y="248920"/>
                  </a:lnTo>
                  <a:lnTo>
                    <a:pt x="24866" y="298450"/>
                  </a:lnTo>
                  <a:lnTo>
                    <a:pt x="323265" y="298450"/>
                  </a:lnTo>
                  <a:lnTo>
                    <a:pt x="323265" y="248920"/>
                  </a:lnTo>
                  <a:lnTo>
                    <a:pt x="348132" y="248920"/>
                  </a:lnTo>
                  <a:lnTo>
                    <a:pt x="348132" y="9906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41438" y="4758801"/>
              <a:ext cx="173990" cy="149225"/>
            </a:xfrm>
            <a:custGeom>
              <a:avLst/>
              <a:gdLst/>
              <a:ahLst/>
              <a:cxnLst/>
              <a:rect l="l" t="t" r="r" b="b"/>
              <a:pathLst>
                <a:path w="173990" h="149225">
                  <a:moveTo>
                    <a:pt x="148742" y="49580"/>
                  </a:moveTo>
                  <a:lnTo>
                    <a:pt x="148742" y="49580"/>
                  </a:lnTo>
                  <a:lnTo>
                    <a:pt x="24790" y="49580"/>
                  </a:lnTo>
                  <a:lnTo>
                    <a:pt x="24790" y="74371"/>
                  </a:lnTo>
                  <a:lnTo>
                    <a:pt x="24790" y="99161"/>
                  </a:lnTo>
                  <a:lnTo>
                    <a:pt x="0" y="99161"/>
                  </a:lnTo>
                  <a:lnTo>
                    <a:pt x="0" y="123952"/>
                  </a:lnTo>
                  <a:lnTo>
                    <a:pt x="24790" y="123952"/>
                  </a:lnTo>
                  <a:lnTo>
                    <a:pt x="24790" y="148742"/>
                  </a:lnTo>
                  <a:lnTo>
                    <a:pt x="49580" y="148742"/>
                  </a:lnTo>
                  <a:lnTo>
                    <a:pt x="49580" y="123952"/>
                  </a:lnTo>
                  <a:lnTo>
                    <a:pt x="74371" y="123952"/>
                  </a:lnTo>
                  <a:lnTo>
                    <a:pt x="99161" y="123952"/>
                  </a:lnTo>
                  <a:lnTo>
                    <a:pt x="123952" y="123952"/>
                  </a:lnTo>
                  <a:lnTo>
                    <a:pt x="148742" y="123952"/>
                  </a:lnTo>
                  <a:lnTo>
                    <a:pt x="148742" y="99161"/>
                  </a:lnTo>
                  <a:lnTo>
                    <a:pt x="123952" y="99161"/>
                  </a:lnTo>
                  <a:lnTo>
                    <a:pt x="99161" y="99161"/>
                  </a:lnTo>
                  <a:lnTo>
                    <a:pt x="74371" y="99161"/>
                  </a:lnTo>
                  <a:lnTo>
                    <a:pt x="49580" y="99161"/>
                  </a:lnTo>
                  <a:lnTo>
                    <a:pt x="49580" y="74371"/>
                  </a:lnTo>
                  <a:lnTo>
                    <a:pt x="74371" y="74371"/>
                  </a:lnTo>
                  <a:lnTo>
                    <a:pt x="99161" y="74371"/>
                  </a:lnTo>
                  <a:lnTo>
                    <a:pt x="123952" y="74371"/>
                  </a:lnTo>
                  <a:lnTo>
                    <a:pt x="148742" y="74371"/>
                  </a:lnTo>
                  <a:lnTo>
                    <a:pt x="148742" y="49580"/>
                  </a:lnTo>
                  <a:close/>
                </a:path>
                <a:path w="173990" h="149225">
                  <a:moveTo>
                    <a:pt x="148742" y="0"/>
                  </a:moveTo>
                  <a:lnTo>
                    <a:pt x="148742" y="0"/>
                  </a:lnTo>
                  <a:lnTo>
                    <a:pt x="24790" y="0"/>
                  </a:lnTo>
                  <a:lnTo>
                    <a:pt x="24790" y="24790"/>
                  </a:lnTo>
                  <a:lnTo>
                    <a:pt x="148742" y="24790"/>
                  </a:lnTo>
                  <a:lnTo>
                    <a:pt x="148742" y="0"/>
                  </a:lnTo>
                  <a:close/>
                </a:path>
                <a:path w="173990" h="149225">
                  <a:moveTo>
                    <a:pt x="173532" y="24790"/>
                  </a:moveTo>
                  <a:lnTo>
                    <a:pt x="148742" y="24790"/>
                  </a:lnTo>
                  <a:lnTo>
                    <a:pt x="148742" y="49580"/>
                  </a:lnTo>
                  <a:lnTo>
                    <a:pt x="173532" y="49580"/>
                  </a:lnTo>
                  <a:lnTo>
                    <a:pt x="173532" y="2479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40989" y="4659181"/>
              <a:ext cx="124460" cy="25400"/>
            </a:xfrm>
            <a:custGeom>
              <a:avLst/>
              <a:gdLst/>
              <a:ahLst/>
              <a:cxnLst/>
              <a:rect l="l" t="t" r="r" b="b"/>
              <a:pathLst>
                <a:path w="124459" h="25400">
                  <a:moveTo>
                    <a:pt x="124329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124329" y="24865"/>
                  </a:lnTo>
                  <a:lnTo>
                    <a:pt x="124329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90184" y="4808340"/>
              <a:ext cx="25400" cy="50165"/>
            </a:xfrm>
            <a:custGeom>
              <a:avLst/>
              <a:gdLst/>
              <a:ahLst/>
              <a:cxnLst/>
              <a:rect l="l" t="t" r="r" b="b"/>
              <a:pathLst>
                <a:path w="25400" h="50164">
                  <a:moveTo>
                    <a:pt x="24865" y="0"/>
                  </a:moveTo>
                  <a:lnTo>
                    <a:pt x="0" y="0"/>
                  </a:lnTo>
                  <a:lnTo>
                    <a:pt x="0" y="49730"/>
                  </a:lnTo>
                  <a:lnTo>
                    <a:pt x="24865" y="49730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16120" y="4684047"/>
              <a:ext cx="50165" cy="25400"/>
            </a:xfrm>
            <a:custGeom>
              <a:avLst/>
              <a:gdLst/>
              <a:ahLst/>
              <a:cxnLst/>
              <a:rect l="l" t="t" r="r" b="b"/>
              <a:pathLst>
                <a:path w="50165" h="25400">
                  <a:moveTo>
                    <a:pt x="49734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49734" y="24865"/>
                  </a:lnTo>
                  <a:lnTo>
                    <a:pt x="49734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91247" y="4659183"/>
              <a:ext cx="199390" cy="50165"/>
            </a:xfrm>
            <a:custGeom>
              <a:avLst/>
              <a:gdLst/>
              <a:ahLst/>
              <a:cxnLst/>
              <a:rect l="l" t="t" r="r" b="b"/>
              <a:pathLst>
                <a:path w="199390" h="50164">
                  <a:moveTo>
                    <a:pt x="24866" y="24866"/>
                  </a:moveTo>
                  <a:lnTo>
                    <a:pt x="0" y="24866"/>
                  </a:lnTo>
                  <a:lnTo>
                    <a:pt x="0" y="49733"/>
                  </a:lnTo>
                  <a:lnTo>
                    <a:pt x="24866" y="49733"/>
                  </a:lnTo>
                  <a:lnTo>
                    <a:pt x="24866" y="24866"/>
                  </a:lnTo>
                  <a:close/>
                </a:path>
                <a:path w="199390" h="50164">
                  <a:moveTo>
                    <a:pt x="198932" y="0"/>
                  </a:moveTo>
                  <a:lnTo>
                    <a:pt x="174066" y="0"/>
                  </a:lnTo>
                  <a:lnTo>
                    <a:pt x="174066" y="24866"/>
                  </a:lnTo>
                  <a:lnTo>
                    <a:pt x="198932" y="24866"/>
                  </a:lnTo>
                  <a:lnTo>
                    <a:pt x="198932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65319" y="4684047"/>
              <a:ext cx="50165" cy="25400"/>
            </a:xfrm>
            <a:custGeom>
              <a:avLst/>
              <a:gdLst/>
              <a:ahLst/>
              <a:cxnLst/>
              <a:rect l="l" t="t" r="r" b="b"/>
              <a:pathLst>
                <a:path w="50165" h="25400">
                  <a:moveTo>
                    <a:pt x="49730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49730" y="24865"/>
                  </a:lnTo>
                  <a:lnTo>
                    <a:pt x="49730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65847" y="4684049"/>
              <a:ext cx="174625" cy="25400"/>
            </a:xfrm>
            <a:custGeom>
              <a:avLst/>
              <a:gdLst/>
              <a:ahLst/>
              <a:cxnLst/>
              <a:rect l="l" t="t" r="r" b="b"/>
              <a:pathLst>
                <a:path w="174625" h="25400">
                  <a:moveTo>
                    <a:pt x="99466" y="0"/>
                  </a:moveTo>
                  <a:lnTo>
                    <a:pt x="0" y="0"/>
                  </a:lnTo>
                  <a:lnTo>
                    <a:pt x="0" y="24866"/>
                  </a:lnTo>
                  <a:lnTo>
                    <a:pt x="99466" y="24866"/>
                  </a:lnTo>
                  <a:lnTo>
                    <a:pt x="99466" y="0"/>
                  </a:lnTo>
                  <a:close/>
                </a:path>
                <a:path w="174625" h="25400">
                  <a:moveTo>
                    <a:pt x="174066" y="0"/>
                  </a:moveTo>
                  <a:lnTo>
                    <a:pt x="149199" y="0"/>
                  </a:lnTo>
                  <a:lnTo>
                    <a:pt x="149199" y="24866"/>
                  </a:lnTo>
                  <a:lnTo>
                    <a:pt x="174066" y="24866"/>
                  </a:lnTo>
                  <a:lnTo>
                    <a:pt x="174066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66390" y="475864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66390" y="470891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66390" y="47337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7"/>
                  </a:lnTo>
                  <a:lnTo>
                    <a:pt x="24865" y="24867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41524" y="475864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41524" y="47835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41524" y="488297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41524" y="48581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66390" y="4783510"/>
              <a:ext cx="25400" cy="99695"/>
            </a:xfrm>
            <a:custGeom>
              <a:avLst/>
              <a:gdLst/>
              <a:ahLst/>
              <a:cxnLst/>
              <a:rect l="l" t="t" r="r" b="b"/>
              <a:pathLst>
                <a:path w="25400" h="99695">
                  <a:moveTo>
                    <a:pt x="24865" y="0"/>
                  </a:moveTo>
                  <a:lnTo>
                    <a:pt x="0" y="0"/>
                  </a:lnTo>
                  <a:lnTo>
                    <a:pt x="0" y="99465"/>
                  </a:lnTo>
                  <a:lnTo>
                    <a:pt x="24865" y="994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66390" y="4882976"/>
              <a:ext cx="25400" cy="50165"/>
            </a:xfrm>
            <a:custGeom>
              <a:avLst/>
              <a:gdLst/>
              <a:ahLst/>
              <a:cxnLst/>
              <a:rect l="l" t="t" r="r" b="b"/>
              <a:pathLst>
                <a:path w="25400" h="50164">
                  <a:moveTo>
                    <a:pt x="24865" y="0"/>
                  </a:moveTo>
                  <a:lnTo>
                    <a:pt x="0" y="0"/>
                  </a:lnTo>
                  <a:lnTo>
                    <a:pt x="0" y="49730"/>
                  </a:lnTo>
                  <a:lnTo>
                    <a:pt x="24865" y="49730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66381" y="4733782"/>
              <a:ext cx="50165" cy="224154"/>
            </a:xfrm>
            <a:custGeom>
              <a:avLst/>
              <a:gdLst/>
              <a:ahLst/>
              <a:cxnLst/>
              <a:rect l="l" t="t" r="r" b="b"/>
              <a:pathLst>
                <a:path w="50165" h="224154">
                  <a:moveTo>
                    <a:pt x="24866" y="198932"/>
                  </a:moveTo>
                  <a:lnTo>
                    <a:pt x="0" y="198932"/>
                  </a:lnTo>
                  <a:lnTo>
                    <a:pt x="0" y="223799"/>
                  </a:lnTo>
                  <a:lnTo>
                    <a:pt x="24866" y="223799"/>
                  </a:lnTo>
                  <a:lnTo>
                    <a:pt x="24866" y="198932"/>
                  </a:lnTo>
                  <a:close/>
                </a:path>
                <a:path w="50165" h="224154">
                  <a:moveTo>
                    <a:pt x="49733" y="0"/>
                  </a:moveTo>
                  <a:lnTo>
                    <a:pt x="24866" y="0"/>
                  </a:lnTo>
                  <a:lnTo>
                    <a:pt x="24866" y="49733"/>
                  </a:lnTo>
                  <a:lnTo>
                    <a:pt x="49733" y="49733"/>
                  </a:lnTo>
                  <a:lnTo>
                    <a:pt x="49733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91247" y="4783515"/>
              <a:ext cx="25400" cy="124460"/>
            </a:xfrm>
            <a:custGeom>
              <a:avLst/>
              <a:gdLst/>
              <a:ahLst/>
              <a:cxnLst/>
              <a:rect l="l" t="t" r="r" b="b"/>
              <a:pathLst>
                <a:path w="25400" h="124460">
                  <a:moveTo>
                    <a:pt x="24866" y="99466"/>
                  </a:moveTo>
                  <a:lnTo>
                    <a:pt x="0" y="99466"/>
                  </a:lnTo>
                  <a:lnTo>
                    <a:pt x="0" y="124333"/>
                  </a:lnTo>
                  <a:lnTo>
                    <a:pt x="24866" y="124333"/>
                  </a:lnTo>
                  <a:lnTo>
                    <a:pt x="24866" y="99466"/>
                  </a:lnTo>
                  <a:close/>
                </a:path>
                <a:path w="25400" h="124460">
                  <a:moveTo>
                    <a:pt x="24866" y="0"/>
                  </a:moveTo>
                  <a:lnTo>
                    <a:pt x="0" y="0"/>
                  </a:lnTo>
                  <a:lnTo>
                    <a:pt x="0" y="49733"/>
                  </a:lnTo>
                  <a:lnTo>
                    <a:pt x="24866" y="49733"/>
                  </a:lnTo>
                  <a:lnTo>
                    <a:pt x="24866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91247" y="4907848"/>
              <a:ext cx="74930" cy="99695"/>
            </a:xfrm>
            <a:custGeom>
              <a:avLst/>
              <a:gdLst/>
              <a:ahLst/>
              <a:cxnLst/>
              <a:rect l="l" t="t" r="r" b="b"/>
              <a:pathLst>
                <a:path w="74930" h="99695">
                  <a:moveTo>
                    <a:pt x="24866" y="49733"/>
                  </a:moveTo>
                  <a:lnTo>
                    <a:pt x="0" y="49733"/>
                  </a:lnTo>
                  <a:lnTo>
                    <a:pt x="0" y="74599"/>
                  </a:lnTo>
                  <a:lnTo>
                    <a:pt x="24866" y="74599"/>
                  </a:lnTo>
                  <a:lnTo>
                    <a:pt x="24866" y="49733"/>
                  </a:lnTo>
                  <a:close/>
                </a:path>
                <a:path w="74930" h="99695">
                  <a:moveTo>
                    <a:pt x="24866" y="0"/>
                  </a:moveTo>
                  <a:lnTo>
                    <a:pt x="0" y="0"/>
                  </a:lnTo>
                  <a:lnTo>
                    <a:pt x="0" y="24866"/>
                  </a:lnTo>
                  <a:lnTo>
                    <a:pt x="24866" y="24866"/>
                  </a:lnTo>
                  <a:lnTo>
                    <a:pt x="24866" y="0"/>
                  </a:lnTo>
                  <a:close/>
                </a:path>
                <a:path w="74930" h="99695">
                  <a:moveTo>
                    <a:pt x="74599" y="74599"/>
                  </a:moveTo>
                  <a:lnTo>
                    <a:pt x="49733" y="74599"/>
                  </a:lnTo>
                  <a:lnTo>
                    <a:pt x="49733" y="99466"/>
                  </a:lnTo>
                  <a:lnTo>
                    <a:pt x="74599" y="99466"/>
                  </a:lnTo>
                  <a:lnTo>
                    <a:pt x="74599" y="74599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65855" y="4982439"/>
              <a:ext cx="124460" cy="25400"/>
            </a:xfrm>
            <a:custGeom>
              <a:avLst/>
              <a:gdLst/>
              <a:ahLst/>
              <a:cxnLst/>
              <a:rect l="l" t="t" r="r" b="b"/>
              <a:pathLst>
                <a:path w="124459" h="25400">
                  <a:moveTo>
                    <a:pt x="124329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124329" y="24865"/>
                  </a:lnTo>
                  <a:lnTo>
                    <a:pt x="124329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090180" y="4708916"/>
              <a:ext cx="99695" cy="273685"/>
            </a:xfrm>
            <a:custGeom>
              <a:avLst/>
              <a:gdLst/>
              <a:ahLst/>
              <a:cxnLst/>
              <a:rect l="l" t="t" r="r" b="b"/>
              <a:pathLst>
                <a:path w="99694" h="273685">
                  <a:moveTo>
                    <a:pt x="74599" y="223964"/>
                  </a:moveTo>
                  <a:lnTo>
                    <a:pt x="49733" y="223964"/>
                  </a:lnTo>
                  <a:lnTo>
                    <a:pt x="49733" y="248666"/>
                  </a:lnTo>
                  <a:lnTo>
                    <a:pt x="0" y="248666"/>
                  </a:lnTo>
                  <a:lnTo>
                    <a:pt x="0" y="273532"/>
                  </a:lnTo>
                  <a:lnTo>
                    <a:pt x="49733" y="273532"/>
                  </a:lnTo>
                  <a:lnTo>
                    <a:pt x="49733" y="248831"/>
                  </a:lnTo>
                  <a:lnTo>
                    <a:pt x="74599" y="248831"/>
                  </a:lnTo>
                  <a:lnTo>
                    <a:pt x="74599" y="223964"/>
                  </a:lnTo>
                  <a:close/>
                </a:path>
                <a:path w="99694" h="273685">
                  <a:moveTo>
                    <a:pt x="74599" y="0"/>
                  </a:moveTo>
                  <a:lnTo>
                    <a:pt x="49733" y="0"/>
                  </a:lnTo>
                  <a:lnTo>
                    <a:pt x="49733" y="24866"/>
                  </a:lnTo>
                  <a:lnTo>
                    <a:pt x="74599" y="24866"/>
                  </a:lnTo>
                  <a:lnTo>
                    <a:pt x="74599" y="0"/>
                  </a:lnTo>
                  <a:close/>
                </a:path>
                <a:path w="99694" h="273685">
                  <a:moveTo>
                    <a:pt x="99466" y="174066"/>
                  </a:moveTo>
                  <a:lnTo>
                    <a:pt x="74599" y="174066"/>
                  </a:lnTo>
                  <a:lnTo>
                    <a:pt x="74599" y="198932"/>
                  </a:lnTo>
                  <a:lnTo>
                    <a:pt x="99466" y="198932"/>
                  </a:lnTo>
                  <a:lnTo>
                    <a:pt x="99466" y="174066"/>
                  </a:lnTo>
                  <a:close/>
                </a:path>
                <a:path w="99694" h="273685">
                  <a:moveTo>
                    <a:pt x="99466" y="49733"/>
                  </a:moveTo>
                  <a:lnTo>
                    <a:pt x="74599" y="49733"/>
                  </a:lnTo>
                  <a:lnTo>
                    <a:pt x="74599" y="74599"/>
                  </a:lnTo>
                  <a:lnTo>
                    <a:pt x="99466" y="74599"/>
                  </a:lnTo>
                  <a:lnTo>
                    <a:pt x="99466" y="49733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91247" y="4708916"/>
              <a:ext cx="298450" cy="274320"/>
            </a:xfrm>
            <a:custGeom>
              <a:avLst/>
              <a:gdLst/>
              <a:ahLst/>
              <a:cxnLst/>
              <a:rect l="l" t="t" r="r" b="b"/>
              <a:pathLst>
                <a:path w="298450" h="274320">
                  <a:moveTo>
                    <a:pt x="24866" y="223964"/>
                  </a:moveTo>
                  <a:lnTo>
                    <a:pt x="0" y="223964"/>
                  </a:lnTo>
                  <a:lnTo>
                    <a:pt x="0" y="248831"/>
                  </a:lnTo>
                  <a:lnTo>
                    <a:pt x="24866" y="248831"/>
                  </a:lnTo>
                  <a:lnTo>
                    <a:pt x="24866" y="223964"/>
                  </a:lnTo>
                  <a:close/>
                </a:path>
                <a:path w="298450" h="274320">
                  <a:moveTo>
                    <a:pt x="74599" y="248831"/>
                  </a:moveTo>
                  <a:lnTo>
                    <a:pt x="24866" y="248831"/>
                  </a:lnTo>
                  <a:lnTo>
                    <a:pt x="24866" y="273697"/>
                  </a:lnTo>
                  <a:lnTo>
                    <a:pt x="74599" y="273697"/>
                  </a:lnTo>
                  <a:lnTo>
                    <a:pt x="74599" y="248831"/>
                  </a:lnTo>
                  <a:close/>
                </a:path>
                <a:path w="298450" h="274320">
                  <a:moveTo>
                    <a:pt x="198932" y="248666"/>
                  </a:moveTo>
                  <a:lnTo>
                    <a:pt x="174066" y="248666"/>
                  </a:lnTo>
                  <a:lnTo>
                    <a:pt x="174066" y="273532"/>
                  </a:lnTo>
                  <a:lnTo>
                    <a:pt x="198932" y="273532"/>
                  </a:lnTo>
                  <a:lnTo>
                    <a:pt x="198932" y="248666"/>
                  </a:lnTo>
                  <a:close/>
                </a:path>
                <a:path w="298450" h="274320">
                  <a:moveTo>
                    <a:pt x="248666" y="0"/>
                  </a:moveTo>
                  <a:lnTo>
                    <a:pt x="223799" y="0"/>
                  </a:lnTo>
                  <a:lnTo>
                    <a:pt x="223799" y="24866"/>
                  </a:lnTo>
                  <a:lnTo>
                    <a:pt x="248666" y="24866"/>
                  </a:lnTo>
                  <a:lnTo>
                    <a:pt x="248666" y="0"/>
                  </a:lnTo>
                  <a:close/>
                </a:path>
                <a:path w="298450" h="274320">
                  <a:moveTo>
                    <a:pt x="273532" y="174244"/>
                  </a:moveTo>
                  <a:lnTo>
                    <a:pt x="248666" y="174244"/>
                  </a:lnTo>
                  <a:lnTo>
                    <a:pt x="248666" y="223799"/>
                  </a:lnTo>
                  <a:lnTo>
                    <a:pt x="223799" y="223799"/>
                  </a:lnTo>
                  <a:lnTo>
                    <a:pt x="223799" y="248666"/>
                  </a:lnTo>
                  <a:lnTo>
                    <a:pt x="248666" y="248666"/>
                  </a:lnTo>
                  <a:lnTo>
                    <a:pt x="248666" y="223964"/>
                  </a:lnTo>
                  <a:lnTo>
                    <a:pt x="273532" y="223964"/>
                  </a:lnTo>
                  <a:lnTo>
                    <a:pt x="273532" y="174244"/>
                  </a:lnTo>
                  <a:close/>
                </a:path>
                <a:path w="298450" h="274320">
                  <a:moveTo>
                    <a:pt x="273532" y="24866"/>
                  </a:moveTo>
                  <a:lnTo>
                    <a:pt x="248666" y="24866"/>
                  </a:lnTo>
                  <a:lnTo>
                    <a:pt x="248666" y="74599"/>
                  </a:lnTo>
                  <a:lnTo>
                    <a:pt x="273532" y="74599"/>
                  </a:lnTo>
                  <a:lnTo>
                    <a:pt x="273532" y="24866"/>
                  </a:lnTo>
                  <a:close/>
                </a:path>
                <a:path w="298450" h="274320">
                  <a:moveTo>
                    <a:pt x="298399" y="124333"/>
                  </a:moveTo>
                  <a:lnTo>
                    <a:pt x="273532" y="124333"/>
                  </a:lnTo>
                  <a:lnTo>
                    <a:pt x="273532" y="174066"/>
                  </a:lnTo>
                  <a:lnTo>
                    <a:pt x="298399" y="174066"/>
                  </a:lnTo>
                  <a:lnTo>
                    <a:pt x="298399" y="124333"/>
                  </a:lnTo>
                  <a:close/>
                </a:path>
                <a:path w="298450" h="274320">
                  <a:moveTo>
                    <a:pt x="298399" y="74599"/>
                  </a:moveTo>
                  <a:lnTo>
                    <a:pt x="273532" y="74599"/>
                  </a:lnTo>
                  <a:lnTo>
                    <a:pt x="273532" y="99466"/>
                  </a:lnTo>
                  <a:lnTo>
                    <a:pt x="298399" y="99466"/>
                  </a:lnTo>
                  <a:lnTo>
                    <a:pt x="298399" y="74599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65847" y="4783604"/>
              <a:ext cx="199390" cy="173990"/>
            </a:xfrm>
            <a:custGeom>
              <a:avLst/>
              <a:gdLst/>
              <a:ahLst/>
              <a:cxnLst/>
              <a:rect l="l" t="t" r="r" b="b"/>
              <a:pathLst>
                <a:path w="199390" h="173989">
                  <a:moveTo>
                    <a:pt x="99466" y="149110"/>
                  </a:moveTo>
                  <a:lnTo>
                    <a:pt x="0" y="149110"/>
                  </a:lnTo>
                  <a:lnTo>
                    <a:pt x="0" y="173977"/>
                  </a:lnTo>
                  <a:lnTo>
                    <a:pt x="99466" y="173977"/>
                  </a:lnTo>
                  <a:lnTo>
                    <a:pt x="99466" y="149110"/>
                  </a:lnTo>
                  <a:close/>
                </a:path>
                <a:path w="199390" h="173989">
                  <a:moveTo>
                    <a:pt x="149199" y="124409"/>
                  </a:moveTo>
                  <a:lnTo>
                    <a:pt x="124333" y="124409"/>
                  </a:lnTo>
                  <a:lnTo>
                    <a:pt x="124333" y="149275"/>
                  </a:lnTo>
                  <a:lnTo>
                    <a:pt x="149199" y="149275"/>
                  </a:lnTo>
                  <a:lnTo>
                    <a:pt x="149199" y="124409"/>
                  </a:lnTo>
                  <a:close/>
                </a:path>
                <a:path w="199390" h="173989">
                  <a:moveTo>
                    <a:pt x="174066" y="74676"/>
                  </a:moveTo>
                  <a:lnTo>
                    <a:pt x="149199" y="74676"/>
                  </a:lnTo>
                  <a:lnTo>
                    <a:pt x="149199" y="99555"/>
                  </a:lnTo>
                  <a:lnTo>
                    <a:pt x="174066" y="99555"/>
                  </a:lnTo>
                  <a:lnTo>
                    <a:pt x="174066" y="74676"/>
                  </a:lnTo>
                  <a:close/>
                </a:path>
                <a:path w="199390" h="173989">
                  <a:moveTo>
                    <a:pt x="198932" y="0"/>
                  </a:moveTo>
                  <a:lnTo>
                    <a:pt x="174066" y="0"/>
                  </a:lnTo>
                  <a:lnTo>
                    <a:pt x="174066" y="74510"/>
                  </a:lnTo>
                  <a:lnTo>
                    <a:pt x="198932" y="74510"/>
                  </a:lnTo>
                  <a:lnTo>
                    <a:pt x="198932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16114" y="4708433"/>
              <a:ext cx="174625" cy="224790"/>
            </a:xfrm>
            <a:custGeom>
              <a:avLst/>
              <a:gdLst/>
              <a:ahLst/>
              <a:cxnLst/>
              <a:rect l="l" t="t" r="r" b="b"/>
              <a:pathLst>
                <a:path w="174625" h="224789">
                  <a:moveTo>
                    <a:pt x="24866" y="0"/>
                  </a:moveTo>
                  <a:lnTo>
                    <a:pt x="0" y="0"/>
                  </a:lnTo>
                  <a:lnTo>
                    <a:pt x="0" y="49720"/>
                  </a:lnTo>
                  <a:lnTo>
                    <a:pt x="24866" y="49720"/>
                  </a:lnTo>
                  <a:lnTo>
                    <a:pt x="24866" y="0"/>
                  </a:lnTo>
                  <a:close/>
                </a:path>
                <a:path w="174625" h="224789">
                  <a:moveTo>
                    <a:pt x="174066" y="199415"/>
                  </a:moveTo>
                  <a:lnTo>
                    <a:pt x="149199" y="199415"/>
                  </a:lnTo>
                  <a:lnTo>
                    <a:pt x="149199" y="224282"/>
                  </a:lnTo>
                  <a:lnTo>
                    <a:pt x="174066" y="224282"/>
                  </a:lnTo>
                  <a:lnTo>
                    <a:pt x="174066" y="199415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41438" y="4833007"/>
              <a:ext cx="149225" cy="25400"/>
            </a:xfrm>
            <a:custGeom>
              <a:avLst/>
              <a:gdLst/>
              <a:ahLst/>
              <a:cxnLst/>
              <a:rect l="l" t="t" r="r" b="b"/>
              <a:pathLst>
                <a:path w="149225" h="25400">
                  <a:moveTo>
                    <a:pt x="24790" y="0"/>
                  </a:moveTo>
                  <a:lnTo>
                    <a:pt x="0" y="0"/>
                  </a:lnTo>
                  <a:lnTo>
                    <a:pt x="0" y="24853"/>
                  </a:lnTo>
                  <a:lnTo>
                    <a:pt x="24790" y="24853"/>
                  </a:lnTo>
                  <a:lnTo>
                    <a:pt x="24790" y="0"/>
                  </a:lnTo>
                  <a:close/>
                </a:path>
                <a:path w="149225" h="25400">
                  <a:moveTo>
                    <a:pt x="148742" y="203"/>
                  </a:moveTo>
                  <a:lnTo>
                    <a:pt x="49580" y="203"/>
                  </a:lnTo>
                  <a:lnTo>
                    <a:pt x="49580" y="25069"/>
                  </a:lnTo>
                  <a:lnTo>
                    <a:pt x="148742" y="25069"/>
                  </a:lnTo>
                  <a:lnTo>
                    <a:pt x="148742" y="203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90184" y="47337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7"/>
                  </a:lnTo>
                  <a:lnTo>
                    <a:pt x="24865" y="24867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090184" y="475864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115049" y="49080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9"/>
                  </a:lnTo>
                  <a:lnTo>
                    <a:pt x="24865" y="24869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16120" y="493270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9" y="0"/>
                  </a:moveTo>
                  <a:lnTo>
                    <a:pt x="0" y="0"/>
                  </a:lnTo>
                  <a:lnTo>
                    <a:pt x="0" y="24864"/>
                  </a:lnTo>
                  <a:lnTo>
                    <a:pt x="24869" y="24864"/>
                  </a:lnTo>
                  <a:lnTo>
                    <a:pt x="24869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289113" y="3903139"/>
              <a:ext cx="447675" cy="671830"/>
            </a:xfrm>
            <a:custGeom>
              <a:avLst/>
              <a:gdLst/>
              <a:ahLst/>
              <a:cxnLst/>
              <a:rect l="l" t="t" r="r" b="b"/>
              <a:pathLst>
                <a:path w="447675" h="671829">
                  <a:moveTo>
                    <a:pt x="447573" y="99466"/>
                  </a:moveTo>
                  <a:lnTo>
                    <a:pt x="422719" y="99466"/>
                  </a:lnTo>
                  <a:lnTo>
                    <a:pt x="422719" y="74599"/>
                  </a:lnTo>
                  <a:lnTo>
                    <a:pt x="397852" y="74599"/>
                  </a:lnTo>
                  <a:lnTo>
                    <a:pt x="397852" y="49733"/>
                  </a:lnTo>
                  <a:lnTo>
                    <a:pt x="372986" y="49733"/>
                  </a:lnTo>
                  <a:lnTo>
                    <a:pt x="372986" y="24866"/>
                  </a:lnTo>
                  <a:lnTo>
                    <a:pt x="323253" y="24866"/>
                  </a:lnTo>
                  <a:lnTo>
                    <a:pt x="323253" y="0"/>
                  </a:lnTo>
                  <a:lnTo>
                    <a:pt x="124320" y="0"/>
                  </a:lnTo>
                  <a:lnTo>
                    <a:pt x="124320" y="24866"/>
                  </a:lnTo>
                  <a:lnTo>
                    <a:pt x="74587" y="24866"/>
                  </a:lnTo>
                  <a:lnTo>
                    <a:pt x="74587" y="49733"/>
                  </a:lnTo>
                  <a:lnTo>
                    <a:pt x="49720" y="49733"/>
                  </a:lnTo>
                  <a:lnTo>
                    <a:pt x="49720" y="74599"/>
                  </a:lnTo>
                  <a:lnTo>
                    <a:pt x="24853" y="74599"/>
                  </a:lnTo>
                  <a:lnTo>
                    <a:pt x="24853" y="99466"/>
                  </a:lnTo>
                  <a:lnTo>
                    <a:pt x="0" y="99466"/>
                  </a:lnTo>
                  <a:lnTo>
                    <a:pt x="0" y="298386"/>
                  </a:lnTo>
                  <a:lnTo>
                    <a:pt x="24853" y="298386"/>
                  </a:lnTo>
                  <a:lnTo>
                    <a:pt x="24853" y="149199"/>
                  </a:lnTo>
                  <a:lnTo>
                    <a:pt x="49720" y="149199"/>
                  </a:lnTo>
                  <a:lnTo>
                    <a:pt x="49720" y="99466"/>
                  </a:lnTo>
                  <a:lnTo>
                    <a:pt x="74587" y="99466"/>
                  </a:lnTo>
                  <a:lnTo>
                    <a:pt x="74587" y="74599"/>
                  </a:lnTo>
                  <a:lnTo>
                    <a:pt x="99453" y="74599"/>
                  </a:lnTo>
                  <a:lnTo>
                    <a:pt x="99453" y="49733"/>
                  </a:lnTo>
                  <a:lnTo>
                    <a:pt x="149186" y="49733"/>
                  </a:lnTo>
                  <a:lnTo>
                    <a:pt x="149186" y="24866"/>
                  </a:lnTo>
                  <a:lnTo>
                    <a:pt x="298386" y="24866"/>
                  </a:lnTo>
                  <a:lnTo>
                    <a:pt x="298386" y="49733"/>
                  </a:lnTo>
                  <a:lnTo>
                    <a:pt x="348119" y="49733"/>
                  </a:lnTo>
                  <a:lnTo>
                    <a:pt x="348119" y="74599"/>
                  </a:lnTo>
                  <a:lnTo>
                    <a:pt x="372986" y="74599"/>
                  </a:lnTo>
                  <a:lnTo>
                    <a:pt x="372986" y="99466"/>
                  </a:lnTo>
                  <a:lnTo>
                    <a:pt x="397852" y="99466"/>
                  </a:lnTo>
                  <a:lnTo>
                    <a:pt x="397852" y="149199"/>
                  </a:lnTo>
                  <a:lnTo>
                    <a:pt x="422719" y="149199"/>
                  </a:lnTo>
                  <a:lnTo>
                    <a:pt x="422719" y="298386"/>
                  </a:lnTo>
                  <a:lnTo>
                    <a:pt x="397852" y="298386"/>
                  </a:lnTo>
                  <a:lnTo>
                    <a:pt x="397852" y="646518"/>
                  </a:lnTo>
                  <a:lnTo>
                    <a:pt x="399808" y="656170"/>
                  </a:lnTo>
                  <a:lnTo>
                    <a:pt x="405155" y="664083"/>
                  </a:lnTo>
                  <a:lnTo>
                    <a:pt x="413054" y="669417"/>
                  </a:lnTo>
                  <a:lnTo>
                    <a:pt x="422719" y="671385"/>
                  </a:lnTo>
                  <a:lnTo>
                    <a:pt x="432371" y="669417"/>
                  </a:lnTo>
                  <a:lnTo>
                    <a:pt x="440270" y="664083"/>
                  </a:lnTo>
                  <a:lnTo>
                    <a:pt x="445617" y="656170"/>
                  </a:lnTo>
                  <a:lnTo>
                    <a:pt x="447573" y="646518"/>
                  </a:lnTo>
                  <a:lnTo>
                    <a:pt x="447573" y="298386"/>
                  </a:lnTo>
                  <a:lnTo>
                    <a:pt x="447573" y="99466"/>
                  </a:lnTo>
                  <a:close/>
                </a:path>
              </a:pathLst>
            </a:custGeom>
            <a:solidFill>
              <a:srgbClr val="B0AB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338844" y="4251255"/>
              <a:ext cx="50165" cy="224154"/>
            </a:xfrm>
            <a:custGeom>
              <a:avLst/>
              <a:gdLst/>
              <a:ahLst/>
              <a:cxnLst/>
              <a:rect l="l" t="t" r="r" b="b"/>
              <a:pathLst>
                <a:path w="50165" h="224154">
                  <a:moveTo>
                    <a:pt x="49729" y="0"/>
                  </a:moveTo>
                  <a:lnTo>
                    <a:pt x="0" y="0"/>
                  </a:lnTo>
                  <a:lnTo>
                    <a:pt x="0" y="198931"/>
                  </a:lnTo>
                  <a:lnTo>
                    <a:pt x="1961" y="208584"/>
                  </a:lnTo>
                  <a:lnTo>
                    <a:pt x="7303" y="216490"/>
                  </a:lnTo>
                  <a:lnTo>
                    <a:pt x="15209" y="221832"/>
                  </a:lnTo>
                  <a:lnTo>
                    <a:pt x="24864" y="223794"/>
                  </a:lnTo>
                  <a:lnTo>
                    <a:pt x="34519" y="221832"/>
                  </a:lnTo>
                  <a:lnTo>
                    <a:pt x="42425" y="216490"/>
                  </a:lnTo>
                  <a:lnTo>
                    <a:pt x="47767" y="208584"/>
                  </a:lnTo>
                  <a:lnTo>
                    <a:pt x="49729" y="198931"/>
                  </a:lnTo>
                  <a:lnTo>
                    <a:pt x="49729" y="0"/>
                  </a:lnTo>
                  <a:close/>
                </a:path>
              </a:pathLst>
            </a:custGeom>
            <a:solidFill>
              <a:srgbClr val="F2E6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289100" y="4201525"/>
              <a:ext cx="398145" cy="497840"/>
            </a:xfrm>
            <a:custGeom>
              <a:avLst/>
              <a:gdLst/>
              <a:ahLst/>
              <a:cxnLst/>
              <a:rect l="l" t="t" r="r" b="b"/>
              <a:pathLst>
                <a:path w="398144" h="497839">
                  <a:moveTo>
                    <a:pt x="99466" y="49733"/>
                  </a:moveTo>
                  <a:lnTo>
                    <a:pt x="49733" y="49733"/>
                  </a:lnTo>
                  <a:lnTo>
                    <a:pt x="49733" y="0"/>
                  </a:lnTo>
                  <a:lnTo>
                    <a:pt x="0" y="0"/>
                  </a:lnTo>
                  <a:lnTo>
                    <a:pt x="0" y="472465"/>
                  </a:lnTo>
                  <a:lnTo>
                    <a:pt x="1968" y="482117"/>
                  </a:lnTo>
                  <a:lnTo>
                    <a:pt x="7302" y="490016"/>
                  </a:lnTo>
                  <a:lnTo>
                    <a:pt x="15214" y="495363"/>
                  </a:lnTo>
                  <a:lnTo>
                    <a:pt x="24866" y="497332"/>
                  </a:lnTo>
                  <a:lnTo>
                    <a:pt x="34531" y="495363"/>
                  </a:lnTo>
                  <a:lnTo>
                    <a:pt x="42430" y="490016"/>
                  </a:lnTo>
                  <a:lnTo>
                    <a:pt x="47777" y="482117"/>
                  </a:lnTo>
                  <a:lnTo>
                    <a:pt x="49733" y="472465"/>
                  </a:lnTo>
                  <a:lnTo>
                    <a:pt x="49733" y="322770"/>
                  </a:lnTo>
                  <a:lnTo>
                    <a:pt x="51701" y="313118"/>
                  </a:lnTo>
                  <a:lnTo>
                    <a:pt x="57035" y="305206"/>
                  </a:lnTo>
                  <a:lnTo>
                    <a:pt x="64947" y="299872"/>
                  </a:lnTo>
                  <a:lnTo>
                    <a:pt x="74599" y="297903"/>
                  </a:lnTo>
                  <a:lnTo>
                    <a:pt x="84251" y="299872"/>
                  </a:lnTo>
                  <a:lnTo>
                    <a:pt x="92163" y="305206"/>
                  </a:lnTo>
                  <a:lnTo>
                    <a:pt x="97510" y="313118"/>
                  </a:lnTo>
                  <a:lnTo>
                    <a:pt x="99466" y="322770"/>
                  </a:lnTo>
                  <a:lnTo>
                    <a:pt x="99466" y="297903"/>
                  </a:lnTo>
                  <a:lnTo>
                    <a:pt x="99466" y="49733"/>
                  </a:lnTo>
                  <a:close/>
                </a:path>
                <a:path w="398144" h="497839">
                  <a:moveTo>
                    <a:pt x="198932" y="149694"/>
                  </a:moveTo>
                  <a:lnTo>
                    <a:pt x="149199" y="149694"/>
                  </a:lnTo>
                  <a:lnTo>
                    <a:pt x="149199" y="422732"/>
                  </a:lnTo>
                  <a:lnTo>
                    <a:pt x="151168" y="413067"/>
                  </a:lnTo>
                  <a:lnTo>
                    <a:pt x="156502" y="405168"/>
                  </a:lnTo>
                  <a:lnTo>
                    <a:pt x="164414" y="399821"/>
                  </a:lnTo>
                  <a:lnTo>
                    <a:pt x="174066" y="397865"/>
                  </a:lnTo>
                  <a:lnTo>
                    <a:pt x="183718" y="399821"/>
                  </a:lnTo>
                  <a:lnTo>
                    <a:pt x="191630" y="405168"/>
                  </a:lnTo>
                  <a:lnTo>
                    <a:pt x="196964" y="413067"/>
                  </a:lnTo>
                  <a:lnTo>
                    <a:pt x="198932" y="422732"/>
                  </a:lnTo>
                  <a:lnTo>
                    <a:pt x="198932" y="397865"/>
                  </a:lnTo>
                  <a:lnTo>
                    <a:pt x="198932" y="149694"/>
                  </a:lnTo>
                  <a:close/>
                </a:path>
                <a:path w="398144" h="497839">
                  <a:moveTo>
                    <a:pt x="298399" y="220535"/>
                  </a:moveTo>
                  <a:lnTo>
                    <a:pt x="248666" y="220535"/>
                  </a:lnTo>
                  <a:lnTo>
                    <a:pt x="248666" y="493572"/>
                  </a:lnTo>
                  <a:lnTo>
                    <a:pt x="250621" y="483920"/>
                  </a:lnTo>
                  <a:lnTo>
                    <a:pt x="255968" y="476008"/>
                  </a:lnTo>
                  <a:lnTo>
                    <a:pt x="263880" y="470674"/>
                  </a:lnTo>
                  <a:lnTo>
                    <a:pt x="273532" y="468706"/>
                  </a:lnTo>
                  <a:lnTo>
                    <a:pt x="283184" y="470674"/>
                  </a:lnTo>
                  <a:lnTo>
                    <a:pt x="291096" y="476008"/>
                  </a:lnTo>
                  <a:lnTo>
                    <a:pt x="296430" y="483920"/>
                  </a:lnTo>
                  <a:lnTo>
                    <a:pt x="298399" y="493572"/>
                  </a:lnTo>
                  <a:lnTo>
                    <a:pt x="298399" y="468706"/>
                  </a:lnTo>
                  <a:lnTo>
                    <a:pt x="298399" y="220535"/>
                  </a:lnTo>
                  <a:close/>
                </a:path>
                <a:path w="398144" h="497839">
                  <a:moveTo>
                    <a:pt x="397865" y="75095"/>
                  </a:moveTo>
                  <a:lnTo>
                    <a:pt x="348132" y="75095"/>
                  </a:lnTo>
                  <a:lnTo>
                    <a:pt x="348132" y="348132"/>
                  </a:lnTo>
                  <a:lnTo>
                    <a:pt x="350088" y="338467"/>
                  </a:lnTo>
                  <a:lnTo>
                    <a:pt x="355434" y="330568"/>
                  </a:lnTo>
                  <a:lnTo>
                    <a:pt x="363334" y="325221"/>
                  </a:lnTo>
                  <a:lnTo>
                    <a:pt x="372999" y="323265"/>
                  </a:lnTo>
                  <a:lnTo>
                    <a:pt x="382651" y="325221"/>
                  </a:lnTo>
                  <a:lnTo>
                    <a:pt x="390550" y="330568"/>
                  </a:lnTo>
                  <a:lnTo>
                    <a:pt x="395897" y="338467"/>
                  </a:lnTo>
                  <a:lnTo>
                    <a:pt x="397865" y="348132"/>
                  </a:lnTo>
                  <a:lnTo>
                    <a:pt x="397865" y="323265"/>
                  </a:lnTo>
                  <a:lnTo>
                    <a:pt x="397865" y="75095"/>
                  </a:lnTo>
                  <a:close/>
                </a:path>
              </a:pathLst>
            </a:custGeom>
            <a:solidFill>
              <a:srgbClr val="B0AB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338834" y="4251258"/>
              <a:ext cx="348615" cy="398145"/>
            </a:xfrm>
            <a:custGeom>
              <a:avLst/>
              <a:gdLst/>
              <a:ahLst/>
              <a:cxnLst/>
              <a:rect l="l" t="t" r="r" b="b"/>
              <a:pathLst>
                <a:path w="348614" h="398145">
                  <a:moveTo>
                    <a:pt x="348132" y="0"/>
                  </a:moveTo>
                  <a:lnTo>
                    <a:pt x="298399" y="0"/>
                  </a:lnTo>
                  <a:lnTo>
                    <a:pt x="298399" y="49733"/>
                  </a:lnTo>
                  <a:lnTo>
                    <a:pt x="248666" y="49733"/>
                  </a:lnTo>
                  <a:lnTo>
                    <a:pt x="198932" y="49733"/>
                  </a:lnTo>
                  <a:lnTo>
                    <a:pt x="149199" y="49733"/>
                  </a:lnTo>
                  <a:lnTo>
                    <a:pt x="99466" y="49733"/>
                  </a:lnTo>
                  <a:lnTo>
                    <a:pt x="49733" y="49733"/>
                  </a:lnTo>
                  <a:lnTo>
                    <a:pt x="49733" y="0"/>
                  </a:lnTo>
                  <a:lnTo>
                    <a:pt x="0" y="0"/>
                  </a:lnTo>
                  <a:lnTo>
                    <a:pt x="0" y="198932"/>
                  </a:lnTo>
                  <a:lnTo>
                    <a:pt x="1968" y="208584"/>
                  </a:lnTo>
                  <a:lnTo>
                    <a:pt x="7302" y="216496"/>
                  </a:lnTo>
                  <a:lnTo>
                    <a:pt x="15214" y="221830"/>
                  </a:lnTo>
                  <a:lnTo>
                    <a:pt x="24866" y="223799"/>
                  </a:lnTo>
                  <a:lnTo>
                    <a:pt x="34518" y="221830"/>
                  </a:lnTo>
                  <a:lnTo>
                    <a:pt x="42430" y="216496"/>
                  </a:lnTo>
                  <a:lnTo>
                    <a:pt x="47777" y="208584"/>
                  </a:lnTo>
                  <a:lnTo>
                    <a:pt x="49733" y="198932"/>
                  </a:lnTo>
                  <a:lnTo>
                    <a:pt x="49733" y="223799"/>
                  </a:lnTo>
                  <a:lnTo>
                    <a:pt x="99466" y="223799"/>
                  </a:lnTo>
                  <a:lnTo>
                    <a:pt x="99466" y="297903"/>
                  </a:lnTo>
                  <a:lnTo>
                    <a:pt x="101434" y="307555"/>
                  </a:lnTo>
                  <a:lnTo>
                    <a:pt x="106768" y="315468"/>
                  </a:lnTo>
                  <a:lnTo>
                    <a:pt x="114681" y="320814"/>
                  </a:lnTo>
                  <a:lnTo>
                    <a:pt x="124333" y="322770"/>
                  </a:lnTo>
                  <a:lnTo>
                    <a:pt x="133985" y="320814"/>
                  </a:lnTo>
                  <a:lnTo>
                    <a:pt x="141897" y="315468"/>
                  </a:lnTo>
                  <a:lnTo>
                    <a:pt x="147231" y="307555"/>
                  </a:lnTo>
                  <a:lnTo>
                    <a:pt x="149199" y="297903"/>
                  </a:lnTo>
                  <a:lnTo>
                    <a:pt x="149199" y="223799"/>
                  </a:lnTo>
                  <a:lnTo>
                    <a:pt x="198932" y="223799"/>
                  </a:lnTo>
                  <a:lnTo>
                    <a:pt x="198932" y="372999"/>
                  </a:lnTo>
                  <a:lnTo>
                    <a:pt x="200888" y="382651"/>
                  </a:lnTo>
                  <a:lnTo>
                    <a:pt x="206235" y="390550"/>
                  </a:lnTo>
                  <a:lnTo>
                    <a:pt x="214134" y="395897"/>
                  </a:lnTo>
                  <a:lnTo>
                    <a:pt x="223799" y="397852"/>
                  </a:lnTo>
                  <a:lnTo>
                    <a:pt x="233451" y="395897"/>
                  </a:lnTo>
                  <a:lnTo>
                    <a:pt x="241363" y="390550"/>
                  </a:lnTo>
                  <a:lnTo>
                    <a:pt x="246697" y="382651"/>
                  </a:lnTo>
                  <a:lnTo>
                    <a:pt x="248666" y="372999"/>
                  </a:lnTo>
                  <a:lnTo>
                    <a:pt x="248666" y="223799"/>
                  </a:lnTo>
                  <a:lnTo>
                    <a:pt x="298399" y="223799"/>
                  </a:lnTo>
                  <a:lnTo>
                    <a:pt x="298399" y="174066"/>
                  </a:lnTo>
                  <a:lnTo>
                    <a:pt x="300355" y="183718"/>
                  </a:lnTo>
                  <a:lnTo>
                    <a:pt x="305701" y="191630"/>
                  </a:lnTo>
                  <a:lnTo>
                    <a:pt x="313601" y="196964"/>
                  </a:lnTo>
                  <a:lnTo>
                    <a:pt x="323253" y="198932"/>
                  </a:lnTo>
                  <a:lnTo>
                    <a:pt x="332917" y="196964"/>
                  </a:lnTo>
                  <a:lnTo>
                    <a:pt x="340817" y="191630"/>
                  </a:lnTo>
                  <a:lnTo>
                    <a:pt x="346163" y="183718"/>
                  </a:lnTo>
                  <a:lnTo>
                    <a:pt x="348132" y="174066"/>
                  </a:lnTo>
                  <a:lnTo>
                    <a:pt x="348132" y="0"/>
                  </a:lnTo>
                  <a:close/>
                </a:path>
              </a:pathLst>
            </a:custGeom>
            <a:solidFill>
              <a:srgbClr val="7272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338834" y="4338291"/>
              <a:ext cx="398145" cy="718820"/>
            </a:xfrm>
            <a:custGeom>
              <a:avLst/>
              <a:gdLst/>
              <a:ahLst/>
              <a:cxnLst/>
              <a:rect l="l" t="t" r="r" b="b"/>
              <a:pathLst>
                <a:path w="398144" h="718820">
                  <a:moveTo>
                    <a:pt x="49733" y="600633"/>
                  </a:moveTo>
                  <a:lnTo>
                    <a:pt x="47777" y="590981"/>
                  </a:lnTo>
                  <a:lnTo>
                    <a:pt x="42430" y="583082"/>
                  </a:lnTo>
                  <a:lnTo>
                    <a:pt x="34518" y="577735"/>
                  </a:lnTo>
                  <a:lnTo>
                    <a:pt x="24866" y="575767"/>
                  </a:lnTo>
                  <a:lnTo>
                    <a:pt x="15214" y="577735"/>
                  </a:lnTo>
                  <a:lnTo>
                    <a:pt x="7302" y="583082"/>
                  </a:lnTo>
                  <a:lnTo>
                    <a:pt x="1968" y="590981"/>
                  </a:lnTo>
                  <a:lnTo>
                    <a:pt x="0" y="600633"/>
                  </a:lnTo>
                  <a:lnTo>
                    <a:pt x="0" y="625500"/>
                  </a:lnTo>
                  <a:lnTo>
                    <a:pt x="1968" y="635165"/>
                  </a:lnTo>
                  <a:lnTo>
                    <a:pt x="7302" y="643064"/>
                  </a:lnTo>
                  <a:lnTo>
                    <a:pt x="15214" y="648411"/>
                  </a:lnTo>
                  <a:lnTo>
                    <a:pt x="24866" y="650367"/>
                  </a:lnTo>
                  <a:lnTo>
                    <a:pt x="34518" y="648411"/>
                  </a:lnTo>
                  <a:lnTo>
                    <a:pt x="42430" y="643064"/>
                  </a:lnTo>
                  <a:lnTo>
                    <a:pt x="47777" y="635165"/>
                  </a:lnTo>
                  <a:lnTo>
                    <a:pt x="49733" y="625500"/>
                  </a:lnTo>
                  <a:lnTo>
                    <a:pt x="49733" y="600633"/>
                  </a:lnTo>
                  <a:close/>
                </a:path>
                <a:path w="398144" h="718820">
                  <a:moveTo>
                    <a:pt x="49733" y="463867"/>
                  </a:moveTo>
                  <a:lnTo>
                    <a:pt x="47777" y="454215"/>
                  </a:lnTo>
                  <a:lnTo>
                    <a:pt x="42430" y="446316"/>
                  </a:lnTo>
                  <a:lnTo>
                    <a:pt x="34518" y="440969"/>
                  </a:lnTo>
                  <a:lnTo>
                    <a:pt x="24866" y="439013"/>
                  </a:lnTo>
                  <a:lnTo>
                    <a:pt x="15214" y="440969"/>
                  </a:lnTo>
                  <a:lnTo>
                    <a:pt x="7302" y="446316"/>
                  </a:lnTo>
                  <a:lnTo>
                    <a:pt x="1968" y="454215"/>
                  </a:lnTo>
                  <a:lnTo>
                    <a:pt x="0" y="463867"/>
                  </a:lnTo>
                  <a:lnTo>
                    <a:pt x="0" y="513600"/>
                  </a:lnTo>
                  <a:lnTo>
                    <a:pt x="1968" y="523265"/>
                  </a:lnTo>
                  <a:lnTo>
                    <a:pt x="7302" y="531164"/>
                  </a:lnTo>
                  <a:lnTo>
                    <a:pt x="15214" y="536511"/>
                  </a:lnTo>
                  <a:lnTo>
                    <a:pt x="24866" y="538467"/>
                  </a:lnTo>
                  <a:lnTo>
                    <a:pt x="34518" y="536511"/>
                  </a:lnTo>
                  <a:lnTo>
                    <a:pt x="42430" y="531164"/>
                  </a:lnTo>
                  <a:lnTo>
                    <a:pt x="47777" y="523265"/>
                  </a:lnTo>
                  <a:lnTo>
                    <a:pt x="49733" y="513600"/>
                  </a:lnTo>
                  <a:lnTo>
                    <a:pt x="49733" y="463867"/>
                  </a:lnTo>
                  <a:close/>
                </a:path>
                <a:path w="398144" h="718820">
                  <a:moveTo>
                    <a:pt x="99466" y="74599"/>
                  </a:moveTo>
                  <a:lnTo>
                    <a:pt x="97510" y="64947"/>
                  </a:lnTo>
                  <a:lnTo>
                    <a:pt x="92163" y="57035"/>
                  </a:lnTo>
                  <a:lnTo>
                    <a:pt x="84251" y="51689"/>
                  </a:lnTo>
                  <a:lnTo>
                    <a:pt x="74599" y="49733"/>
                  </a:lnTo>
                  <a:lnTo>
                    <a:pt x="64947" y="51689"/>
                  </a:lnTo>
                  <a:lnTo>
                    <a:pt x="57035" y="57035"/>
                  </a:lnTo>
                  <a:lnTo>
                    <a:pt x="51689" y="64947"/>
                  </a:lnTo>
                  <a:lnTo>
                    <a:pt x="49733" y="74599"/>
                  </a:lnTo>
                  <a:lnTo>
                    <a:pt x="49733" y="385419"/>
                  </a:lnTo>
                  <a:lnTo>
                    <a:pt x="51689" y="395084"/>
                  </a:lnTo>
                  <a:lnTo>
                    <a:pt x="57035" y="402983"/>
                  </a:lnTo>
                  <a:lnTo>
                    <a:pt x="64947" y="408330"/>
                  </a:lnTo>
                  <a:lnTo>
                    <a:pt x="74599" y="410286"/>
                  </a:lnTo>
                  <a:lnTo>
                    <a:pt x="84251" y="408330"/>
                  </a:lnTo>
                  <a:lnTo>
                    <a:pt x="92163" y="402983"/>
                  </a:lnTo>
                  <a:lnTo>
                    <a:pt x="97510" y="395084"/>
                  </a:lnTo>
                  <a:lnTo>
                    <a:pt x="99466" y="385419"/>
                  </a:lnTo>
                  <a:lnTo>
                    <a:pt x="99466" y="74599"/>
                  </a:lnTo>
                  <a:close/>
                </a:path>
                <a:path w="398144" h="718820">
                  <a:moveTo>
                    <a:pt x="198932" y="24866"/>
                  </a:moveTo>
                  <a:lnTo>
                    <a:pt x="196964" y="15214"/>
                  </a:lnTo>
                  <a:lnTo>
                    <a:pt x="191630" y="7302"/>
                  </a:lnTo>
                  <a:lnTo>
                    <a:pt x="183718" y="1968"/>
                  </a:lnTo>
                  <a:lnTo>
                    <a:pt x="174066" y="0"/>
                  </a:lnTo>
                  <a:lnTo>
                    <a:pt x="164414" y="1968"/>
                  </a:lnTo>
                  <a:lnTo>
                    <a:pt x="156502" y="7302"/>
                  </a:lnTo>
                  <a:lnTo>
                    <a:pt x="151155" y="15214"/>
                  </a:lnTo>
                  <a:lnTo>
                    <a:pt x="149199" y="24866"/>
                  </a:lnTo>
                  <a:lnTo>
                    <a:pt x="149199" y="629881"/>
                  </a:lnTo>
                  <a:lnTo>
                    <a:pt x="151155" y="639546"/>
                  </a:lnTo>
                  <a:lnTo>
                    <a:pt x="156502" y="647446"/>
                  </a:lnTo>
                  <a:lnTo>
                    <a:pt x="164414" y="652792"/>
                  </a:lnTo>
                  <a:lnTo>
                    <a:pt x="174066" y="654748"/>
                  </a:lnTo>
                  <a:lnTo>
                    <a:pt x="183718" y="652792"/>
                  </a:lnTo>
                  <a:lnTo>
                    <a:pt x="191630" y="647446"/>
                  </a:lnTo>
                  <a:lnTo>
                    <a:pt x="196964" y="639546"/>
                  </a:lnTo>
                  <a:lnTo>
                    <a:pt x="198932" y="629881"/>
                  </a:lnTo>
                  <a:lnTo>
                    <a:pt x="198932" y="24866"/>
                  </a:lnTo>
                  <a:close/>
                </a:path>
                <a:path w="398144" h="718820">
                  <a:moveTo>
                    <a:pt x="298399" y="569556"/>
                  </a:moveTo>
                  <a:lnTo>
                    <a:pt x="296430" y="559904"/>
                  </a:lnTo>
                  <a:lnTo>
                    <a:pt x="291096" y="551992"/>
                  </a:lnTo>
                  <a:lnTo>
                    <a:pt x="283184" y="546646"/>
                  </a:lnTo>
                  <a:lnTo>
                    <a:pt x="273532" y="544690"/>
                  </a:lnTo>
                  <a:lnTo>
                    <a:pt x="263867" y="546646"/>
                  </a:lnTo>
                  <a:lnTo>
                    <a:pt x="255968" y="551992"/>
                  </a:lnTo>
                  <a:lnTo>
                    <a:pt x="250621" y="559904"/>
                  </a:lnTo>
                  <a:lnTo>
                    <a:pt x="248666" y="569556"/>
                  </a:lnTo>
                  <a:lnTo>
                    <a:pt x="248666" y="693889"/>
                  </a:lnTo>
                  <a:lnTo>
                    <a:pt x="250621" y="703541"/>
                  </a:lnTo>
                  <a:lnTo>
                    <a:pt x="255968" y="711441"/>
                  </a:lnTo>
                  <a:lnTo>
                    <a:pt x="263867" y="716788"/>
                  </a:lnTo>
                  <a:lnTo>
                    <a:pt x="273532" y="718743"/>
                  </a:lnTo>
                  <a:lnTo>
                    <a:pt x="283184" y="716788"/>
                  </a:lnTo>
                  <a:lnTo>
                    <a:pt x="291096" y="711441"/>
                  </a:lnTo>
                  <a:lnTo>
                    <a:pt x="296430" y="703541"/>
                  </a:lnTo>
                  <a:lnTo>
                    <a:pt x="298399" y="693889"/>
                  </a:lnTo>
                  <a:lnTo>
                    <a:pt x="298399" y="569556"/>
                  </a:lnTo>
                  <a:close/>
                </a:path>
                <a:path w="398144" h="718820">
                  <a:moveTo>
                    <a:pt x="298399" y="37299"/>
                  </a:moveTo>
                  <a:lnTo>
                    <a:pt x="296430" y="27647"/>
                  </a:lnTo>
                  <a:lnTo>
                    <a:pt x="291096" y="19735"/>
                  </a:lnTo>
                  <a:lnTo>
                    <a:pt x="283184" y="14401"/>
                  </a:lnTo>
                  <a:lnTo>
                    <a:pt x="273532" y="12433"/>
                  </a:lnTo>
                  <a:lnTo>
                    <a:pt x="263867" y="14401"/>
                  </a:lnTo>
                  <a:lnTo>
                    <a:pt x="255968" y="19735"/>
                  </a:lnTo>
                  <a:lnTo>
                    <a:pt x="250621" y="27647"/>
                  </a:lnTo>
                  <a:lnTo>
                    <a:pt x="248666" y="37299"/>
                  </a:lnTo>
                  <a:lnTo>
                    <a:pt x="248666" y="472452"/>
                  </a:lnTo>
                  <a:lnTo>
                    <a:pt x="250621" y="482117"/>
                  </a:lnTo>
                  <a:lnTo>
                    <a:pt x="255968" y="490016"/>
                  </a:lnTo>
                  <a:lnTo>
                    <a:pt x="263867" y="495363"/>
                  </a:lnTo>
                  <a:lnTo>
                    <a:pt x="273532" y="497319"/>
                  </a:lnTo>
                  <a:lnTo>
                    <a:pt x="283184" y="495363"/>
                  </a:lnTo>
                  <a:lnTo>
                    <a:pt x="291096" y="490016"/>
                  </a:lnTo>
                  <a:lnTo>
                    <a:pt x="296430" y="482117"/>
                  </a:lnTo>
                  <a:lnTo>
                    <a:pt x="298399" y="472452"/>
                  </a:lnTo>
                  <a:lnTo>
                    <a:pt x="298399" y="37299"/>
                  </a:lnTo>
                  <a:close/>
                </a:path>
                <a:path w="398144" h="718820">
                  <a:moveTo>
                    <a:pt x="397852" y="298386"/>
                  </a:moveTo>
                  <a:lnTo>
                    <a:pt x="395897" y="288734"/>
                  </a:lnTo>
                  <a:lnTo>
                    <a:pt x="390550" y="280835"/>
                  </a:lnTo>
                  <a:lnTo>
                    <a:pt x="382651" y="275488"/>
                  </a:lnTo>
                  <a:lnTo>
                    <a:pt x="372999" y="273532"/>
                  </a:lnTo>
                  <a:lnTo>
                    <a:pt x="363334" y="275488"/>
                  </a:lnTo>
                  <a:lnTo>
                    <a:pt x="355434" y="280835"/>
                  </a:lnTo>
                  <a:lnTo>
                    <a:pt x="350088" y="288734"/>
                  </a:lnTo>
                  <a:lnTo>
                    <a:pt x="348132" y="298386"/>
                  </a:lnTo>
                  <a:lnTo>
                    <a:pt x="348132" y="348119"/>
                  </a:lnTo>
                  <a:lnTo>
                    <a:pt x="350088" y="357784"/>
                  </a:lnTo>
                  <a:lnTo>
                    <a:pt x="355434" y="365683"/>
                  </a:lnTo>
                  <a:lnTo>
                    <a:pt x="363334" y="371030"/>
                  </a:lnTo>
                  <a:lnTo>
                    <a:pt x="372999" y="372986"/>
                  </a:lnTo>
                  <a:lnTo>
                    <a:pt x="382651" y="371030"/>
                  </a:lnTo>
                  <a:lnTo>
                    <a:pt x="390550" y="365683"/>
                  </a:lnTo>
                  <a:lnTo>
                    <a:pt x="395897" y="357784"/>
                  </a:lnTo>
                  <a:lnTo>
                    <a:pt x="397852" y="348119"/>
                  </a:lnTo>
                  <a:lnTo>
                    <a:pt x="397852" y="298386"/>
                  </a:lnTo>
                  <a:close/>
                </a:path>
              </a:pathLst>
            </a:custGeom>
            <a:solidFill>
              <a:srgbClr val="B0AB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3978" y="3927999"/>
              <a:ext cx="397854" cy="397854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1338834" y="3953380"/>
              <a:ext cx="348615" cy="298450"/>
            </a:xfrm>
            <a:custGeom>
              <a:avLst/>
              <a:gdLst/>
              <a:ahLst/>
              <a:cxnLst/>
              <a:rect l="l" t="t" r="r" b="b"/>
              <a:pathLst>
                <a:path w="348614" h="298450">
                  <a:moveTo>
                    <a:pt x="348132" y="99060"/>
                  </a:moveTo>
                  <a:lnTo>
                    <a:pt x="323265" y="99060"/>
                  </a:lnTo>
                  <a:lnTo>
                    <a:pt x="323265" y="49530"/>
                  </a:lnTo>
                  <a:lnTo>
                    <a:pt x="298399" y="49530"/>
                  </a:lnTo>
                  <a:lnTo>
                    <a:pt x="298399" y="24130"/>
                  </a:lnTo>
                  <a:lnTo>
                    <a:pt x="248666" y="24130"/>
                  </a:lnTo>
                  <a:lnTo>
                    <a:pt x="248666" y="0"/>
                  </a:lnTo>
                  <a:lnTo>
                    <a:pt x="99466" y="0"/>
                  </a:lnTo>
                  <a:lnTo>
                    <a:pt x="99466" y="24130"/>
                  </a:lnTo>
                  <a:lnTo>
                    <a:pt x="49733" y="24130"/>
                  </a:lnTo>
                  <a:lnTo>
                    <a:pt x="49733" y="49530"/>
                  </a:lnTo>
                  <a:lnTo>
                    <a:pt x="24866" y="49530"/>
                  </a:lnTo>
                  <a:lnTo>
                    <a:pt x="24866" y="99060"/>
                  </a:lnTo>
                  <a:lnTo>
                    <a:pt x="0" y="99060"/>
                  </a:lnTo>
                  <a:lnTo>
                    <a:pt x="0" y="247650"/>
                  </a:lnTo>
                  <a:lnTo>
                    <a:pt x="24866" y="247650"/>
                  </a:lnTo>
                  <a:lnTo>
                    <a:pt x="24866" y="298450"/>
                  </a:lnTo>
                  <a:lnTo>
                    <a:pt x="323265" y="298450"/>
                  </a:lnTo>
                  <a:lnTo>
                    <a:pt x="323265" y="247650"/>
                  </a:lnTo>
                  <a:lnTo>
                    <a:pt x="348132" y="247650"/>
                  </a:lnTo>
                  <a:lnTo>
                    <a:pt x="348132" y="9906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438757" y="4052491"/>
              <a:ext cx="173990" cy="149225"/>
            </a:xfrm>
            <a:custGeom>
              <a:avLst/>
              <a:gdLst/>
              <a:ahLst/>
              <a:cxnLst/>
              <a:rect l="l" t="t" r="r" b="b"/>
              <a:pathLst>
                <a:path w="173990" h="149225">
                  <a:moveTo>
                    <a:pt x="148742" y="49580"/>
                  </a:moveTo>
                  <a:lnTo>
                    <a:pt x="148742" y="49580"/>
                  </a:lnTo>
                  <a:lnTo>
                    <a:pt x="24790" y="49580"/>
                  </a:lnTo>
                  <a:lnTo>
                    <a:pt x="24790" y="74371"/>
                  </a:lnTo>
                  <a:lnTo>
                    <a:pt x="24790" y="99161"/>
                  </a:lnTo>
                  <a:lnTo>
                    <a:pt x="0" y="99161"/>
                  </a:lnTo>
                  <a:lnTo>
                    <a:pt x="0" y="123952"/>
                  </a:lnTo>
                  <a:lnTo>
                    <a:pt x="24790" y="123952"/>
                  </a:lnTo>
                  <a:lnTo>
                    <a:pt x="24790" y="148742"/>
                  </a:lnTo>
                  <a:lnTo>
                    <a:pt x="49580" y="148742"/>
                  </a:lnTo>
                  <a:lnTo>
                    <a:pt x="49580" y="123952"/>
                  </a:lnTo>
                  <a:lnTo>
                    <a:pt x="74371" y="123952"/>
                  </a:lnTo>
                  <a:lnTo>
                    <a:pt x="99161" y="123952"/>
                  </a:lnTo>
                  <a:lnTo>
                    <a:pt x="123952" y="123952"/>
                  </a:lnTo>
                  <a:lnTo>
                    <a:pt x="148742" y="123952"/>
                  </a:lnTo>
                  <a:lnTo>
                    <a:pt x="148742" y="99161"/>
                  </a:lnTo>
                  <a:lnTo>
                    <a:pt x="123952" y="99161"/>
                  </a:lnTo>
                  <a:lnTo>
                    <a:pt x="99161" y="99161"/>
                  </a:lnTo>
                  <a:lnTo>
                    <a:pt x="74371" y="99161"/>
                  </a:lnTo>
                  <a:lnTo>
                    <a:pt x="49580" y="99161"/>
                  </a:lnTo>
                  <a:lnTo>
                    <a:pt x="49580" y="74371"/>
                  </a:lnTo>
                  <a:lnTo>
                    <a:pt x="74371" y="74371"/>
                  </a:lnTo>
                  <a:lnTo>
                    <a:pt x="99161" y="74371"/>
                  </a:lnTo>
                  <a:lnTo>
                    <a:pt x="123952" y="74371"/>
                  </a:lnTo>
                  <a:lnTo>
                    <a:pt x="148742" y="74371"/>
                  </a:lnTo>
                  <a:lnTo>
                    <a:pt x="148742" y="49580"/>
                  </a:lnTo>
                  <a:close/>
                </a:path>
                <a:path w="173990" h="149225">
                  <a:moveTo>
                    <a:pt x="148742" y="0"/>
                  </a:moveTo>
                  <a:lnTo>
                    <a:pt x="148742" y="0"/>
                  </a:lnTo>
                  <a:lnTo>
                    <a:pt x="24790" y="0"/>
                  </a:lnTo>
                  <a:lnTo>
                    <a:pt x="24790" y="24790"/>
                  </a:lnTo>
                  <a:lnTo>
                    <a:pt x="148742" y="24790"/>
                  </a:lnTo>
                  <a:lnTo>
                    <a:pt x="148742" y="0"/>
                  </a:lnTo>
                  <a:close/>
                </a:path>
                <a:path w="173990" h="149225">
                  <a:moveTo>
                    <a:pt x="173532" y="24790"/>
                  </a:moveTo>
                  <a:lnTo>
                    <a:pt x="148742" y="24790"/>
                  </a:lnTo>
                  <a:lnTo>
                    <a:pt x="148742" y="49580"/>
                  </a:lnTo>
                  <a:lnTo>
                    <a:pt x="173532" y="49580"/>
                  </a:lnTo>
                  <a:lnTo>
                    <a:pt x="173532" y="2479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463173" y="4276124"/>
              <a:ext cx="124460" cy="25400"/>
            </a:xfrm>
            <a:custGeom>
              <a:avLst/>
              <a:gdLst/>
              <a:ahLst/>
              <a:cxnLst/>
              <a:rect l="l" t="t" r="r" b="b"/>
              <a:pathLst>
                <a:path w="124459" h="25400">
                  <a:moveTo>
                    <a:pt x="124329" y="0"/>
                  </a:moveTo>
                  <a:lnTo>
                    <a:pt x="0" y="0"/>
                  </a:lnTo>
                  <a:lnTo>
                    <a:pt x="0" y="24864"/>
                  </a:lnTo>
                  <a:lnTo>
                    <a:pt x="124329" y="24864"/>
                  </a:lnTo>
                  <a:lnTo>
                    <a:pt x="124329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389103" y="4101890"/>
              <a:ext cx="25400" cy="74930"/>
            </a:xfrm>
            <a:custGeom>
              <a:avLst/>
              <a:gdLst/>
              <a:ahLst/>
              <a:cxnLst/>
              <a:rect l="l" t="t" r="r" b="b"/>
              <a:pathLst>
                <a:path w="25400" h="74929">
                  <a:moveTo>
                    <a:pt x="24865" y="0"/>
                  </a:moveTo>
                  <a:lnTo>
                    <a:pt x="0" y="0"/>
                  </a:lnTo>
                  <a:lnTo>
                    <a:pt x="0" y="74523"/>
                  </a:lnTo>
                  <a:lnTo>
                    <a:pt x="24865" y="74523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562637" y="4251255"/>
              <a:ext cx="50165" cy="25400"/>
            </a:xfrm>
            <a:custGeom>
              <a:avLst/>
              <a:gdLst/>
              <a:ahLst/>
              <a:cxnLst/>
              <a:rect l="l" t="t" r="r" b="b"/>
              <a:pathLst>
                <a:path w="50165" h="25400">
                  <a:moveTo>
                    <a:pt x="49730" y="0"/>
                  </a:moveTo>
                  <a:lnTo>
                    <a:pt x="0" y="0"/>
                  </a:lnTo>
                  <a:lnTo>
                    <a:pt x="0" y="24869"/>
                  </a:lnTo>
                  <a:lnTo>
                    <a:pt x="49730" y="24869"/>
                  </a:lnTo>
                  <a:lnTo>
                    <a:pt x="49730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438300" y="4251258"/>
              <a:ext cx="199390" cy="50165"/>
            </a:xfrm>
            <a:custGeom>
              <a:avLst/>
              <a:gdLst/>
              <a:ahLst/>
              <a:cxnLst/>
              <a:rect l="l" t="t" r="r" b="b"/>
              <a:pathLst>
                <a:path w="199389" h="50164">
                  <a:moveTo>
                    <a:pt x="24866" y="24866"/>
                  </a:moveTo>
                  <a:lnTo>
                    <a:pt x="0" y="24866"/>
                  </a:lnTo>
                  <a:lnTo>
                    <a:pt x="0" y="49733"/>
                  </a:lnTo>
                  <a:lnTo>
                    <a:pt x="24866" y="49733"/>
                  </a:lnTo>
                  <a:lnTo>
                    <a:pt x="24866" y="24866"/>
                  </a:lnTo>
                  <a:close/>
                </a:path>
                <a:path w="199389" h="50164">
                  <a:moveTo>
                    <a:pt x="198932" y="0"/>
                  </a:moveTo>
                  <a:lnTo>
                    <a:pt x="174066" y="0"/>
                  </a:lnTo>
                  <a:lnTo>
                    <a:pt x="174066" y="24866"/>
                  </a:lnTo>
                  <a:lnTo>
                    <a:pt x="198932" y="24866"/>
                  </a:lnTo>
                  <a:lnTo>
                    <a:pt x="198932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413442" y="4251255"/>
              <a:ext cx="50165" cy="25400"/>
            </a:xfrm>
            <a:custGeom>
              <a:avLst/>
              <a:gdLst/>
              <a:ahLst/>
              <a:cxnLst/>
              <a:rect l="l" t="t" r="r" b="b"/>
              <a:pathLst>
                <a:path w="50165" h="25400">
                  <a:moveTo>
                    <a:pt x="49730" y="0"/>
                  </a:moveTo>
                  <a:lnTo>
                    <a:pt x="0" y="0"/>
                  </a:lnTo>
                  <a:lnTo>
                    <a:pt x="0" y="24869"/>
                  </a:lnTo>
                  <a:lnTo>
                    <a:pt x="49730" y="24869"/>
                  </a:lnTo>
                  <a:lnTo>
                    <a:pt x="49730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388567" y="4251258"/>
              <a:ext cx="174625" cy="25400"/>
            </a:xfrm>
            <a:custGeom>
              <a:avLst/>
              <a:gdLst/>
              <a:ahLst/>
              <a:cxnLst/>
              <a:rect l="l" t="t" r="r" b="b"/>
              <a:pathLst>
                <a:path w="174625" h="25400">
                  <a:moveTo>
                    <a:pt x="24866" y="0"/>
                  </a:moveTo>
                  <a:lnTo>
                    <a:pt x="0" y="0"/>
                  </a:lnTo>
                  <a:lnTo>
                    <a:pt x="0" y="24866"/>
                  </a:lnTo>
                  <a:lnTo>
                    <a:pt x="24866" y="24866"/>
                  </a:lnTo>
                  <a:lnTo>
                    <a:pt x="24866" y="0"/>
                  </a:lnTo>
                  <a:close/>
                </a:path>
                <a:path w="174625" h="25400">
                  <a:moveTo>
                    <a:pt x="174066" y="0"/>
                  </a:moveTo>
                  <a:lnTo>
                    <a:pt x="74599" y="0"/>
                  </a:lnTo>
                  <a:lnTo>
                    <a:pt x="74599" y="24866"/>
                  </a:lnTo>
                  <a:lnTo>
                    <a:pt x="174066" y="24866"/>
                  </a:lnTo>
                  <a:lnTo>
                    <a:pt x="174066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637237" y="417665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637237" y="422638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637237" y="420152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662102" y="417665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662102" y="41517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662102" y="405232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662102" y="407719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637237" y="4077195"/>
              <a:ext cx="25400" cy="99695"/>
            </a:xfrm>
            <a:custGeom>
              <a:avLst/>
              <a:gdLst/>
              <a:ahLst/>
              <a:cxnLst/>
              <a:rect l="l" t="t" r="r" b="b"/>
              <a:pathLst>
                <a:path w="25400" h="99695">
                  <a:moveTo>
                    <a:pt x="24865" y="0"/>
                  </a:moveTo>
                  <a:lnTo>
                    <a:pt x="0" y="0"/>
                  </a:lnTo>
                  <a:lnTo>
                    <a:pt x="0" y="99463"/>
                  </a:lnTo>
                  <a:lnTo>
                    <a:pt x="24865" y="99463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637237" y="4027464"/>
              <a:ext cx="25400" cy="50165"/>
            </a:xfrm>
            <a:custGeom>
              <a:avLst/>
              <a:gdLst/>
              <a:ahLst/>
              <a:cxnLst/>
              <a:rect l="l" t="t" r="r" b="b"/>
              <a:pathLst>
                <a:path w="25400" h="50164">
                  <a:moveTo>
                    <a:pt x="24865" y="0"/>
                  </a:moveTo>
                  <a:lnTo>
                    <a:pt x="0" y="0"/>
                  </a:lnTo>
                  <a:lnTo>
                    <a:pt x="0" y="49730"/>
                  </a:lnTo>
                  <a:lnTo>
                    <a:pt x="24865" y="49730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612366" y="4002605"/>
              <a:ext cx="50165" cy="224154"/>
            </a:xfrm>
            <a:custGeom>
              <a:avLst/>
              <a:gdLst/>
              <a:ahLst/>
              <a:cxnLst/>
              <a:rect l="l" t="t" r="r" b="b"/>
              <a:pathLst>
                <a:path w="50164" h="224154">
                  <a:moveTo>
                    <a:pt x="24866" y="174053"/>
                  </a:moveTo>
                  <a:lnTo>
                    <a:pt x="0" y="174053"/>
                  </a:lnTo>
                  <a:lnTo>
                    <a:pt x="0" y="223786"/>
                  </a:lnTo>
                  <a:lnTo>
                    <a:pt x="24866" y="223786"/>
                  </a:lnTo>
                  <a:lnTo>
                    <a:pt x="24866" y="174053"/>
                  </a:lnTo>
                  <a:close/>
                </a:path>
                <a:path w="50164" h="224154">
                  <a:moveTo>
                    <a:pt x="49733" y="0"/>
                  </a:moveTo>
                  <a:lnTo>
                    <a:pt x="24866" y="0"/>
                  </a:lnTo>
                  <a:lnTo>
                    <a:pt x="24866" y="24866"/>
                  </a:lnTo>
                  <a:lnTo>
                    <a:pt x="49733" y="24866"/>
                  </a:lnTo>
                  <a:lnTo>
                    <a:pt x="49733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612366" y="4052338"/>
              <a:ext cx="25400" cy="124460"/>
            </a:xfrm>
            <a:custGeom>
              <a:avLst/>
              <a:gdLst/>
              <a:ahLst/>
              <a:cxnLst/>
              <a:rect l="l" t="t" r="r" b="b"/>
              <a:pathLst>
                <a:path w="25400" h="124460">
                  <a:moveTo>
                    <a:pt x="24866" y="74587"/>
                  </a:moveTo>
                  <a:lnTo>
                    <a:pt x="0" y="74587"/>
                  </a:lnTo>
                  <a:lnTo>
                    <a:pt x="0" y="124320"/>
                  </a:lnTo>
                  <a:lnTo>
                    <a:pt x="24866" y="124320"/>
                  </a:lnTo>
                  <a:lnTo>
                    <a:pt x="24866" y="74587"/>
                  </a:lnTo>
                  <a:close/>
                </a:path>
                <a:path w="25400" h="124460">
                  <a:moveTo>
                    <a:pt x="24866" y="0"/>
                  </a:moveTo>
                  <a:lnTo>
                    <a:pt x="0" y="0"/>
                  </a:lnTo>
                  <a:lnTo>
                    <a:pt x="0" y="24866"/>
                  </a:lnTo>
                  <a:lnTo>
                    <a:pt x="24866" y="24866"/>
                  </a:lnTo>
                  <a:lnTo>
                    <a:pt x="24866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562633" y="3952872"/>
              <a:ext cx="74930" cy="99695"/>
            </a:xfrm>
            <a:custGeom>
              <a:avLst/>
              <a:gdLst/>
              <a:ahLst/>
              <a:cxnLst/>
              <a:rect l="l" t="t" r="r" b="b"/>
              <a:pathLst>
                <a:path w="74930" h="99695">
                  <a:moveTo>
                    <a:pt x="24866" y="0"/>
                  </a:moveTo>
                  <a:lnTo>
                    <a:pt x="0" y="0"/>
                  </a:lnTo>
                  <a:lnTo>
                    <a:pt x="0" y="24866"/>
                  </a:lnTo>
                  <a:lnTo>
                    <a:pt x="24866" y="24866"/>
                  </a:lnTo>
                  <a:lnTo>
                    <a:pt x="24866" y="0"/>
                  </a:lnTo>
                  <a:close/>
                </a:path>
                <a:path w="74930" h="99695">
                  <a:moveTo>
                    <a:pt x="74599" y="74599"/>
                  </a:moveTo>
                  <a:lnTo>
                    <a:pt x="49733" y="74599"/>
                  </a:lnTo>
                  <a:lnTo>
                    <a:pt x="49733" y="99466"/>
                  </a:lnTo>
                  <a:lnTo>
                    <a:pt x="74599" y="99466"/>
                  </a:lnTo>
                  <a:lnTo>
                    <a:pt x="74599" y="74599"/>
                  </a:lnTo>
                  <a:close/>
                </a:path>
                <a:path w="74930" h="99695">
                  <a:moveTo>
                    <a:pt x="74599" y="24866"/>
                  </a:moveTo>
                  <a:lnTo>
                    <a:pt x="49733" y="24866"/>
                  </a:lnTo>
                  <a:lnTo>
                    <a:pt x="49733" y="49733"/>
                  </a:lnTo>
                  <a:lnTo>
                    <a:pt x="74599" y="49733"/>
                  </a:lnTo>
                  <a:lnTo>
                    <a:pt x="74599" y="24866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438308" y="3952864"/>
              <a:ext cx="124460" cy="25400"/>
            </a:xfrm>
            <a:custGeom>
              <a:avLst/>
              <a:gdLst/>
              <a:ahLst/>
              <a:cxnLst/>
              <a:rect l="l" t="t" r="r" b="b"/>
              <a:pathLst>
                <a:path w="124459" h="25400">
                  <a:moveTo>
                    <a:pt x="124329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124329" y="24865"/>
                  </a:lnTo>
                  <a:lnTo>
                    <a:pt x="124329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338834" y="3977739"/>
              <a:ext cx="99695" cy="273685"/>
            </a:xfrm>
            <a:custGeom>
              <a:avLst/>
              <a:gdLst/>
              <a:ahLst/>
              <a:cxnLst/>
              <a:rect l="l" t="t" r="r" b="b"/>
              <a:pathLst>
                <a:path w="99694" h="273685">
                  <a:moveTo>
                    <a:pt x="24866" y="198920"/>
                  </a:moveTo>
                  <a:lnTo>
                    <a:pt x="0" y="198920"/>
                  </a:lnTo>
                  <a:lnTo>
                    <a:pt x="0" y="223786"/>
                  </a:lnTo>
                  <a:lnTo>
                    <a:pt x="24866" y="223786"/>
                  </a:lnTo>
                  <a:lnTo>
                    <a:pt x="24866" y="198920"/>
                  </a:lnTo>
                  <a:close/>
                </a:path>
                <a:path w="99694" h="273685">
                  <a:moveTo>
                    <a:pt x="24866" y="74599"/>
                  </a:moveTo>
                  <a:lnTo>
                    <a:pt x="0" y="74599"/>
                  </a:lnTo>
                  <a:lnTo>
                    <a:pt x="0" y="99466"/>
                  </a:lnTo>
                  <a:lnTo>
                    <a:pt x="24866" y="99466"/>
                  </a:lnTo>
                  <a:lnTo>
                    <a:pt x="24866" y="74599"/>
                  </a:lnTo>
                  <a:close/>
                </a:path>
                <a:path w="99694" h="273685">
                  <a:moveTo>
                    <a:pt x="49733" y="248653"/>
                  </a:moveTo>
                  <a:lnTo>
                    <a:pt x="24866" y="248653"/>
                  </a:lnTo>
                  <a:lnTo>
                    <a:pt x="24866" y="273519"/>
                  </a:lnTo>
                  <a:lnTo>
                    <a:pt x="49733" y="273519"/>
                  </a:lnTo>
                  <a:lnTo>
                    <a:pt x="49733" y="248653"/>
                  </a:lnTo>
                  <a:close/>
                </a:path>
                <a:path w="99694" h="273685">
                  <a:moveTo>
                    <a:pt x="99466" y="0"/>
                  </a:moveTo>
                  <a:lnTo>
                    <a:pt x="49733" y="0"/>
                  </a:lnTo>
                  <a:lnTo>
                    <a:pt x="49733" y="24688"/>
                  </a:lnTo>
                  <a:lnTo>
                    <a:pt x="24866" y="24688"/>
                  </a:lnTo>
                  <a:lnTo>
                    <a:pt x="24866" y="49555"/>
                  </a:lnTo>
                  <a:lnTo>
                    <a:pt x="49733" y="49555"/>
                  </a:lnTo>
                  <a:lnTo>
                    <a:pt x="49733" y="24866"/>
                  </a:lnTo>
                  <a:lnTo>
                    <a:pt x="99466" y="24866"/>
                  </a:lnTo>
                  <a:lnTo>
                    <a:pt x="99466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338834" y="3977561"/>
              <a:ext cx="298450" cy="274320"/>
            </a:xfrm>
            <a:custGeom>
              <a:avLst/>
              <a:gdLst/>
              <a:ahLst/>
              <a:cxnLst/>
              <a:rect l="l" t="t" r="r" b="b"/>
              <a:pathLst>
                <a:path w="298450" h="274320">
                  <a:moveTo>
                    <a:pt x="24866" y="174244"/>
                  </a:moveTo>
                  <a:lnTo>
                    <a:pt x="0" y="174244"/>
                  </a:lnTo>
                  <a:lnTo>
                    <a:pt x="0" y="199097"/>
                  </a:lnTo>
                  <a:lnTo>
                    <a:pt x="24866" y="199097"/>
                  </a:lnTo>
                  <a:lnTo>
                    <a:pt x="24866" y="174244"/>
                  </a:lnTo>
                  <a:close/>
                </a:path>
                <a:path w="298450" h="274320">
                  <a:moveTo>
                    <a:pt x="24866" y="99644"/>
                  </a:moveTo>
                  <a:lnTo>
                    <a:pt x="0" y="99644"/>
                  </a:lnTo>
                  <a:lnTo>
                    <a:pt x="0" y="149364"/>
                  </a:lnTo>
                  <a:lnTo>
                    <a:pt x="24866" y="149364"/>
                  </a:lnTo>
                  <a:lnTo>
                    <a:pt x="24866" y="99644"/>
                  </a:lnTo>
                  <a:close/>
                </a:path>
                <a:path w="298450" h="274320">
                  <a:moveTo>
                    <a:pt x="49733" y="199097"/>
                  </a:moveTo>
                  <a:lnTo>
                    <a:pt x="24866" y="199097"/>
                  </a:lnTo>
                  <a:lnTo>
                    <a:pt x="24866" y="248831"/>
                  </a:lnTo>
                  <a:lnTo>
                    <a:pt x="49733" y="248831"/>
                  </a:lnTo>
                  <a:lnTo>
                    <a:pt x="49733" y="199097"/>
                  </a:lnTo>
                  <a:close/>
                </a:path>
                <a:path w="298450" h="274320">
                  <a:moveTo>
                    <a:pt x="74599" y="248831"/>
                  </a:moveTo>
                  <a:lnTo>
                    <a:pt x="49733" y="248831"/>
                  </a:lnTo>
                  <a:lnTo>
                    <a:pt x="49733" y="273697"/>
                  </a:lnTo>
                  <a:lnTo>
                    <a:pt x="74599" y="273697"/>
                  </a:lnTo>
                  <a:lnTo>
                    <a:pt x="74599" y="248831"/>
                  </a:lnTo>
                  <a:close/>
                </a:path>
                <a:path w="298450" h="274320">
                  <a:moveTo>
                    <a:pt x="74599" y="25044"/>
                  </a:moveTo>
                  <a:lnTo>
                    <a:pt x="49733" y="25044"/>
                  </a:lnTo>
                  <a:lnTo>
                    <a:pt x="49733" y="49733"/>
                  </a:lnTo>
                  <a:lnTo>
                    <a:pt x="24866" y="49733"/>
                  </a:lnTo>
                  <a:lnTo>
                    <a:pt x="24866" y="99466"/>
                  </a:lnTo>
                  <a:lnTo>
                    <a:pt x="49733" y="99466"/>
                  </a:lnTo>
                  <a:lnTo>
                    <a:pt x="49733" y="49911"/>
                  </a:lnTo>
                  <a:lnTo>
                    <a:pt x="74599" y="49911"/>
                  </a:lnTo>
                  <a:lnTo>
                    <a:pt x="74599" y="25044"/>
                  </a:lnTo>
                  <a:close/>
                </a:path>
                <a:path w="298450" h="274320">
                  <a:moveTo>
                    <a:pt x="124333" y="177"/>
                  </a:moveTo>
                  <a:lnTo>
                    <a:pt x="99466" y="177"/>
                  </a:lnTo>
                  <a:lnTo>
                    <a:pt x="99466" y="25044"/>
                  </a:lnTo>
                  <a:lnTo>
                    <a:pt x="124333" y="25044"/>
                  </a:lnTo>
                  <a:lnTo>
                    <a:pt x="124333" y="177"/>
                  </a:lnTo>
                  <a:close/>
                </a:path>
                <a:path w="298450" h="274320">
                  <a:moveTo>
                    <a:pt x="273532" y="0"/>
                  </a:moveTo>
                  <a:lnTo>
                    <a:pt x="223799" y="0"/>
                  </a:lnTo>
                  <a:lnTo>
                    <a:pt x="223799" y="24866"/>
                  </a:lnTo>
                  <a:lnTo>
                    <a:pt x="273532" y="24866"/>
                  </a:lnTo>
                  <a:lnTo>
                    <a:pt x="273532" y="0"/>
                  </a:lnTo>
                  <a:close/>
                </a:path>
                <a:path w="298450" h="274320">
                  <a:moveTo>
                    <a:pt x="298399" y="25044"/>
                  </a:moveTo>
                  <a:lnTo>
                    <a:pt x="273532" y="25044"/>
                  </a:lnTo>
                  <a:lnTo>
                    <a:pt x="273532" y="49911"/>
                  </a:lnTo>
                  <a:lnTo>
                    <a:pt x="298399" y="49911"/>
                  </a:lnTo>
                  <a:lnTo>
                    <a:pt x="298399" y="25044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363700" y="4002605"/>
              <a:ext cx="199390" cy="173990"/>
            </a:xfrm>
            <a:custGeom>
              <a:avLst/>
              <a:gdLst/>
              <a:ahLst/>
              <a:cxnLst/>
              <a:rect l="l" t="t" r="r" b="b"/>
              <a:pathLst>
                <a:path w="199390" h="173989">
                  <a:moveTo>
                    <a:pt x="24866" y="99466"/>
                  </a:moveTo>
                  <a:lnTo>
                    <a:pt x="0" y="99466"/>
                  </a:lnTo>
                  <a:lnTo>
                    <a:pt x="0" y="173977"/>
                  </a:lnTo>
                  <a:lnTo>
                    <a:pt x="24866" y="173977"/>
                  </a:lnTo>
                  <a:lnTo>
                    <a:pt x="24866" y="99466"/>
                  </a:lnTo>
                  <a:close/>
                </a:path>
                <a:path w="199390" h="173989">
                  <a:moveTo>
                    <a:pt x="49733" y="74422"/>
                  </a:moveTo>
                  <a:lnTo>
                    <a:pt x="24866" y="74422"/>
                  </a:lnTo>
                  <a:lnTo>
                    <a:pt x="24866" y="99288"/>
                  </a:lnTo>
                  <a:lnTo>
                    <a:pt x="49733" y="99288"/>
                  </a:lnTo>
                  <a:lnTo>
                    <a:pt x="49733" y="74422"/>
                  </a:lnTo>
                  <a:close/>
                </a:path>
                <a:path w="199390" h="173989">
                  <a:moveTo>
                    <a:pt x="74599" y="24688"/>
                  </a:moveTo>
                  <a:lnTo>
                    <a:pt x="49733" y="24688"/>
                  </a:lnTo>
                  <a:lnTo>
                    <a:pt x="49733" y="49555"/>
                  </a:lnTo>
                  <a:lnTo>
                    <a:pt x="74599" y="49555"/>
                  </a:lnTo>
                  <a:lnTo>
                    <a:pt x="74599" y="24688"/>
                  </a:lnTo>
                  <a:close/>
                </a:path>
                <a:path w="199390" h="173989">
                  <a:moveTo>
                    <a:pt x="198932" y="0"/>
                  </a:moveTo>
                  <a:lnTo>
                    <a:pt x="99466" y="0"/>
                  </a:lnTo>
                  <a:lnTo>
                    <a:pt x="99466" y="24866"/>
                  </a:lnTo>
                  <a:lnTo>
                    <a:pt x="198932" y="24866"/>
                  </a:lnTo>
                  <a:lnTo>
                    <a:pt x="198932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438300" y="4027472"/>
              <a:ext cx="174625" cy="224790"/>
            </a:xfrm>
            <a:custGeom>
              <a:avLst/>
              <a:gdLst/>
              <a:ahLst/>
              <a:cxnLst/>
              <a:rect l="l" t="t" r="r" b="b"/>
              <a:pathLst>
                <a:path w="174625" h="224789">
                  <a:moveTo>
                    <a:pt x="24866" y="0"/>
                  </a:moveTo>
                  <a:lnTo>
                    <a:pt x="0" y="0"/>
                  </a:lnTo>
                  <a:lnTo>
                    <a:pt x="0" y="24866"/>
                  </a:lnTo>
                  <a:lnTo>
                    <a:pt x="24866" y="24866"/>
                  </a:lnTo>
                  <a:lnTo>
                    <a:pt x="24866" y="0"/>
                  </a:lnTo>
                  <a:close/>
                </a:path>
                <a:path w="174625" h="224789">
                  <a:moveTo>
                    <a:pt x="174066" y="174548"/>
                  </a:moveTo>
                  <a:lnTo>
                    <a:pt x="149199" y="174548"/>
                  </a:lnTo>
                  <a:lnTo>
                    <a:pt x="149199" y="224282"/>
                  </a:lnTo>
                  <a:lnTo>
                    <a:pt x="174066" y="224282"/>
                  </a:lnTo>
                  <a:lnTo>
                    <a:pt x="174066" y="174548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438757" y="4126684"/>
              <a:ext cx="149225" cy="25400"/>
            </a:xfrm>
            <a:custGeom>
              <a:avLst/>
              <a:gdLst/>
              <a:ahLst/>
              <a:cxnLst/>
              <a:rect l="l" t="t" r="r" b="b"/>
              <a:pathLst>
                <a:path w="149225" h="25400">
                  <a:moveTo>
                    <a:pt x="24790" y="0"/>
                  </a:moveTo>
                  <a:lnTo>
                    <a:pt x="0" y="0"/>
                  </a:lnTo>
                  <a:lnTo>
                    <a:pt x="0" y="24866"/>
                  </a:lnTo>
                  <a:lnTo>
                    <a:pt x="24790" y="24866"/>
                  </a:lnTo>
                  <a:lnTo>
                    <a:pt x="24790" y="0"/>
                  </a:lnTo>
                  <a:close/>
                </a:path>
                <a:path w="149225" h="25400">
                  <a:moveTo>
                    <a:pt x="148742" y="215"/>
                  </a:moveTo>
                  <a:lnTo>
                    <a:pt x="49580" y="215"/>
                  </a:lnTo>
                  <a:lnTo>
                    <a:pt x="49580" y="25069"/>
                  </a:lnTo>
                  <a:lnTo>
                    <a:pt x="148742" y="25069"/>
                  </a:lnTo>
                  <a:lnTo>
                    <a:pt x="148742" y="215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587502" y="402761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587502" y="40524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388573" y="40272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9" y="0"/>
                  </a:moveTo>
                  <a:lnTo>
                    <a:pt x="0" y="0"/>
                  </a:lnTo>
                  <a:lnTo>
                    <a:pt x="0" y="24869"/>
                  </a:lnTo>
                  <a:lnTo>
                    <a:pt x="24869" y="24869"/>
                  </a:lnTo>
                  <a:lnTo>
                    <a:pt x="24869" y="0"/>
                  </a:lnTo>
                  <a:close/>
                </a:path>
              </a:pathLst>
            </a:custGeom>
            <a:solidFill>
              <a:srgbClr val="F1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587502" y="400259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4865" y="0"/>
                  </a:moveTo>
                  <a:lnTo>
                    <a:pt x="0" y="0"/>
                  </a:lnTo>
                  <a:lnTo>
                    <a:pt x="0" y="24865"/>
                  </a:lnTo>
                  <a:lnTo>
                    <a:pt x="24865" y="24865"/>
                  </a:lnTo>
                  <a:lnTo>
                    <a:pt x="24865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65780" y="1898604"/>
              <a:ext cx="4095583" cy="4095583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4445214" y="3757436"/>
              <a:ext cx="1144905" cy="114300"/>
            </a:xfrm>
            <a:custGeom>
              <a:avLst/>
              <a:gdLst/>
              <a:ahLst/>
              <a:cxnLst/>
              <a:rect l="l" t="t" r="r" b="b"/>
              <a:pathLst>
                <a:path w="1144904" h="114300">
                  <a:moveTo>
                    <a:pt x="1120453" y="0"/>
                  </a:moveTo>
                  <a:lnTo>
                    <a:pt x="24470" y="0"/>
                  </a:lnTo>
                  <a:lnTo>
                    <a:pt x="0" y="34970"/>
                  </a:lnTo>
                  <a:lnTo>
                    <a:pt x="0" y="78760"/>
                  </a:lnTo>
                  <a:lnTo>
                    <a:pt x="26964" y="113727"/>
                  </a:lnTo>
                  <a:lnTo>
                    <a:pt x="1120453" y="113727"/>
                  </a:lnTo>
                  <a:lnTo>
                    <a:pt x="1144840" y="89380"/>
                  </a:lnTo>
                  <a:lnTo>
                    <a:pt x="1144840" y="24345"/>
                  </a:lnTo>
                  <a:lnTo>
                    <a:pt x="1120453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453344" y="3757444"/>
              <a:ext cx="1120775" cy="114300"/>
            </a:xfrm>
            <a:custGeom>
              <a:avLst/>
              <a:gdLst/>
              <a:ahLst/>
              <a:cxnLst/>
              <a:rect l="l" t="t" r="r" b="b"/>
              <a:pathLst>
                <a:path w="1120775" h="114300">
                  <a:moveTo>
                    <a:pt x="8128" y="89369"/>
                  </a:moveTo>
                  <a:lnTo>
                    <a:pt x="0" y="89369"/>
                  </a:lnTo>
                  <a:lnTo>
                    <a:pt x="0" y="105600"/>
                  </a:lnTo>
                  <a:lnTo>
                    <a:pt x="8128" y="105600"/>
                  </a:lnTo>
                  <a:lnTo>
                    <a:pt x="8128" y="89369"/>
                  </a:lnTo>
                  <a:close/>
                </a:path>
                <a:path w="1120775" h="114300">
                  <a:moveTo>
                    <a:pt x="223037" y="48729"/>
                  </a:moveTo>
                  <a:lnTo>
                    <a:pt x="214922" y="48729"/>
                  </a:lnTo>
                  <a:lnTo>
                    <a:pt x="214922" y="56857"/>
                  </a:lnTo>
                  <a:lnTo>
                    <a:pt x="214922" y="64985"/>
                  </a:lnTo>
                  <a:lnTo>
                    <a:pt x="206794" y="64985"/>
                  </a:lnTo>
                  <a:lnTo>
                    <a:pt x="206794" y="56857"/>
                  </a:lnTo>
                  <a:lnTo>
                    <a:pt x="214922" y="56857"/>
                  </a:lnTo>
                  <a:lnTo>
                    <a:pt x="214922" y="48729"/>
                  </a:lnTo>
                  <a:lnTo>
                    <a:pt x="206794" y="48729"/>
                  </a:lnTo>
                  <a:lnTo>
                    <a:pt x="206794" y="40614"/>
                  </a:lnTo>
                  <a:lnTo>
                    <a:pt x="198653" y="40614"/>
                  </a:lnTo>
                  <a:lnTo>
                    <a:pt x="198653" y="48729"/>
                  </a:lnTo>
                  <a:lnTo>
                    <a:pt x="198653" y="56857"/>
                  </a:lnTo>
                  <a:lnTo>
                    <a:pt x="198653" y="64985"/>
                  </a:lnTo>
                  <a:lnTo>
                    <a:pt x="190538" y="64985"/>
                  </a:lnTo>
                  <a:lnTo>
                    <a:pt x="190538" y="56857"/>
                  </a:lnTo>
                  <a:lnTo>
                    <a:pt x="198653" y="56857"/>
                  </a:lnTo>
                  <a:lnTo>
                    <a:pt x="198653" y="48729"/>
                  </a:lnTo>
                  <a:lnTo>
                    <a:pt x="182410" y="48729"/>
                  </a:lnTo>
                  <a:lnTo>
                    <a:pt x="182410" y="73101"/>
                  </a:lnTo>
                  <a:lnTo>
                    <a:pt x="198653" y="73101"/>
                  </a:lnTo>
                  <a:lnTo>
                    <a:pt x="198653" y="81229"/>
                  </a:lnTo>
                  <a:lnTo>
                    <a:pt x="206794" y="81229"/>
                  </a:lnTo>
                  <a:lnTo>
                    <a:pt x="206794" y="73101"/>
                  </a:lnTo>
                  <a:lnTo>
                    <a:pt x="223037" y="73101"/>
                  </a:lnTo>
                  <a:lnTo>
                    <a:pt x="223037" y="64985"/>
                  </a:lnTo>
                  <a:lnTo>
                    <a:pt x="223037" y="56857"/>
                  </a:lnTo>
                  <a:lnTo>
                    <a:pt x="223037" y="48729"/>
                  </a:lnTo>
                  <a:close/>
                </a:path>
                <a:path w="1120775" h="114300">
                  <a:moveTo>
                    <a:pt x="247408" y="64985"/>
                  </a:moveTo>
                  <a:lnTo>
                    <a:pt x="239293" y="64985"/>
                  </a:lnTo>
                  <a:lnTo>
                    <a:pt x="239293" y="40614"/>
                  </a:lnTo>
                  <a:lnTo>
                    <a:pt x="231165" y="40614"/>
                  </a:lnTo>
                  <a:lnTo>
                    <a:pt x="231165" y="81229"/>
                  </a:lnTo>
                  <a:lnTo>
                    <a:pt x="239293" y="81229"/>
                  </a:lnTo>
                  <a:lnTo>
                    <a:pt x="239293" y="73101"/>
                  </a:lnTo>
                  <a:lnTo>
                    <a:pt x="247408" y="73101"/>
                  </a:lnTo>
                  <a:lnTo>
                    <a:pt x="247408" y="64985"/>
                  </a:lnTo>
                  <a:close/>
                </a:path>
                <a:path w="1120775" h="114300">
                  <a:moveTo>
                    <a:pt x="255536" y="56857"/>
                  </a:moveTo>
                  <a:lnTo>
                    <a:pt x="247408" y="56857"/>
                  </a:lnTo>
                  <a:lnTo>
                    <a:pt x="247408" y="64985"/>
                  </a:lnTo>
                  <a:lnTo>
                    <a:pt x="255536" y="64985"/>
                  </a:lnTo>
                  <a:lnTo>
                    <a:pt x="255536" y="56857"/>
                  </a:lnTo>
                  <a:close/>
                </a:path>
                <a:path w="1120775" h="114300">
                  <a:moveTo>
                    <a:pt x="271780" y="40614"/>
                  </a:moveTo>
                  <a:lnTo>
                    <a:pt x="263664" y="40614"/>
                  </a:lnTo>
                  <a:lnTo>
                    <a:pt x="263664" y="48729"/>
                  </a:lnTo>
                  <a:lnTo>
                    <a:pt x="255536" y="48729"/>
                  </a:lnTo>
                  <a:lnTo>
                    <a:pt x="255536" y="56857"/>
                  </a:lnTo>
                  <a:lnTo>
                    <a:pt x="263664" y="56857"/>
                  </a:lnTo>
                  <a:lnTo>
                    <a:pt x="263664" y="81229"/>
                  </a:lnTo>
                  <a:lnTo>
                    <a:pt x="271780" y="81229"/>
                  </a:lnTo>
                  <a:lnTo>
                    <a:pt x="271780" y="40614"/>
                  </a:lnTo>
                  <a:close/>
                </a:path>
                <a:path w="1120775" h="114300">
                  <a:moveTo>
                    <a:pt x="320535" y="40614"/>
                  </a:moveTo>
                  <a:lnTo>
                    <a:pt x="312420" y="40614"/>
                  </a:lnTo>
                  <a:lnTo>
                    <a:pt x="312420" y="56857"/>
                  </a:lnTo>
                  <a:lnTo>
                    <a:pt x="288036" y="56857"/>
                  </a:lnTo>
                  <a:lnTo>
                    <a:pt x="288036" y="40614"/>
                  </a:lnTo>
                  <a:lnTo>
                    <a:pt x="279908" y="40614"/>
                  </a:lnTo>
                  <a:lnTo>
                    <a:pt x="279908" y="81229"/>
                  </a:lnTo>
                  <a:lnTo>
                    <a:pt x="288036" y="81229"/>
                  </a:lnTo>
                  <a:lnTo>
                    <a:pt x="288036" y="64985"/>
                  </a:lnTo>
                  <a:lnTo>
                    <a:pt x="312420" y="64985"/>
                  </a:lnTo>
                  <a:lnTo>
                    <a:pt x="312420" y="81229"/>
                  </a:lnTo>
                  <a:lnTo>
                    <a:pt x="320535" y="81229"/>
                  </a:lnTo>
                  <a:lnTo>
                    <a:pt x="320535" y="64985"/>
                  </a:lnTo>
                  <a:lnTo>
                    <a:pt x="320535" y="56857"/>
                  </a:lnTo>
                  <a:lnTo>
                    <a:pt x="320535" y="40614"/>
                  </a:lnTo>
                  <a:close/>
                </a:path>
                <a:path w="1120775" h="114300">
                  <a:moveTo>
                    <a:pt x="336791" y="48729"/>
                  </a:moveTo>
                  <a:lnTo>
                    <a:pt x="328663" y="48729"/>
                  </a:lnTo>
                  <a:lnTo>
                    <a:pt x="328663" y="73101"/>
                  </a:lnTo>
                  <a:lnTo>
                    <a:pt x="336791" y="73101"/>
                  </a:lnTo>
                  <a:lnTo>
                    <a:pt x="336791" y="48729"/>
                  </a:lnTo>
                  <a:close/>
                </a:path>
                <a:path w="1120775" h="114300">
                  <a:moveTo>
                    <a:pt x="353034" y="73101"/>
                  </a:moveTo>
                  <a:lnTo>
                    <a:pt x="336791" y="73101"/>
                  </a:lnTo>
                  <a:lnTo>
                    <a:pt x="336791" y="81229"/>
                  </a:lnTo>
                  <a:lnTo>
                    <a:pt x="353034" y="81229"/>
                  </a:lnTo>
                  <a:lnTo>
                    <a:pt x="353034" y="73101"/>
                  </a:lnTo>
                  <a:close/>
                </a:path>
                <a:path w="1120775" h="114300">
                  <a:moveTo>
                    <a:pt x="353034" y="40614"/>
                  </a:moveTo>
                  <a:lnTo>
                    <a:pt x="336791" y="40614"/>
                  </a:lnTo>
                  <a:lnTo>
                    <a:pt x="336791" y="48729"/>
                  </a:lnTo>
                  <a:lnTo>
                    <a:pt x="353034" y="48729"/>
                  </a:lnTo>
                  <a:lnTo>
                    <a:pt x="353034" y="40614"/>
                  </a:lnTo>
                  <a:close/>
                </a:path>
                <a:path w="1120775" h="114300">
                  <a:moveTo>
                    <a:pt x="369290" y="40614"/>
                  </a:moveTo>
                  <a:lnTo>
                    <a:pt x="361162" y="40614"/>
                  </a:lnTo>
                  <a:lnTo>
                    <a:pt x="361162" y="48729"/>
                  </a:lnTo>
                  <a:lnTo>
                    <a:pt x="353034" y="48729"/>
                  </a:lnTo>
                  <a:lnTo>
                    <a:pt x="353034" y="56857"/>
                  </a:lnTo>
                  <a:lnTo>
                    <a:pt x="361162" y="56857"/>
                  </a:lnTo>
                  <a:lnTo>
                    <a:pt x="361162" y="64985"/>
                  </a:lnTo>
                  <a:lnTo>
                    <a:pt x="353034" y="64985"/>
                  </a:lnTo>
                  <a:lnTo>
                    <a:pt x="353034" y="73101"/>
                  </a:lnTo>
                  <a:lnTo>
                    <a:pt x="361162" y="73101"/>
                  </a:lnTo>
                  <a:lnTo>
                    <a:pt x="361162" y="81229"/>
                  </a:lnTo>
                  <a:lnTo>
                    <a:pt x="369290" y="81229"/>
                  </a:lnTo>
                  <a:lnTo>
                    <a:pt x="369290" y="40614"/>
                  </a:lnTo>
                  <a:close/>
                </a:path>
                <a:path w="1120775" h="114300">
                  <a:moveTo>
                    <a:pt x="418033" y="40614"/>
                  </a:moveTo>
                  <a:lnTo>
                    <a:pt x="409917" y="40614"/>
                  </a:lnTo>
                  <a:lnTo>
                    <a:pt x="409917" y="56857"/>
                  </a:lnTo>
                  <a:lnTo>
                    <a:pt x="385546" y="56857"/>
                  </a:lnTo>
                  <a:lnTo>
                    <a:pt x="385546" y="40614"/>
                  </a:lnTo>
                  <a:lnTo>
                    <a:pt x="377418" y="40614"/>
                  </a:lnTo>
                  <a:lnTo>
                    <a:pt x="377418" y="81229"/>
                  </a:lnTo>
                  <a:lnTo>
                    <a:pt x="385546" y="81229"/>
                  </a:lnTo>
                  <a:lnTo>
                    <a:pt x="385546" y="64985"/>
                  </a:lnTo>
                  <a:lnTo>
                    <a:pt x="409917" y="64985"/>
                  </a:lnTo>
                  <a:lnTo>
                    <a:pt x="409917" y="81229"/>
                  </a:lnTo>
                  <a:lnTo>
                    <a:pt x="418033" y="81229"/>
                  </a:lnTo>
                  <a:lnTo>
                    <a:pt x="418033" y="64985"/>
                  </a:lnTo>
                  <a:lnTo>
                    <a:pt x="418033" y="56857"/>
                  </a:lnTo>
                  <a:lnTo>
                    <a:pt x="418033" y="40614"/>
                  </a:lnTo>
                  <a:close/>
                </a:path>
                <a:path w="1120775" h="114300">
                  <a:moveTo>
                    <a:pt x="434289" y="48729"/>
                  </a:moveTo>
                  <a:lnTo>
                    <a:pt x="426161" y="48729"/>
                  </a:lnTo>
                  <a:lnTo>
                    <a:pt x="426161" y="73101"/>
                  </a:lnTo>
                  <a:lnTo>
                    <a:pt x="434289" y="73101"/>
                  </a:lnTo>
                  <a:lnTo>
                    <a:pt x="434289" y="48729"/>
                  </a:lnTo>
                  <a:close/>
                </a:path>
                <a:path w="1120775" h="114300">
                  <a:moveTo>
                    <a:pt x="466788" y="73101"/>
                  </a:moveTo>
                  <a:lnTo>
                    <a:pt x="434289" y="73101"/>
                  </a:lnTo>
                  <a:lnTo>
                    <a:pt x="434289" y="81229"/>
                  </a:lnTo>
                  <a:lnTo>
                    <a:pt x="466788" y="81229"/>
                  </a:lnTo>
                  <a:lnTo>
                    <a:pt x="466788" y="73101"/>
                  </a:lnTo>
                  <a:close/>
                </a:path>
                <a:path w="1120775" h="114300">
                  <a:moveTo>
                    <a:pt x="466788" y="40614"/>
                  </a:moveTo>
                  <a:lnTo>
                    <a:pt x="434289" y="40614"/>
                  </a:lnTo>
                  <a:lnTo>
                    <a:pt x="434289" y="48729"/>
                  </a:lnTo>
                  <a:lnTo>
                    <a:pt x="466788" y="48729"/>
                  </a:lnTo>
                  <a:lnTo>
                    <a:pt x="466788" y="40614"/>
                  </a:lnTo>
                  <a:close/>
                </a:path>
                <a:path w="1120775" h="114300">
                  <a:moveTo>
                    <a:pt x="483044" y="48729"/>
                  </a:moveTo>
                  <a:lnTo>
                    <a:pt x="474916" y="48729"/>
                  </a:lnTo>
                  <a:lnTo>
                    <a:pt x="474916" y="73101"/>
                  </a:lnTo>
                  <a:lnTo>
                    <a:pt x="483044" y="73101"/>
                  </a:lnTo>
                  <a:lnTo>
                    <a:pt x="483044" y="48729"/>
                  </a:lnTo>
                  <a:close/>
                </a:path>
                <a:path w="1120775" h="114300">
                  <a:moveTo>
                    <a:pt x="507415" y="73101"/>
                  </a:moveTo>
                  <a:lnTo>
                    <a:pt x="483044" y="73101"/>
                  </a:lnTo>
                  <a:lnTo>
                    <a:pt x="483044" y="81229"/>
                  </a:lnTo>
                  <a:lnTo>
                    <a:pt x="507415" y="81229"/>
                  </a:lnTo>
                  <a:lnTo>
                    <a:pt x="507415" y="73101"/>
                  </a:lnTo>
                  <a:close/>
                </a:path>
                <a:path w="1120775" h="114300">
                  <a:moveTo>
                    <a:pt x="507415" y="40614"/>
                  </a:moveTo>
                  <a:lnTo>
                    <a:pt x="483044" y="40614"/>
                  </a:lnTo>
                  <a:lnTo>
                    <a:pt x="483044" y="48729"/>
                  </a:lnTo>
                  <a:lnTo>
                    <a:pt x="507415" y="48729"/>
                  </a:lnTo>
                  <a:lnTo>
                    <a:pt x="507415" y="40614"/>
                  </a:lnTo>
                  <a:close/>
                </a:path>
                <a:path w="1120775" h="114300">
                  <a:moveTo>
                    <a:pt x="515531" y="48729"/>
                  </a:moveTo>
                  <a:lnTo>
                    <a:pt x="507415" y="48729"/>
                  </a:lnTo>
                  <a:lnTo>
                    <a:pt x="507415" y="73101"/>
                  </a:lnTo>
                  <a:lnTo>
                    <a:pt x="515531" y="73101"/>
                  </a:lnTo>
                  <a:lnTo>
                    <a:pt x="515531" y="48729"/>
                  </a:lnTo>
                  <a:close/>
                </a:path>
                <a:path w="1120775" h="114300">
                  <a:moveTo>
                    <a:pt x="556171" y="40614"/>
                  </a:moveTo>
                  <a:lnTo>
                    <a:pt x="523659" y="40614"/>
                  </a:lnTo>
                  <a:lnTo>
                    <a:pt x="523659" y="81229"/>
                  </a:lnTo>
                  <a:lnTo>
                    <a:pt x="556171" y="81229"/>
                  </a:lnTo>
                  <a:lnTo>
                    <a:pt x="556171" y="73101"/>
                  </a:lnTo>
                  <a:lnTo>
                    <a:pt x="531799" y="73101"/>
                  </a:lnTo>
                  <a:lnTo>
                    <a:pt x="531799" y="64985"/>
                  </a:lnTo>
                  <a:lnTo>
                    <a:pt x="556171" y="64985"/>
                  </a:lnTo>
                  <a:lnTo>
                    <a:pt x="556171" y="56857"/>
                  </a:lnTo>
                  <a:lnTo>
                    <a:pt x="531799" y="56857"/>
                  </a:lnTo>
                  <a:lnTo>
                    <a:pt x="531799" y="48729"/>
                  </a:lnTo>
                  <a:lnTo>
                    <a:pt x="556171" y="48729"/>
                  </a:lnTo>
                  <a:lnTo>
                    <a:pt x="556171" y="40614"/>
                  </a:lnTo>
                  <a:close/>
                </a:path>
                <a:path w="1120775" h="114300">
                  <a:moveTo>
                    <a:pt x="564286" y="64985"/>
                  </a:moveTo>
                  <a:lnTo>
                    <a:pt x="556171" y="64985"/>
                  </a:lnTo>
                  <a:lnTo>
                    <a:pt x="556171" y="73101"/>
                  </a:lnTo>
                  <a:lnTo>
                    <a:pt x="564286" y="73101"/>
                  </a:lnTo>
                  <a:lnTo>
                    <a:pt x="564286" y="64985"/>
                  </a:lnTo>
                  <a:close/>
                </a:path>
                <a:path w="1120775" h="114300">
                  <a:moveTo>
                    <a:pt x="564286" y="48729"/>
                  </a:moveTo>
                  <a:lnTo>
                    <a:pt x="556171" y="48729"/>
                  </a:lnTo>
                  <a:lnTo>
                    <a:pt x="556171" y="56857"/>
                  </a:lnTo>
                  <a:lnTo>
                    <a:pt x="564286" y="56857"/>
                  </a:lnTo>
                  <a:lnTo>
                    <a:pt x="564286" y="48729"/>
                  </a:lnTo>
                  <a:close/>
                </a:path>
                <a:path w="1120775" h="114300">
                  <a:moveTo>
                    <a:pt x="588657" y="56857"/>
                  </a:moveTo>
                  <a:lnTo>
                    <a:pt x="580542" y="56857"/>
                  </a:lnTo>
                  <a:lnTo>
                    <a:pt x="580542" y="40614"/>
                  </a:lnTo>
                  <a:lnTo>
                    <a:pt x="572414" y="40614"/>
                  </a:lnTo>
                  <a:lnTo>
                    <a:pt x="572414" y="81229"/>
                  </a:lnTo>
                  <a:lnTo>
                    <a:pt x="588657" y="81229"/>
                  </a:lnTo>
                  <a:lnTo>
                    <a:pt x="588657" y="73101"/>
                  </a:lnTo>
                  <a:lnTo>
                    <a:pt x="580542" y="73101"/>
                  </a:lnTo>
                  <a:lnTo>
                    <a:pt x="580542" y="64985"/>
                  </a:lnTo>
                  <a:lnTo>
                    <a:pt x="588657" y="64985"/>
                  </a:lnTo>
                  <a:lnTo>
                    <a:pt x="588657" y="56857"/>
                  </a:lnTo>
                  <a:close/>
                </a:path>
                <a:path w="1120775" h="114300">
                  <a:moveTo>
                    <a:pt x="596785" y="64985"/>
                  </a:moveTo>
                  <a:lnTo>
                    <a:pt x="588657" y="64985"/>
                  </a:lnTo>
                  <a:lnTo>
                    <a:pt x="588657" y="73101"/>
                  </a:lnTo>
                  <a:lnTo>
                    <a:pt x="596785" y="73101"/>
                  </a:lnTo>
                  <a:lnTo>
                    <a:pt x="596785" y="64985"/>
                  </a:lnTo>
                  <a:close/>
                </a:path>
                <a:path w="1120775" h="114300">
                  <a:moveTo>
                    <a:pt x="613041" y="40614"/>
                  </a:moveTo>
                  <a:lnTo>
                    <a:pt x="604926" y="40614"/>
                  </a:lnTo>
                  <a:lnTo>
                    <a:pt x="604926" y="81229"/>
                  </a:lnTo>
                  <a:lnTo>
                    <a:pt x="613041" y="81229"/>
                  </a:lnTo>
                  <a:lnTo>
                    <a:pt x="613041" y="40614"/>
                  </a:lnTo>
                  <a:close/>
                </a:path>
                <a:path w="1120775" h="114300">
                  <a:moveTo>
                    <a:pt x="637413" y="64985"/>
                  </a:moveTo>
                  <a:lnTo>
                    <a:pt x="629297" y="64985"/>
                  </a:lnTo>
                  <a:lnTo>
                    <a:pt x="629297" y="40614"/>
                  </a:lnTo>
                  <a:lnTo>
                    <a:pt x="621169" y="40614"/>
                  </a:lnTo>
                  <a:lnTo>
                    <a:pt x="621169" y="81229"/>
                  </a:lnTo>
                  <a:lnTo>
                    <a:pt x="629297" y="81229"/>
                  </a:lnTo>
                  <a:lnTo>
                    <a:pt x="629297" y="73101"/>
                  </a:lnTo>
                  <a:lnTo>
                    <a:pt x="637413" y="73101"/>
                  </a:lnTo>
                  <a:lnTo>
                    <a:pt x="637413" y="64985"/>
                  </a:lnTo>
                  <a:close/>
                </a:path>
                <a:path w="1120775" h="114300">
                  <a:moveTo>
                    <a:pt x="637413" y="16230"/>
                  </a:moveTo>
                  <a:lnTo>
                    <a:pt x="629297" y="16230"/>
                  </a:lnTo>
                  <a:lnTo>
                    <a:pt x="629297" y="24345"/>
                  </a:lnTo>
                  <a:lnTo>
                    <a:pt x="637413" y="24345"/>
                  </a:lnTo>
                  <a:lnTo>
                    <a:pt x="637413" y="16230"/>
                  </a:lnTo>
                  <a:close/>
                </a:path>
                <a:path w="1120775" h="114300">
                  <a:moveTo>
                    <a:pt x="645541" y="56857"/>
                  </a:moveTo>
                  <a:lnTo>
                    <a:pt x="637413" y="56857"/>
                  </a:lnTo>
                  <a:lnTo>
                    <a:pt x="637413" y="64985"/>
                  </a:lnTo>
                  <a:lnTo>
                    <a:pt x="645541" y="64985"/>
                  </a:lnTo>
                  <a:lnTo>
                    <a:pt x="645541" y="56857"/>
                  </a:lnTo>
                  <a:close/>
                </a:path>
                <a:path w="1120775" h="114300">
                  <a:moveTo>
                    <a:pt x="645541" y="24345"/>
                  </a:moveTo>
                  <a:lnTo>
                    <a:pt x="637413" y="24345"/>
                  </a:lnTo>
                  <a:lnTo>
                    <a:pt x="637413" y="32473"/>
                  </a:lnTo>
                  <a:lnTo>
                    <a:pt x="645541" y="32473"/>
                  </a:lnTo>
                  <a:lnTo>
                    <a:pt x="645541" y="24345"/>
                  </a:lnTo>
                  <a:close/>
                </a:path>
                <a:path w="1120775" h="114300">
                  <a:moveTo>
                    <a:pt x="653669" y="16230"/>
                  </a:moveTo>
                  <a:lnTo>
                    <a:pt x="645541" y="16230"/>
                  </a:lnTo>
                  <a:lnTo>
                    <a:pt x="645541" y="24345"/>
                  </a:lnTo>
                  <a:lnTo>
                    <a:pt x="653669" y="24345"/>
                  </a:lnTo>
                  <a:lnTo>
                    <a:pt x="653669" y="16230"/>
                  </a:lnTo>
                  <a:close/>
                </a:path>
                <a:path w="1120775" h="114300">
                  <a:moveTo>
                    <a:pt x="661784" y="40614"/>
                  </a:moveTo>
                  <a:lnTo>
                    <a:pt x="653669" y="40614"/>
                  </a:lnTo>
                  <a:lnTo>
                    <a:pt x="653669" y="48729"/>
                  </a:lnTo>
                  <a:lnTo>
                    <a:pt x="645541" y="48729"/>
                  </a:lnTo>
                  <a:lnTo>
                    <a:pt x="645541" y="56857"/>
                  </a:lnTo>
                  <a:lnTo>
                    <a:pt x="653669" y="56857"/>
                  </a:lnTo>
                  <a:lnTo>
                    <a:pt x="653669" y="81229"/>
                  </a:lnTo>
                  <a:lnTo>
                    <a:pt x="661784" y="81229"/>
                  </a:lnTo>
                  <a:lnTo>
                    <a:pt x="661784" y="40614"/>
                  </a:lnTo>
                  <a:close/>
                </a:path>
                <a:path w="1120775" h="114300">
                  <a:moveTo>
                    <a:pt x="702424" y="48729"/>
                  </a:moveTo>
                  <a:lnTo>
                    <a:pt x="694296" y="48729"/>
                  </a:lnTo>
                  <a:lnTo>
                    <a:pt x="694296" y="73101"/>
                  </a:lnTo>
                  <a:lnTo>
                    <a:pt x="702424" y="73101"/>
                  </a:lnTo>
                  <a:lnTo>
                    <a:pt x="702424" y="48729"/>
                  </a:lnTo>
                  <a:close/>
                </a:path>
                <a:path w="1120775" h="114300">
                  <a:moveTo>
                    <a:pt x="726795" y="73101"/>
                  </a:moveTo>
                  <a:lnTo>
                    <a:pt x="702424" y="73101"/>
                  </a:lnTo>
                  <a:lnTo>
                    <a:pt x="702424" y="81229"/>
                  </a:lnTo>
                  <a:lnTo>
                    <a:pt x="726795" y="81229"/>
                  </a:lnTo>
                  <a:lnTo>
                    <a:pt x="726795" y="73101"/>
                  </a:lnTo>
                  <a:close/>
                </a:path>
                <a:path w="1120775" h="114300">
                  <a:moveTo>
                    <a:pt x="726795" y="40614"/>
                  </a:moveTo>
                  <a:lnTo>
                    <a:pt x="702424" y="40614"/>
                  </a:lnTo>
                  <a:lnTo>
                    <a:pt x="702424" y="48729"/>
                  </a:lnTo>
                  <a:lnTo>
                    <a:pt x="726795" y="48729"/>
                  </a:lnTo>
                  <a:lnTo>
                    <a:pt x="726795" y="40614"/>
                  </a:lnTo>
                  <a:close/>
                </a:path>
                <a:path w="1120775" h="114300">
                  <a:moveTo>
                    <a:pt x="734910" y="48729"/>
                  </a:moveTo>
                  <a:lnTo>
                    <a:pt x="726795" y="48729"/>
                  </a:lnTo>
                  <a:lnTo>
                    <a:pt x="726795" y="73101"/>
                  </a:lnTo>
                  <a:lnTo>
                    <a:pt x="734910" y="73101"/>
                  </a:lnTo>
                  <a:lnTo>
                    <a:pt x="734910" y="48729"/>
                  </a:lnTo>
                  <a:close/>
                </a:path>
                <a:path w="1120775" h="114300">
                  <a:moveTo>
                    <a:pt x="783666" y="40614"/>
                  </a:moveTo>
                  <a:lnTo>
                    <a:pt x="743038" y="40614"/>
                  </a:lnTo>
                  <a:lnTo>
                    <a:pt x="743038" y="48729"/>
                  </a:lnTo>
                  <a:lnTo>
                    <a:pt x="759294" y="48729"/>
                  </a:lnTo>
                  <a:lnTo>
                    <a:pt x="759294" y="81229"/>
                  </a:lnTo>
                  <a:lnTo>
                    <a:pt x="767422" y="81229"/>
                  </a:lnTo>
                  <a:lnTo>
                    <a:pt x="767422" y="48729"/>
                  </a:lnTo>
                  <a:lnTo>
                    <a:pt x="783666" y="48729"/>
                  </a:lnTo>
                  <a:lnTo>
                    <a:pt x="783666" y="40614"/>
                  </a:lnTo>
                  <a:close/>
                </a:path>
                <a:path w="1120775" h="114300">
                  <a:moveTo>
                    <a:pt x="824306" y="40614"/>
                  </a:moveTo>
                  <a:lnTo>
                    <a:pt x="808037" y="40614"/>
                  </a:lnTo>
                  <a:lnTo>
                    <a:pt x="808037" y="48729"/>
                  </a:lnTo>
                  <a:lnTo>
                    <a:pt x="824306" y="48729"/>
                  </a:lnTo>
                  <a:lnTo>
                    <a:pt x="824306" y="40614"/>
                  </a:lnTo>
                  <a:close/>
                </a:path>
                <a:path w="1120775" h="114300">
                  <a:moveTo>
                    <a:pt x="840549" y="73101"/>
                  </a:moveTo>
                  <a:lnTo>
                    <a:pt x="832421" y="73101"/>
                  </a:lnTo>
                  <a:lnTo>
                    <a:pt x="832421" y="48729"/>
                  </a:lnTo>
                  <a:lnTo>
                    <a:pt x="824306" y="48729"/>
                  </a:lnTo>
                  <a:lnTo>
                    <a:pt x="824306" y="73101"/>
                  </a:lnTo>
                  <a:lnTo>
                    <a:pt x="808037" y="73101"/>
                  </a:lnTo>
                  <a:lnTo>
                    <a:pt x="808037" y="48729"/>
                  </a:lnTo>
                  <a:lnTo>
                    <a:pt x="799922" y="48729"/>
                  </a:lnTo>
                  <a:lnTo>
                    <a:pt x="799922" y="73101"/>
                  </a:lnTo>
                  <a:lnTo>
                    <a:pt x="791794" y="73101"/>
                  </a:lnTo>
                  <a:lnTo>
                    <a:pt x="791794" y="89357"/>
                  </a:lnTo>
                  <a:lnTo>
                    <a:pt x="799922" y="89357"/>
                  </a:lnTo>
                  <a:lnTo>
                    <a:pt x="799922" y="81229"/>
                  </a:lnTo>
                  <a:lnTo>
                    <a:pt x="832421" y="81229"/>
                  </a:lnTo>
                  <a:lnTo>
                    <a:pt x="832421" y="89357"/>
                  </a:lnTo>
                  <a:lnTo>
                    <a:pt x="840549" y="89357"/>
                  </a:lnTo>
                  <a:lnTo>
                    <a:pt x="840549" y="81229"/>
                  </a:lnTo>
                  <a:lnTo>
                    <a:pt x="840549" y="73101"/>
                  </a:lnTo>
                  <a:close/>
                </a:path>
                <a:path w="1120775" h="114300">
                  <a:moveTo>
                    <a:pt x="881176" y="40614"/>
                  </a:moveTo>
                  <a:lnTo>
                    <a:pt x="856805" y="40614"/>
                  </a:lnTo>
                  <a:lnTo>
                    <a:pt x="856805" y="48729"/>
                  </a:lnTo>
                  <a:lnTo>
                    <a:pt x="881176" y="48729"/>
                  </a:lnTo>
                  <a:lnTo>
                    <a:pt x="881176" y="40614"/>
                  </a:lnTo>
                  <a:close/>
                </a:path>
                <a:path w="1120775" h="114300">
                  <a:moveTo>
                    <a:pt x="889304" y="73101"/>
                  </a:moveTo>
                  <a:lnTo>
                    <a:pt x="856805" y="73101"/>
                  </a:lnTo>
                  <a:lnTo>
                    <a:pt x="856805" y="81229"/>
                  </a:lnTo>
                  <a:lnTo>
                    <a:pt x="889304" y="81229"/>
                  </a:lnTo>
                  <a:lnTo>
                    <a:pt x="889304" y="73101"/>
                  </a:lnTo>
                  <a:close/>
                </a:path>
                <a:path w="1120775" h="114300">
                  <a:moveTo>
                    <a:pt x="889304" y="48729"/>
                  </a:moveTo>
                  <a:lnTo>
                    <a:pt x="881176" y="48729"/>
                  </a:lnTo>
                  <a:lnTo>
                    <a:pt x="881176" y="56857"/>
                  </a:lnTo>
                  <a:lnTo>
                    <a:pt x="856805" y="56857"/>
                  </a:lnTo>
                  <a:lnTo>
                    <a:pt x="856805" y="48729"/>
                  </a:lnTo>
                  <a:lnTo>
                    <a:pt x="848677" y="48729"/>
                  </a:lnTo>
                  <a:lnTo>
                    <a:pt x="848677" y="73101"/>
                  </a:lnTo>
                  <a:lnTo>
                    <a:pt x="856805" y="73101"/>
                  </a:lnTo>
                  <a:lnTo>
                    <a:pt x="856805" y="64985"/>
                  </a:lnTo>
                  <a:lnTo>
                    <a:pt x="889304" y="64985"/>
                  </a:lnTo>
                  <a:lnTo>
                    <a:pt x="889304" y="56857"/>
                  </a:lnTo>
                  <a:lnTo>
                    <a:pt x="889304" y="48729"/>
                  </a:lnTo>
                  <a:close/>
                </a:path>
                <a:path w="1120775" h="114300">
                  <a:moveTo>
                    <a:pt x="905560" y="73101"/>
                  </a:moveTo>
                  <a:lnTo>
                    <a:pt x="897432" y="73101"/>
                  </a:lnTo>
                  <a:lnTo>
                    <a:pt x="897432" y="81229"/>
                  </a:lnTo>
                  <a:lnTo>
                    <a:pt x="905560" y="81229"/>
                  </a:lnTo>
                  <a:lnTo>
                    <a:pt x="905560" y="73101"/>
                  </a:lnTo>
                  <a:close/>
                </a:path>
                <a:path w="1120775" h="114300">
                  <a:moveTo>
                    <a:pt x="938047" y="40614"/>
                  </a:moveTo>
                  <a:lnTo>
                    <a:pt x="905560" y="40614"/>
                  </a:lnTo>
                  <a:lnTo>
                    <a:pt x="905560" y="73101"/>
                  </a:lnTo>
                  <a:lnTo>
                    <a:pt x="913676" y="73101"/>
                  </a:lnTo>
                  <a:lnTo>
                    <a:pt x="913676" y="48729"/>
                  </a:lnTo>
                  <a:lnTo>
                    <a:pt x="929932" y="48729"/>
                  </a:lnTo>
                  <a:lnTo>
                    <a:pt x="929932" y="81229"/>
                  </a:lnTo>
                  <a:lnTo>
                    <a:pt x="938047" y="81229"/>
                  </a:lnTo>
                  <a:lnTo>
                    <a:pt x="938047" y="48729"/>
                  </a:lnTo>
                  <a:lnTo>
                    <a:pt x="938047" y="40614"/>
                  </a:lnTo>
                  <a:close/>
                </a:path>
                <a:path w="1120775" h="114300">
                  <a:moveTo>
                    <a:pt x="1120444" y="105600"/>
                  </a:moveTo>
                  <a:lnTo>
                    <a:pt x="8128" y="105600"/>
                  </a:lnTo>
                  <a:lnTo>
                    <a:pt x="8128" y="113728"/>
                  </a:lnTo>
                  <a:lnTo>
                    <a:pt x="1120444" y="113728"/>
                  </a:lnTo>
                  <a:lnTo>
                    <a:pt x="1120444" y="105600"/>
                  </a:lnTo>
                  <a:close/>
                </a:path>
                <a:path w="1120775" h="114300">
                  <a:moveTo>
                    <a:pt x="1120444" y="0"/>
                  </a:moveTo>
                  <a:lnTo>
                    <a:pt x="8128" y="0"/>
                  </a:lnTo>
                  <a:lnTo>
                    <a:pt x="8128" y="8115"/>
                  </a:lnTo>
                  <a:lnTo>
                    <a:pt x="8128" y="16230"/>
                  </a:lnTo>
                  <a:lnTo>
                    <a:pt x="16256" y="16230"/>
                  </a:lnTo>
                  <a:lnTo>
                    <a:pt x="16256" y="8115"/>
                  </a:lnTo>
                  <a:lnTo>
                    <a:pt x="1120444" y="8115"/>
                  </a:lnTo>
                  <a:lnTo>
                    <a:pt x="1120444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461473" y="3773663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4" h="16510">
                  <a:moveTo>
                    <a:pt x="8127" y="0"/>
                  </a:moveTo>
                  <a:lnTo>
                    <a:pt x="0" y="0"/>
                  </a:lnTo>
                  <a:lnTo>
                    <a:pt x="0" y="16236"/>
                  </a:lnTo>
                  <a:lnTo>
                    <a:pt x="8127" y="16236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469601" y="3798015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4" h="16510">
                  <a:moveTo>
                    <a:pt x="8129" y="0"/>
                  </a:moveTo>
                  <a:lnTo>
                    <a:pt x="0" y="0"/>
                  </a:lnTo>
                  <a:lnTo>
                    <a:pt x="0" y="16235"/>
                  </a:lnTo>
                  <a:lnTo>
                    <a:pt x="8129" y="16235"/>
                  </a:lnTo>
                  <a:lnTo>
                    <a:pt x="8129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437086" y="3781775"/>
              <a:ext cx="8255" cy="65405"/>
            </a:xfrm>
            <a:custGeom>
              <a:avLst/>
              <a:gdLst/>
              <a:ahLst/>
              <a:cxnLst/>
              <a:rect l="l" t="t" r="r" b="b"/>
              <a:pathLst>
                <a:path w="8254" h="65404">
                  <a:moveTo>
                    <a:pt x="8128" y="0"/>
                  </a:moveTo>
                  <a:lnTo>
                    <a:pt x="0" y="0"/>
                  </a:lnTo>
                  <a:lnTo>
                    <a:pt x="0" y="65026"/>
                  </a:lnTo>
                  <a:lnTo>
                    <a:pt x="8128" y="65026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445214" y="3789903"/>
              <a:ext cx="8255" cy="48895"/>
            </a:xfrm>
            <a:custGeom>
              <a:avLst/>
              <a:gdLst/>
              <a:ahLst/>
              <a:cxnLst/>
              <a:rect l="l" t="t" r="r" b="b"/>
              <a:pathLst>
                <a:path w="8254" h="48895">
                  <a:moveTo>
                    <a:pt x="8129" y="0"/>
                  </a:moveTo>
                  <a:lnTo>
                    <a:pt x="0" y="0"/>
                  </a:lnTo>
                  <a:lnTo>
                    <a:pt x="0" y="48790"/>
                  </a:lnTo>
                  <a:lnTo>
                    <a:pt x="8129" y="48790"/>
                  </a:lnTo>
                  <a:lnTo>
                    <a:pt x="8129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506357" y="3834626"/>
              <a:ext cx="114300" cy="8255"/>
            </a:xfrm>
            <a:custGeom>
              <a:avLst/>
              <a:gdLst/>
              <a:ahLst/>
              <a:cxnLst/>
              <a:rect l="l" t="t" r="r" b="b"/>
              <a:pathLst>
                <a:path w="114300" h="8254">
                  <a:moveTo>
                    <a:pt x="113821" y="0"/>
                  </a:moveTo>
                  <a:lnTo>
                    <a:pt x="0" y="0"/>
                  </a:lnTo>
                  <a:lnTo>
                    <a:pt x="0" y="8117"/>
                  </a:lnTo>
                  <a:lnTo>
                    <a:pt x="113821" y="8117"/>
                  </a:lnTo>
                  <a:lnTo>
                    <a:pt x="113821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4445203" y="3765560"/>
              <a:ext cx="1153160" cy="97790"/>
            </a:xfrm>
            <a:custGeom>
              <a:avLst/>
              <a:gdLst/>
              <a:ahLst/>
              <a:cxnLst/>
              <a:rect l="l" t="t" r="r" b="b"/>
              <a:pathLst>
                <a:path w="1153160" h="97789">
                  <a:moveTo>
                    <a:pt x="8140" y="73139"/>
                  </a:moveTo>
                  <a:lnTo>
                    <a:pt x="0" y="73139"/>
                  </a:lnTo>
                  <a:lnTo>
                    <a:pt x="0" y="89369"/>
                  </a:lnTo>
                  <a:lnTo>
                    <a:pt x="8140" y="89369"/>
                  </a:lnTo>
                  <a:lnTo>
                    <a:pt x="8140" y="73139"/>
                  </a:lnTo>
                  <a:close/>
                </a:path>
                <a:path w="1153160" h="97789">
                  <a:moveTo>
                    <a:pt x="16268" y="0"/>
                  </a:moveTo>
                  <a:lnTo>
                    <a:pt x="8140" y="0"/>
                  </a:lnTo>
                  <a:lnTo>
                    <a:pt x="8140" y="8115"/>
                  </a:lnTo>
                  <a:lnTo>
                    <a:pt x="0" y="8115"/>
                  </a:lnTo>
                  <a:lnTo>
                    <a:pt x="0" y="24358"/>
                  </a:lnTo>
                  <a:lnTo>
                    <a:pt x="8140" y="24358"/>
                  </a:lnTo>
                  <a:lnTo>
                    <a:pt x="8140" y="16230"/>
                  </a:lnTo>
                  <a:lnTo>
                    <a:pt x="16268" y="16230"/>
                  </a:lnTo>
                  <a:lnTo>
                    <a:pt x="16268" y="0"/>
                  </a:lnTo>
                  <a:close/>
                </a:path>
                <a:path w="1153160" h="97789">
                  <a:moveTo>
                    <a:pt x="24396" y="89369"/>
                  </a:moveTo>
                  <a:lnTo>
                    <a:pt x="16268" y="89369"/>
                  </a:lnTo>
                  <a:lnTo>
                    <a:pt x="16268" y="97485"/>
                  </a:lnTo>
                  <a:lnTo>
                    <a:pt x="24396" y="97485"/>
                  </a:lnTo>
                  <a:lnTo>
                    <a:pt x="24396" y="89369"/>
                  </a:lnTo>
                  <a:close/>
                </a:path>
                <a:path w="1153160" h="97789">
                  <a:moveTo>
                    <a:pt x="1152969" y="16230"/>
                  </a:moveTo>
                  <a:lnTo>
                    <a:pt x="1144841" y="16230"/>
                  </a:lnTo>
                  <a:lnTo>
                    <a:pt x="1144841" y="8128"/>
                  </a:lnTo>
                  <a:lnTo>
                    <a:pt x="1136713" y="8128"/>
                  </a:lnTo>
                  <a:lnTo>
                    <a:pt x="1136713" y="0"/>
                  </a:lnTo>
                  <a:lnTo>
                    <a:pt x="1128585" y="0"/>
                  </a:lnTo>
                  <a:lnTo>
                    <a:pt x="1120457" y="12"/>
                  </a:lnTo>
                  <a:lnTo>
                    <a:pt x="1120457" y="8115"/>
                  </a:lnTo>
                  <a:lnTo>
                    <a:pt x="1128585" y="8115"/>
                  </a:lnTo>
                  <a:lnTo>
                    <a:pt x="1128585" y="16230"/>
                  </a:lnTo>
                  <a:lnTo>
                    <a:pt x="1136713" y="16230"/>
                  </a:lnTo>
                  <a:lnTo>
                    <a:pt x="1136713" y="24358"/>
                  </a:lnTo>
                  <a:lnTo>
                    <a:pt x="1144841" y="24358"/>
                  </a:lnTo>
                  <a:lnTo>
                    <a:pt x="1144841" y="73139"/>
                  </a:lnTo>
                  <a:lnTo>
                    <a:pt x="1136713" y="73139"/>
                  </a:lnTo>
                  <a:lnTo>
                    <a:pt x="1136713" y="81267"/>
                  </a:lnTo>
                  <a:lnTo>
                    <a:pt x="1128585" y="81267"/>
                  </a:lnTo>
                  <a:lnTo>
                    <a:pt x="1128585" y="89382"/>
                  </a:lnTo>
                  <a:lnTo>
                    <a:pt x="1120457" y="89382"/>
                  </a:lnTo>
                  <a:lnTo>
                    <a:pt x="1120457" y="97497"/>
                  </a:lnTo>
                  <a:lnTo>
                    <a:pt x="1128585" y="97497"/>
                  </a:lnTo>
                  <a:lnTo>
                    <a:pt x="1136713" y="97497"/>
                  </a:lnTo>
                  <a:lnTo>
                    <a:pt x="1136713" y="89382"/>
                  </a:lnTo>
                  <a:lnTo>
                    <a:pt x="1144841" y="89382"/>
                  </a:lnTo>
                  <a:lnTo>
                    <a:pt x="1144841" y="81267"/>
                  </a:lnTo>
                  <a:lnTo>
                    <a:pt x="1152969" y="81267"/>
                  </a:lnTo>
                  <a:lnTo>
                    <a:pt x="1152969" y="1623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4453344" y="3765560"/>
              <a:ext cx="179705" cy="89535"/>
            </a:xfrm>
            <a:custGeom>
              <a:avLst/>
              <a:gdLst/>
              <a:ahLst/>
              <a:cxnLst/>
              <a:rect l="l" t="t" r="r" b="b"/>
              <a:pathLst>
                <a:path w="179704" h="89535">
                  <a:moveTo>
                    <a:pt x="8128" y="16230"/>
                  </a:moveTo>
                  <a:lnTo>
                    <a:pt x="0" y="16230"/>
                  </a:lnTo>
                  <a:lnTo>
                    <a:pt x="0" y="32461"/>
                  </a:lnTo>
                  <a:lnTo>
                    <a:pt x="8128" y="32461"/>
                  </a:lnTo>
                  <a:lnTo>
                    <a:pt x="8128" y="16230"/>
                  </a:lnTo>
                  <a:close/>
                </a:path>
                <a:path w="179704" h="89535">
                  <a:moveTo>
                    <a:pt x="82130" y="81241"/>
                  </a:moveTo>
                  <a:lnTo>
                    <a:pt x="16256" y="81241"/>
                  </a:lnTo>
                  <a:lnTo>
                    <a:pt x="16256" y="73139"/>
                  </a:lnTo>
                  <a:lnTo>
                    <a:pt x="8128" y="73139"/>
                  </a:lnTo>
                  <a:lnTo>
                    <a:pt x="8128" y="65024"/>
                  </a:lnTo>
                  <a:lnTo>
                    <a:pt x="0" y="65024"/>
                  </a:lnTo>
                  <a:lnTo>
                    <a:pt x="0" y="81254"/>
                  </a:lnTo>
                  <a:lnTo>
                    <a:pt x="8128" y="81254"/>
                  </a:lnTo>
                  <a:lnTo>
                    <a:pt x="8128" y="89369"/>
                  </a:lnTo>
                  <a:lnTo>
                    <a:pt x="16256" y="89369"/>
                  </a:lnTo>
                  <a:lnTo>
                    <a:pt x="82130" y="89369"/>
                  </a:lnTo>
                  <a:lnTo>
                    <a:pt x="82130" y="81241"/>
                  </a:lnTo>
                  <a:close/>
                </a:path>
                <a:path w="179704" h="89535">
                  <a:moveTo>
                    <a:pt x="179552" y="0"/>
                  </a:moveTo>
                  <a:lnTo>
                    <a:pt x="16243" y="0"/>
                  </a:lnTo>
                  <a:lnTo>
                    <a:pt x="16243" y="8115"/>
                  </a:lnTo>
                  <a:lnTo>
                    <a:pt x="16243" y="16230"/>
                  </a:lnTo>
                  <a:lnTo>
                    <a:pt x="24371" y="16230"/>
                  </a:lnTo>
                  <a:lnTo>
                    <a:pt x="24371" y="8115"/>
                  </a:lnTo>
                  <a:lnTo>
                    <a:pt x="179552" y="8115"/>
                  </a:lnTo>
                  <a:lnTo>
                    <a:pt x="179552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4477728" y="3789905"/>
              <a:ext cx="66040" cy="65405"/>
            </a:xfrm>
            <a:custGeom>
              <a:avLst/>
              <a:gdLst/>
              <a:ahLst/>
              <a:cxnLst/>
              <a:rect l="l" t="t" r="r" b="b"/>
              <a:pathLst>
                <a:path w="66039" h="65404">
                  <a:moveTo>
                    <a:pt x="8128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8128" y="8115"/>
                  </a:lnTo>
                  <a:lnTo>
                    <a:pt x="8128" y="0"/>
                  </a:lnTo>
                  <a:close/>
                </a:path>
                <a:path w="66039" h="65404">
                  <a:moveTo>
                    <a:pt x="65874" y="56896"/>
                  </a:moveTo>
                  <a:lnTo>
                    <a:pt x="57746" y="56896"/>
                  </a:lnTo>
                  <a:lnTo>
                    <a:pt x="57746" y="65024"/>
                  </a:lnTo>
                  <a:lnTo>
                    <a:pt x="65874" y="65024"/>
                  </a:lnTo>
                  <a:lnTo>
                    <a:pt x="65874" y="56896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557539" y="3765557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4" h="16510">
                  <a:moveTo>
                    <a:pt x="8129" y="0"/>
                  </a:moveTo>
                  <a:lnTo>
                    <a:pt x="0" y="0"/>
                  </a:lnTo>
                  <a:lnTo>
                    <a:pt x="0" y="16235"/>
                  </a:lnTo>
                  <a:lnTo>
                    <a:pt x="8129" y="16235"/>
                  </a:lnTo>
                  <a:lnTo>
                    <a:pt x="8129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549414" y="3798022"/>
              <a:ext cx="8255" cy="33020"/>
            </a:xfrm>
            <a:custGeom>
              <a:avLst/>
              <a:gdLst/>
              <a:ahLst/>
              <a:cxnLst/>
              <a:rect l="l" t="t" r="r" b="b"/>
              <a:pathLst>
                <a:path w="8254" h="33020">
                  <a:moveTo>
                    <a:pt x="8128" y="0"/>
                  </a:moveTo>
                  <a:lnTo>
                    <a:pt x="0" y="0"/>
                  </a:lnTo>
                  <a:lnTo>
                    <a:pt x="0" y="32504"/>
                  </a:lnTo>
                  <a:lnTo>
                    <a:pt x="8128" y="32504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5432653" y="3765560"/>
              <a:ext cx="141605" cy="24765"/>
            </a:xfrm>
            <a:custGeom>
              <a:avLst/>
              <a:gdLst/>
              <a:ahLst/>
              <a:cxnLst/>
              <a:rect l="l" t="t" r="r" b="b"/>
              <a:pathLst>
                <a:path w="141604" h="24764">
                  <a:moveTo>
                    <a:pt x="124891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124891" y="8115"/>
                  </a:lnTo>
                  <a:lnTo>
                    <a:pt x="124891" y="0"/>
                  </a:lnTo>
                  <a:close/>
                </a:path>
                <a:path w="141604" h="24764">
                  <a:moveTo>
                    <a:pt x="141135" y="8115"/>
                  </a:moveTo>
                  <a:lnTo>
                    <a:pt x="133007" y="8115"/>
                  </a:lnTo>
                  <a:lnTo>
                    <a:pt x="133007" y="24358"/>
                  </a:lnTo>
                  <a:lnTo>
                    <a:pt x="141135" y="24358"/>
                  </a:lnTo>
                  <a:lnTo>
                    <a:pt x="141135" y="8115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5516893" y="3781790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8128" y="0"/>
                  </a:moveTo>
                  <a:lnTo>
                    <a:pt x="0" y="0"/>
                  </a:lnTo>
                  <a:lnTo>
                    <a:pt x="0" y="8128"/>
                  </a:lnTo>
                  <a:lnTo>
                    <a:pt x="8128" y="8128"/>
                  </a:lnTo>
                  <a:lnTo>
                    <a:pt x="8128" y="0"/>
                  </a:lnTo>
                  <a:close/>
                </a:path>
                <a:path w="33020" h="57150">
                  <a:moveTo>
                    <a:pt x="32512" y="48742"/>
                  </a:moveTo>
                  <a:lnTo>
                    <a:pt x="24384" y="48742"/>
                  </a:lnTo>
                  <a:lnTo>
                    <a:pt x="24384" y="56857"/>
                  </a:lnTo>
                  <a:lnTo>
                    <a:pt x="32512" y="56857"/>
                  </a:lnTo>
                  <a:lnTo>
                    <a:pt x="32512" y="48742"/>
                  </a:lnTo>
                  <a:close/>
                </a:path>
                <a:path w="33020" h="57150">
                  <a:moveTo>
                    <a:pt x="32512" y="8128"/>
                  </a:moveTo>
                  <a:lnTo>
                    <a:pt x="8128" y="8128"/>
                  </a:lnTo>
                  <a:lnTo>
                    <a:pt x="8128" y="16243"/>
                  </a:lnTo>
                  <a:lnTo>
                    <a:pt x="32512" y="16243"/>
                  </a:lnTo>
                  <a:lnTo>
                    <a:pt x="32512" y="8128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4469605" y="3854933"/>
              <a:ext cx="1096645" cy="8255"/>
            </a:xfrm>
            <a:custGeom>
              <a:avLst/>
              <a:gdLst/>
              <a:ahLst/>
              <a:cxnLst/>
              <a:rect l="l" t="t" r="r" b="b"/>
              <a:pathLst>
                <a:path w="1096645" h="8254">
                  <a:moveTo>
                    <a:pt x="1096067" y="0"/>
                  </a:moveTo>
                  <a:lnTo>
                    <a:pt x="0" y="0"/>
                  </a:lnTo>
                  <a:lnTo>
                    <a:pt x="0" y="8119"/>
                  </a:lnTo>
                  <a:lnTo>
                    <a:pt x="1096067" y="8119"/>
                  </a:lnTo>
                  <a:lnTo>
                    <a:pt x="1096067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009515" y="3773675"/>
              <a:ext cx="349885" cy="73660"/>
            </a:xfrm>
            <a:custGeom>
              <a:avLst/>
              <a:gdLst/>
              <a:ahLst/>
              <a:cxnLst/>
              <a:rect l="l" t="t" r="r" b="b"/>
              <a:pathLst>
                <a:path w="349885" h="73660">
                  <a:moveTo>
                    <a:pt x="8128" y="40627"/>
                  </a:moveTo>
                  <a:lnTo>
                    <a:pt x="0" y="40627"/>
                  </a:lnTo>
                  <a:lnTo>
                    <a:pt x="0" y="48742"/>
                  </a:lnTo>
                  <a:lnTo>
                    <a:pt x="8128" y="48742"/>
                  </a:lnTo>
                  <a:lnTo>
                    <a:pt x="8128" y="40627"/>
                  </a:lnTo>
                  <a:close/>
                </a:path>
                <a:path w="349885" h="73660">
                  <a:moveTo>
                    <a:pt x="105625" y="0"/>
                  </a:moveTo>
                  <a:lnTo>
                    <a:pt x="97497" y="0"/>
                  </a:lnTo>
                  <a:lnTo>
                    <a:pt x="97497" y="8115"/>
                  </a:lnTo>
                  <a:lnTo>
                    <a:pt x="105625" y="8115"/>
                  </a:lnTo>
                  <a:lnTo>
                    <a:pt x="105625" y="0"/>
                  </a:lnTo>
                  <a:close/>
                </a:path>
                <a:path w="349885" h="73660">
                  <a:moveTo>
                    <a:pt x="349491" y="65011"/>
                  </a:moveTo>
                  <a:lnTo>
                    <a:pt x="284378" y="65011"/>
                  </a:lnTo>
                  <a:lnTo>
                    <a:pt x="284378" y="73126"/>
                  </a:lnTo>
                  <a:lnTo>
                    <a:pt x="349491" y="73126"/>
                  </a:lnTo>
                  <a:lnTo>
                    <a:pt x="349491" y="65011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4887633" y="3806174"/>
              <a:ext cx="106045" cy="24765"/>
            </a:xfrm>
            <a:custGeom>
              <a:avLst/>
              <a:gdLst/>
              <a:ahLst/>
              <a:cxnLst/>
              <a:rect l="l" t="t" r="r" b="b"/>
              <a:pathLst>
                <a:path w="106045" h="24764">
                  <a:moveTo>
                    <a:pt x="8128" y="0"/>
                  </a:moveTo>
                  <a:lnTo>
                    <a:pt x="0" y="0"/>
                  </a:lnTo>
                  <a:lnTo>
                    <a:pt x="0" y="24371"/>
                  </a:lnTo>
                  <a:lnTo>
                    <a:pt x="8128" y="24371"/>
                  </a:lnTo>
                  <a:lnTo>
                    <a:pt x="8128" y="0"/>
                  </a:lnTo>
                  <a:close/>
                </a:path>
                <a:path w="106045" h="24764">
                  <a:moveTo>
                    <a:pt x="56883" y="0"/>
                  </a:moveTo>
                  <a:lnTo>
                    <a:pt x="48755" y="0"/>
                  </a:lnTo>
                  <a:lnTo>
                    <a:pt x="48755" y="24371"/>
                  </a:lnTo>
                  <a:lnTo>
                    <a:pt x="56883" y="24371"/>
                  </a:lnTo>
                  <a:lnTo>
                    <a:pt x="56883" y="0"/>
                  </a:lnTo>
                  <a:close/>
                </a:path>
                <a:path w="106045" h="24764">
                  <a:moveTo>
                    <a:pt x="105638" y="16256"/>
                  </a:moveTo>
                  <a:lnTo>
                    <a:pt x="97510" y="16256"/>
                  </a:lnTo>
                  <a:lnTo>
                    <a:pt x="97510" y="24371"/>
                  </a:lnTo>
                  <a:lnTo>
                    <a:pt x="105638" y="24371"/>
                  </a:lnTo>
                  <a:lnTo>
                    <a:pt x="105638" y="16256"/>
                  </a:lnTo>
                  <a:close/>
                </a:path>
                <a:path w="106045" h="24764">
                  <a:moveTo>
                    <a:pt x="105638" y="12"/>
                  </a:moveTo>
                  <a:lnTo>
                    <a:pt x="97510" y="12"/>
                  </a:lnTo>
                  <a:lnTo>
                    <a:pt x="97510" y="8128"/>
                  </a:lnTo>
                  <a:lnTo>
                    <a:pt x="105638" y="8128"/>
                  </a:lnTo>
                  <a:lnTo>
                    <a:pt x="105638" y="12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4871377" y="3773675"/>
              <a:ext cx="227965" cy="65405"/>
            </a:xfrm>
            <a:custGeom>
              <a:avLst/>
              <a:gdLst/>
              <a:ahLst/>
              <a:cxnLst/>
              <a:rect l="l" t="t" r="r" b="b"/>
              <a:pathLst>
                <a:path w="227964" h="65404">
                  <a:moveTo>
                    <a:pt x="8128" y="24384"/>
                  </a:moveTo>
                  <a:lnTo>
                    <a:pt x="0" y="24384"/>
                  </a:lnTo>
                  <a:lnTo>
                    <a:pt x="0" y="32499"/>
                  </a:lnTo>
                  <a:lnTo>
                    <a:pt x="8128" y="32499"/>
                  </a:lnTo>
                  <a:lnTo>
                    <a:pt x="8128" y="24384"/>
                  </a:lnTo>
                  <a:close/>
                </a:path>
                <a:path w="227964" h="65404">
                  <a:moveTo>
                    <a:pt x="56883" y="48742"/>
                  </a:moveTo>
                  <a:lnTo>
                    <a:pt x="48755" y="48742"/>
                  </a:lnTo>
                  <a:lnTo>
                    <a:pt x="48755" y="64998"/>
                  </a:lnTo>
                  <a:lnTo>
                    <a:pt x="56883" y="64998"/>
                  </a:lnTo>
                  <a:lnTo>
                    <a:pt x="56883" y="48742"/>
                  </a:lnTo>
                  <a:close/>
                </a:path>
                <a:path w="227964" h="65404">
                  <a:moveTo>
                    <a:pt x="97409" y="24371"/>
                  </a:moveTo>
                  <a:lnTo>
                    <a:pt x="89281" y="24371"/>
                  </a:lnTo>
                  <a:lnTo>
                    <a:pt x="89281" y="32499"/>
                  </a:lnTo>
                  <a:lnTo>
                    <a:pt x="97409" y="32499"/>
                  </a:lnTo>
                  <a:lnTo>
                    <a:pt x="97409" y="24371"/>
                  </a:lnTo>
                  <a:close/>
                </a:path>
                <a:path w="227964" h="65404">
                  <a:moveTo>
                    <a:pt x="178854" y="40640"/>
                  </a:moveTo>
                  <a:lnTo>
                    <a:pt x="170713" y="40640"/>
                  </a:lnTo>
                  <a:lnTo>
                    <a:pt x="170713" y="48755"/>
                  </a:lnTo>
                  <a:lnTo>
                    <a:pt x="178854" y="48755"/>
                  </a:lnTo>
                  <a:lnTo>
                    <a:pt x="178854" y="40640"/>
                  </a:lnTo>
                  <a:close/>
                </a:path>
                <a:path w="227964" h="65404">
                  <a:moveTo>
                    <a:pt x="227507" y="0"/>
                  </a:moveTo>
                  <a:lnTo>
                    <a:pt x="219379" y="0"/>
                  </a:lnTo>
                  <a:lnTo>
                    <a:pt x="219379" y="8115"/>
                  </a:lnTo>
                  <a:lnTo>
                    <a:pt x="227507" y="8115"/>
                  </a:lnTo>
                  <a:lnTo>
                    <a:pt x="227507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5050231" y="3814302"/>
              <a:ext cx="57150" cy="24765"/>
            </a:xfrm>
            <a:custGeom>
              <a:avLst/>
              <a:gdLst/>
              <a:ahLst/>
              <a:cxnLst/>
              <a:rect l="l" t="t" r="r" b="b"/>
              <a:pathLst>
                <a:path w="57150" h="24764">
                  <a:moveTo>
                    <a:pt x="8128" y="8128"/>
                  </a:moveTo>
                  <a:lnTo>
                    <a:pt x="0" y="8128"/>
                  </a:lnTo>
                  <a:lnTo>
                    <a:pt x="0" y="24371"/>
                  </a:lnTo>
                  <a:lnTo>
                    <a:pt x="8128" y="24371"/>
                  </a:lnTo>
                  <a:lnTo>
                    <a:pt x="8128" y="8128"/>
                  </a:lnTo>
                  <a:close/>
                </a:path>
                <a:path w="57150" h="24764">
                  <a:moveTo>
                    <a:pt x="40525" y="16256"/>
                  </a:moveTo>
                  <a:lnTo>
                    <a:pt x="32397" y="16256"/>
                  </a:lnTo>
                  <a:lnTo>
                    <a:pt x="32397" y="24371"/>
                  </a:lnTo>
                  <a:lnTo>
                    <a:pt x="40525" y="24371"/>
                  </a:lnTo>
                  <a:lnTo>
                    <a:pt x="40525" y="16256"/>
                  </a:lnTo>
                  <a:close/>
                </a:path>
                <a:path w="57150" h="24764">
                  <a:moveTo>
                    <a:pt x="56781" y="0"/>
                  </a:moveTo>
                  <a:lnTo>
                    <a:pt x="48653" y="0"/>
                  </a:lnTo>
                  <a:lnTo>
                    <a:pt x="48653" y="8115"/>
                  </a:lnTo>
                  <a:lnTo>
                    <a:pt x="40525" y="8115"/>
                  </a:lnTo>
                  <a:lnTo>
                    <a:pt x="40525" y="16230"/>
                  </a:lnTo>
                  <a:lnTo>
                    <a:pt x="48653" y="16230"/>
                  </a:lnTo>
                  <a:lnTo>
                    <a:pt x="48653" y="8128"/>
                  </a:lnTo>
                  <a:lnTo>
                    <a:pt x="56781" y="8128"/>
                  </a:lnTo>
                  <a:lnTo>
                    <a:pt x="56781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5098885" y="3798046"/>
              <a:ext cx="89535" cy="8255"/>
            </a:xfrm>
            <a:custGeom>
              <a:avLst/>
              <a:gdLst/>
              <a:ahLst/>
              <a:cxnLst/>
              <a:rect l="l" t="t" r="r" b="b"/>
              <a:pathLst>
                <a:path w="89535" h="8254">
                  <a:moveTo>
                    <a:pt x="8128" y="0"/>
                  </a:moveTo>
                  <a:lnTo>
                    <a:pt x="0" y="0"/>
                  </a:lnTo>
                  <a:lnTo>
                    <a:pt x="0" y="8128"/>
                  </a:lnTo>
                  <a:lnTo>
                    <a:pt x="8128" y="8128"/>
                  </a:lnTo>
                  <a:lnTo>
                    <a:pt x="8128" y="0"/>
                  </a:lnTo>
                  <a:close/>
                </a:path>
                <a:path w="89535" h="8254">
                  <a:moveTo>
                    <a:pt x="89382" y="0"/>
                  </a:moveTo>
                  <a:lnTo>
                    <a:pt x="81254" y="0"/>
                  </a:lnTo>
                  <a:lnTo>
                    <a:pt x="81254" y="8128"/>
                  </a:lnTo>
                  <a:lnTo>
                    <a:pt x="89382" y="8128"/>
                  </a:lnTo>
                  <a:lnTo>
                    <a:pt x="89382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5082641" y="3781790"/>
              <a:ext cx="81280" cy="48895"/>
            </a:xfrm>
            <a:custGeom>
              <a:avLst/>
              <a:gdLst/>
              <a:ahLst/>
              <a:cxnLst/>
              <a:rect l="l" t="t" r="r" b="b"/>
              <a:pathLst>
                <a:path w="81279" h="48895">
                  <a:moveTo>
                    <a:pt x="8128" y="0"/>
                  </a:moveTo>
                  <a:lnTo>
                    <a:pt x="0" y="0"/>
                  </a:lnTo>
                  <a:lnTo>
                    <a:pt x="0" y="8128"/>
                  </a:lnTo>
                  <a:lnTo>
                    <a:pt x="8128" y="8128"/>
                  </a:lnTo>
                  <a:lnTo>
                    <a:pt x="8128" y="0"/>
                  </a:lnTo>
                  <a:close/>
                </a:path>
                <a:path w="81279" h="48895">
                  <a:moveTo>
                    <a:pt x="81165" y="24384"/>
                  </a:moveTo>
                  <a:lnTo>
                    <a:pt x="73037" y="24384"/>
                  </a:lnTo>
                  <a:lnTo>
                    <a:pt x="73037" y="48755"/>
                  </a:lnTo>
                  <a:lnTo>
                    <a:pt x="81165" y="48755"/>
                  </a:lnTo>
                  <a:lnTo>
                    <a:pt x="81165" y="24384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5220766" y="3798046"/>
              <a:ext cx="65405" cy="40640"/>
            </a:xfrm>
            <a:custGeom>
              <a:avLst/>
              <a:gdLst/>
              <a:ahLst/>
              <a:cxnLst/>
              <a:rect l="l" t="t" r="r" b="b"/>
              <a:pathLst>
                <a:path w="65404" h="40639">
                  <a:moveTo>
                    <a:pt x="8128" y="8128"/>
                  </a:moveTo>
                  <a:lnTo>
                    <a:pt x="0" y="8128"/>
                  </a:lnTo>
                  <a:lnTo>
                    <a:pt x="0" y="40614"/>
                  </a:lnTo>
                  <a:lnTo>
                    <a:pt x="8128" y="40614"/>
                  </a:lnTo>
                  <a:lnTo>
                    <a:pt x="8128" y="8128"/>
                  </a:lnTo>
                  <a:close/>
                </a:path>
                <a:path w="65404" h="40639">
                  <a:moveTo>
                    <a:pt x="24485" y="0"/>
                  </a:moveTo>
                  <a:lnTo>
                    <a:pt x="16357" y="0"/>
                  </a:lnTo>
                  <a:lnTo>
                    <a:pt x="16357" y="8128"/>
                  </a:lnTo>
                  <a:lnTo>
                    <a:pt x="24485" y="8128"/>
                  </a:lnTo>
                  <a:lnTo>
                    <a:pt x="24485" y="0"/>
                  </a:lnTo>
                  <a:close/>
                </a:path>
                <a:path w="65404" h="40639">
                  <a:moveTo>
                    <a:pt x="65011" y="0"/>
                  </a:moveTo>
                  <a:lnTo>
                    <a:pt x="56883" y="0"/>
                  </a:lnTo>
                  <a:lnTo>
                    <a:pt x="56883" y="8128"/>
                  </a:lnTo>
                  <a:lnTo>
                    <a:pt x="65011" y="8128"/>
                  </a:lnTo>
                  <a:lnTo>
                    <a:pt x="65011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5253228" y="3806174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128" y="32499"/>
                  </a:moveTo>
                  <a:lnTo>
                    <a:pt x="0" y="32499"/>
                  </a:lnTo>
                  <a:lnTo>
                    <a:pt x="0" y="40614"/>
                  </a:lnTo>
                  <a:lnTo>
                    <a:pt x="8128" y="40614"/>
                  </a:lnTo>
                  <a:lnTo>
                    <a:pt x="8128" y="32499"/>
                  </a:lnTo>
                  <a:close/>
                </a:path>
                <a:path w="16510" h="40639">
                  <a:moveTo>
                    <a:pt x="16256" y="0"/>
                  </a:moveTo>
                  <a:lnTo>
                    <a:pt x="8128" y="0"/>
                  </a:lnTo>
                  <a:lnTo>
                    <a:pt x="8128" y="24371"/>
                  </a:lnTo>
                  <a:lnTo>
                    <a:pt x="16256" y="24371"/>
                  </a:lnTo>
                  <a:lnTo>
                    <a:pt x="16256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334530" y="379804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127" y="0"/>
                  </a:moveTo>
                  <a:lnTo>
                    <a:pt x="0" y="0"/>
                  </a:lnTo>
                  <a:lnTo>
                    <a:pt x="0" y="8119"/>
                  </a:lnTo>
                  <a:lnTo>
                    <a:pt x="8127" y="8119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310149" y="3806174"/>
              <a:ext cx="8255" cy="24765"/>
            </a:xfrm>
            <a:custGeom>
              <a:avLst/>
              <a:gdLst/>
              <a:ahLst/>
              <a:cxnLst/>
              <a:rect l="l" t="t" r="r" b="b"/>
              <a:pathLst>
                <a:path w="8254" h="24764">
                  <a:moveTo>
                    <a:pt x="8128" y="16256"/>
                  </a:moveTo>
                  <a:lnTo>
                    <a:pt x="0" y="16256"/>
                  </a:lnTo>
                  <a:lnTo>
                    <a:pt x="0" y="24371"/>
                  </a:lnTo>
                  <a:lnTo>
                    <a:pt x="8128" y="24371"/>
                  </a:lnTo>
                  <a:lnTo>
                    <a:pt x="8128" y="16256"/>
                  </a:lnTo>
                  <a:close/>
                </a:path>
                <a:path w="8254" h="24764">
                  <a:moveTo>
                    <a:pt x="8128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8128" y="8115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5342658" y="383054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129" y="0"/>
                  </a:moveTo>
                  <a:lnTo>
                    <a:pt x="0" y="0"/>
                  </a:lnTo>
                  <a:lnTo>
                    <a:pt x="0" y="8117"/>
                  </a:lnTo>
                  <a:lnTo>
                    <a:pt x="8129" y="8117"/>
                  </a:lnTo>
                  <a:lnTo>
                    <a:pt x="8129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5359006" y="3806174"/>
              <a:ext cx="16510" cy="33020"/>
            </a:xfrm>
            <a:custGeom>
              <a:avLst/>
              <a:gdLst/>
              <a:ahLst/>
              <a:cxnLst/>
              <a:rect l="l" t="t" r="r" b="b"/>
              <a:pathLst>
                <a:path w="16510" h="33020">
                  <a:moveTo>
                    <a:pt x="16256" y="0"/>
                  </a:moveTo>
                  <a:lnTo>
                    <a:pt x="8128" y="0"/>
                  </a:lnTo>
                  <a:lnTo>
                    <a:pt x="8128" y="24396"/>
                  </a:lnTo>
                  <a:lnTo>
                    <a:pt x="0" y="24396"/>
                  </a:lnTo>
                  <a:lnTo>
                    <a:pt x="0" y="32512"/>
                  </a:lnTo>
                  <a:lnTo>
                    <a:pt x="8128" y="32512"/>
                  </a:lnTo>
                  <a:lnTo>
                    <a:pt x="16256" y="32486"/>
                  </a:lnTo>
                  <a:lnTo>
                    <a:pt x="16256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4806378" y="3798059"/>
              <a:ext cx="593725" cy="16510"/>
            </a:xfrm>
            <a:custGeom>
              <a:avLst/>
              <a:gdLst/>
              <a:ahLst/>
              <a:cxnLst/>
              <a:rect l="l" t="t" r="r" b="b"/>
              <a:pathLst>
                <a:path w="593725" h="16510">
                  <a:moveTo>
                    <a:pt x="8128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8128" y="8115"/>
                  </a:lnTo>
                  <a:lnTo>
                    <a:pt x="8128" y="0"/>
                  </a:lnTo>
                  <a:close/>
                </a:path>
                <a:path w="593725" h="16510">
                  <a:moveTo>
                    <a:pt x="593140" y="0"/>
                  </a:moveTo>
                  <a:lnTo>
                    <a:pt x="585012" y="0"/>
                  </a:lnTo>
                  <a:lnTo>
                    <a:pt x="585012" y="16243"/>
                  </a:lnTo>
                  <a:lnTo>
                    <a:pt x="593140" y="16243"/>
                  </a:lnTo>
                  <a:lnTo>
                    <a:pt x="593140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5573788" y="3781790"/>
              <a:ext cx="16510" cy="24765"/>
            </a:xfrm>
            <a:custGeom>
              <a:avLst/>
              <a:gdLst/>
              <a:ahLst/>
              <a:cxnLst/>
              <a:rect l="l" t="t" r="r" b="b"/>
              <a:pathLst>
                <a:path w="16510" h="24764">
                  <a:moveTo>
                    <a:pt x="16256" y="8128"/>
                  </a:moveTo>
                  <a:lnTo>
                    <a:pt x="8128" y="8128"/>
                  </a:lnTo>
                  <a:lnTo>
                    <a:pt x="8128" y="0"/>
                  </a:lnTo>
                  <a:lnTo>
                    <a:pt x="0" y="0"/>
                  </a:lnTo>
                  <a:lnTo>
                    <a:pt x="0" y="16230"/>
                  </a:lnTo>
                  <a:lnTo>
                    <a:pt x="8128" y="16230"/>
                  </a:lnTo>
                  <a:lnTo>
                    <a:pt x="8128" y="24358"/>
                  </a:lnTo>
                  <a:lnTo>
                    <a:pt x="16256" y="24358"/>
                  </a:lnTo>
                  <a:lnTo>
                    <a:pt x="16256" y="8128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4632896" y="3765560"/>
              <a:ext cx="957580" cy="48895"/>
            </a:xfrm>
            <a:custGeom>
              <a:avLst/>
              <a:gdLst/>
              <a:ahLst/>
              <a:cxnLst/>
              <a:rect l="l" t="t" r="r" b="b"/>
              <a:pathLst>
                <a:path w="957579" h="48895">
                  <a:moveTo>
                    <a:pt x="16268" y="0"/>
                  </a:moveTo>
                  <a:lnTo>
                    <a:pt x="0" y="0"/>
                  </a:lnTo>
                  <a:lnTo>
                    <a:pt x="0" y="8128"/>
                  </a:lnTo>
                  <a:lnTo>
                    <a:pt x="16268" y="8128"/>
                  </a:lnTo>
                  <a:lnTo>
                    <a:pt x="16268" y="0"/>
                  </a:lnTo>
                  <a:close/>
                </a:path>
                <a:path w="957579" h="48895">
                  <a:moveTo>
                    <a:pt x="32524" y="0"/>
                  </a:moveTo>
                  <a:lnTo>
                    <a:pt x="24396" y="0"/>
                  </a:lnTo>
                  <a:lnTo>
                    <a:pt x="24396" y="8115"/>
                  </a:lnTo>
                  <a:lnTo>
                    <a:pt x="32524" y="8115"/>
                  </a:lnTo>
                  <a:lnTo>
                    <a:pt x="32524" y="0"/>
                  </a:lnTo>
                  <a:close/>
                </a:path>
                <a:path w="957579" h="48895">
                  <a:moveTo>
                    <a:pt x="799757" y="0"/>
                  </a:moveTo>
                  <a:lnTo>
                    <a:pt x="791629" y="0"/>
                  </a:lnTo>
                  <a:lnTo>
                    <a:pt x="791629" y="8115"/>
                  </a:lnTo>
                  <a:lnTo>
                    <a:pt x="799757" y="8115"/>
                  </a:lnTo>
                  <a:lnTo>
                    <a:pt x="799757" y="0"/>
                  </a:lnTo>
                  <a:close/>
                </a:path>
                <a:path w="957579" h="48895">
                  <a:moveTo>
                    <a:pt x="957148" y="32473"/>
                  </a:moveTo>
                  <a:lnTo>
                    <a:pt x="949020" y="32473"/>
                  </a:lnTo>
                  <a:lnTo>
                    <a:pt x="949020" y="48704"/>
                  </a:lnTo>
                  <a:lnTo>
                    <a:pt x="957148" y="48704"/>
                  </a:lnTo>
                  <a:lnTo>
                    <a:pt x="957148" y="32473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4741379" y="3806174"/>
              <a:ext cx="106045" cy="33020"/>
            </a:xfrm>
            <a:custGeom>
              <a:avLst/>
              <a:gdLst/>
              <a:ahLst/>
              <a:cxnLst/>
              <a:rect l="l" t="t" r="r" b="b"/>
              <a:pathLst>
                <a:path w="106045" h="33020">
                  <a:moveTo>
                    <a:pt x="8128" y="16256"/>
                  </a:moveTo>
                  <a:lnTo>
                    <a:pt x="0" y="16256"/>
                  </a:lnTo>
                  <a:lnTo>
                    <a:pt x="0" y="32512"/>
                  </a:lnTo>
                  <a:lnTo>
                    <a:pt x="8128" y="32512"/>
                  </a:lnTo>
                  <a:lnTo>
                    <a:pt x="8128" y="16256"/>
                  </a:lnTo>
                  <a:close/>
                </a:path>
                <a:path w="106045" h="33020">
                  <a:moveTo>
                    <a:pt x="56883" y="0"/>
                  </a:moveTo>
                  <a:lnTo>
                    <a:pt x="48755" y="0"/>
                  </a:lnTo>
                  <a:lnTo>
                    <a:pt x="48755" y="24358"/>
                  </a:lnTo>
                  <a:lnTo>
                    <a:pt x="56883" y="24358"/>
                  </a:lnTo>
                  <a:lnTo>
                    <a:pt x="56883" y="0"/>
                  </a:lnTo>
                  <a:close/>
                </a:path>
                <a:path w="106045" h="33020">
                  <a:moveTo>
                    <a:pt x="105638" y="16256"/>
                  </a:moveTo>
                  <a:lnTo>
                    <a:pt x="97510" y="16256"/>
                  </a:lnTo>
                  <a:lnTo>
                    <a:pt x="97510" y="32512"/>
                  </a:lnTo>
                  <a:lnTo>
                    <a:pt x="105638" y="32512"/>
                  </a:lnTo>
                  <a:lnTo>
                    <a:pt x="105638" y="16256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4660139" y="379804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128" y="0"/>
                  </a:moveTo>
                  <a:lnTo>
                    <a:pt x="0" y="0"/>
                  </a:lnTo>
                  <a:lnTo>
                    <a:pt x="0" y="8119"/>
                  </a:lnTo>
                  <a:lnTo>
                    <a:pt x="8128" y="8119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4643869" y="3814302"/>
              <a:ext cx="73660" cy="24765"/>
            </a:xfrm>
            <a:custGeom>
              <a:avLst/>
              <a:gdLst/>
              <a:ahLst/>
              <a:cxnLst/>
              <a:rect l="l" t="t" r="r" b="b"/>
              <a:pathLst>
                <a:path w="73660" h="24764">
                  <a:moveTo>
                    <a:pt x="8128" y="16243"/>
                  </a:moveTo>
                  <a:lnTo>
                    <a:pt x="0" y="16243"/>
                  </a:lnTo>
                  <a:lnTo>
                    <a:pt x="0" y="24358"/>
                  </a:lnTo>
                  <a:lnTo>
                    <a:pt x="8128" y="24358"/>
                  </a:lnTo>
                  <a:lnTo>
                    <a:pt x="8128" y="16243"/>
                  </a:lnTo>
                  <a:close/>
                </a:path>
                <a:path w="73660" h="24764">
                  <a:moveTo>
                    <a:pt x="8128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8128" y="8115"/>
                  </a:lnTo>
                  <a:lnTo>
                    <a:pt x="8128" y="0"/>
                  </a:lnTo>
                  <a:close/>
                </a:path>
                <a:path w="73660" h="24764">
                  <a:moveTo>
                    <a:pt x="56896" y="16268"/>
                  </a:moveTo>
                  <a:lnTo>
                    <a:pt x="48755" y="16268"/>
                  </a:lnTo>
                  <a:lnTo>
                    <a:pt x="48755" y="24384"/>
                  </a:lnTo>
                  <a:lnTo>
                    <a:pt x="56896" y="24384"/>
                  </a:lnTo>
                  <a:lnTo>
                    <a:pt x="56896" y="16268"/>
                  </a:lnTo>
                  <a:close/>
                </a:path>
                <a:path w="73660" h="24764">
                  <a:moveTo>
                    <a:pt x="65011" y="8128"/>
                  </a:moveTo>
                  <a:lnTo>
                    <a:pt x="56883" y="8128"/>
                  </a:lnTo>
                  <a:lnTo>
                    <a:pt x="56883" y="16243"/>
                  </a:lnTo>
                  <a:lnTo>
                    <a:pt x="65011" y="16243"/>
                  </a:lnTo>
                  <a:lnTo>
                    <a:pt x="65011" y="8128"/>
                  </a:lnTo>
                  <a:close/>
                </a:path>
                <a:path w="73660" h="24764">
                  <a:moveTo>
                    <a:pt x="73139" y="12"/>
                  </a:moveTo>
                  <a:lnTo>
                    <a:pt x="65011" y="12"/>
                  </a:lnTo>
                  <a:lnTo>
                    <a:pt x="65011" y="8128"/>
                  </a:lnTo>
                  <a:lnTo>
                    <a:pt x="73139" y="8128"/>
                  </a:lnTo>
                  <a:lnTo>
                    <a:pt x="73139" y="12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4741376" y="3798083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4" h="16510">
                  <a:moveTo>
                    <a:pt x="8129" y="0"/>
                  </a:moveTo>
                  <a:lnTo>
                    <a:pt x="0" y="0"/>
                  </a:lnTo>
                  <a:lnTo>
                    <a:pt x="0" y="16210"/>
                  </a:lnTo>
                  <a:lnTo>
                    <a:pt x="8129" y="16210"/>
                  </a:lnTo>
                  <a:lnTo>
                    <a:pt x="8129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4798250" y="3806174"/>
              <a:ext cx="16510" cy="33020"/>
            </a:xfrm>
            <a:custGeom>
              <a:avLst/>
              <a:gdLst/>
              <a:ahLst/>
              <a:cxnLst/>
              <a:rect l="l" t="t" r="r" b="b"/>
              <a:pathLst>
                <a:path w="16510" h="33020">
                  <a:moveTo>
                    <a:pt x="8128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8128" y="8115"/>
                  </a:lnTo>
                  <a:lnTo>
                    <a:pt x="8128" y="0"/>
                  </a:lnTo>
                  <a:close/>
                </a:path>
                <a:path w="16510" h="33020">
                  <a:moveTo>
                    <a:pt x="16256" y="24396"/>
                  </a:moveTo>
                  <a:lnTo>
                    <a:pt x="8128" y="24396"/>
                  </a:lnTo>
                  <a:lnTo>
                    <a:pt x="8128" y="32512"/>
                  </a:lnTo>
                  <a:lnTo>
                    <a:pt x="16256" y="32512"/>
                  </a:lnTo>
                  <a:lnTo>
                    <a:pt x="16256" y="24396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4660125" y="3781778"/>
              <a:ext cx="390525" cy="57150"/>
            </a:xfrm>
            <a:custGeom>
              <a:avLst/>
              <a:gdLst/>
              <a:ahLst/>
              <a:cxnLst/>
              <a:rect l="l" t="t" r="r" b="b"/>
              <a:pathLst>
                <a:path w="390525" h="57150">
                  <a:moveTo>
                    <a:pt x="24384" y="48755"/>
                  </a:moveTo>
                  <a:lnTo>
                    <a:pt x="0" y="48755"/>
                  </a:lnTo>
                  <a:lnTo>
                    <a:pt x="0" y="56870"/>
                  </a:lnTo>
                  <a:lnTo>
                    <a:pt x="24384" y="56870"/>
                  </a:lnTo>
                  <a:lnTo>
                    <a:pt x="24384" y="48755"/>
                  </a:lnTo>
                  <a:close/>
                </a:path>
                <a:path w="390525" h="57150">
                  <a:moveTo>
                    <a:pt x="56883" y="16281"/>
                  </a:moveTo>
                  <a:lnTo>
                    <a:pt x="48755" y="16281"/>
                  </a:lnTo>
                  <a:lnTo>
                    <a:pt x="48755" y="24396"/>
                  </a:lnTo>
                  <a:lnTo>
                    <a:pt x="56883" y="24396"/>
                  </a:lnTo>
                  <a:lnTo>
                    <a:pt x="56883" y="16281"/>
                  </a:lnTo>
                  <a:close/>
                </a:path>
                <a:path w="390525" h="57150">
                  <a:moveTo>
                    <a:pt x="186893" y="16281"/>
                  </a:moveTo>
                  <a:lnTo>
                    <a:pt x="178765" y="16281"/>
                  </a:lnTo>
                  <a:lnTo>
                    <a:pt x="178765" y="32486"/>
                  </a:lnTo>
                  <a:lnTo>
                    <a:pt x="186893" y="32486"/>
                  </a:lnTo>
                  <a:lnTo>
                    <a:pt x="186893" y="16281"/>
                  </a:lnTo>
                  <a:close/>
                </a:path>
                <a:path w="390525" h="57150">
                  <a:moveTo>
                    <a:pt x="268008" y="0"/>
                  </a:moveTo>
                  <a:lnTo>
                    <a:pt x="259880" y="0"/>
                  </a:lnTo>
                  <a:lnTo>
                    <a:pt x="259880" y="8115"/>
                  </a:lnTo>
                  <a:lnTo>
                    <a:pt x="268008" y="8115"/>
                  </a:lnTo>
                  <a:lnTo>
                    <a:pt x="268008" y="0"/>
                  </a:lnTo>
                  <a:close/>
                </a:path>
                <a:path w="390525" h="57150">
                  <a:moveTo>
                    <a:pt x="292404" y="0"/>
                  </a:moveTo>
                  <a:lnTo>
                    <a:pt x="276136" y="0"/>
                  </a:lnTo>
                  <a:lnTo>
                    <a:pt x="276136" y="8115"/>
                  </a:lnTo>
                  <a:lnTo>
                    <a:pt x="292404" y="8115"/>
                  </a:lnTo>
                  <a:lnTo>
                    <a:pt x="292404" y="0"/>
                  </a:lnTo>
                  <a:close/>
                </a:path>
                <a:path w="390525" h="57150">
                  <a:moveTo>
                    <a:pt x="390105" y="0"/>
                  </a:moveTo>
                  <a:lnTo>
                    <a:pt x="300532" y="0"/>
                  </a:lnTo>
                  <a:lnTo>
                    <a:pt x="300532" y="8115"/>
                  </a:lnTo>
                  <a:lnTo>
                    <a:pt x="390105" y="8115"/>
                  </a:lnTo>
                  <a:lnTo>
                    <a:pt x="390105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5516895" y="3846788"/>
              <a:ext cx="57150" cy="8255"/>
            </a:xfrm>
            <a:custGeom>
              <a:avLst/>
              <a:gdLst/>
              <a:ahLst/>
              <a:cxnLst/>
              <a:rect l="l" t="t" r="r" b="b"/>
              <a:pathLst>
                <a:path w="57150" h="8254">
                  <a:moveTo>
                    <a:pt x="56902" y="0"/>
                  </a:moveTo>
                  <a:lnTo>
                    <a:pt x="0" y="0"/>
                  </a:lnTo>
                  <a:lnTo>
                    <a:pt x="0" y="8117"/>
                  </a:lnTo>
                  <a:lnTo>
                    <a:pt x="56902" y="8117"/>
                  </a:lnTo>
                  <a:lnTo>
                    <a:pt x="56902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5500637" y="384678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129" y="0"/>
                  </a:moveTo>
                  <a:lnTo>
                    <a:pt x="0" y="0"/>
                  </a:lnTo>
                  <a:lnTo>
                    <a:pt x="0" y="8117"/>
                  </a:lnTo>
                  <a:lnTo>
                    <a:pt x="8129" y="8117"/>
                  </a:lnTo>
                  <a:lnTo>
                    <a:pt x="8129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5557532" y="3822367"/>
              <a:ext cx="33020" cy="24765"/>
            </a:xfrm>
            <a:custGeom>
              <a:avLst/>
              <a:gdLst/>
              <a:ahLst/>
              <a:cxnLst/>
              <a:rect l="l" t="t" r="r" b="b"/>
              <a:pathLst>
                <a:path w="33020" h="24764">
                  <a:moveTo>
                    <a:pt x="24384" y="16281"/>
                  </a:moveTo>
                  <a:lnTo>
                    <a:pt x="0" y="16281"/>
                  </a:lnTo>
                  <a:lnTo>
                    <a:pt x="0" y="24396"/>
                  </a:lnTo>
                  <a:lnTo>
                    <a:pt x="24384" y="24396"/>
                  </a:lnTo>
                  <a:lnTo>
                    <a:pt x="24384" y="16281"/>
                  </a:lnTo>
                  <a:close/>
                </a:path>
                <a:path w="33020" h="24764">
                  <a:moveTo>
                    <a:pt x="32512" y="0"/>
                  </a:moveTo>
                  <a:lnTo>
                    <a:pt x="24384" y="0"/>
                  </a:lnTo>
                  <a:lnTo>
                    <a:pt x="24384" y="8115"/>
                  </a:lnTo>
                  <a:lnTo>
                    <a:pt x="16256" y="8115"/>
                  </a:lnTo>
                  <a:lnTo>
                    <a:pt x="16256" y="16230"/>
                  </a:lnTo>
                  <a:lnTo>
                    <a:pt x="24384" y="16230"/>
                  </a:lnTo>
                  <a:lnTo>
                    <a:pt x="32512" y="16230"/>
                  </a:lnTo>
                  <a:lnTo>
                    <a:pt x="32512" y="8115"/>
                  </a:lnTo>
                  <a:lnTo>
                    <a:pt x="32512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5293893" y="3781778"/>
              <a:ext cx="288290" cy="48895"/>
            </a:xfrm>
            <a:custGeom>
              <a:avLst/>
              <a:gdLst/>
              <a:ahLst/>
              <a:cxnLst/>
              <a:rect l="l" t="t" r="r" b="b"/>
              <a:pathLst>
                <a:path w="288289" h="48895">
                  <a:moveTo>
                    <a:pt x="8128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8128" y="8115"/>
                  </a:lnTo>
                  <a:lnTo>
                    <a:pt x="8128" y="0"/>
                  </a:lnTo>
                  <a:close/>
                </a:path>
                <a:path w="288289" h="48895">
                  <a:moveTo>
                    <a:pt x="288023" y="40474"/>
                  </a:moveTo>
                  <a:lnTo>
                    <a:pt x="279895" y="40474"/>
                  </a:lnTo>
                  <a:lnTo>
                    <a:pt x="279895" y="48590"/>
                  </a:lnTo>
                  <a:lnTo>
                    <a:pt x="288023" y="48590"/>
                  </a:lnTo>
                  <a:lnTo>
                    <a:pt x="288023" y="40474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4471167" y="3394076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190030" y="0"/>
                  </a:moveTo>
                  <a:lnTo>
                    <a:pt x="0" y="0"/>
                  </a:lnTo>
                  <a:lnTo>
                    <a:pt x="0" y="190098"/>
                  </a:lnTo>
                  <a:lnTo>
                    <a:pt x="190030" y="190098"/>
                  </a:lnTo>
                  <a:lnTo>
                    <a:pt x="190030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4513364" y="3415192"/>
              <a:ext cx="106045" cy="147955"/>
            </a:xfrm>
            <a:custGeom>
              <a:avLst/>
              <a:gdLst/>
              <a:ahLst/>
              <a:cxnLst/>
              <a:rect l="l" t="t" r="r" b="b"/>
              <a:pathLst>
                <a:path w="106045" h="147954">
                  <a:moveTo>
                    <a:pt x="21145" y="105651"/>
                  </a:moveTo>
                  <a:lnTo>
                    <a:pt x="0" y="105651"/>
                  </a:lnTo>
                  <a:lnTo>
                    <a:pt x="0" y="126746"/>
                  </a:lnTo>
                  <a:lnTo>
                    <a:pt x="21145" y="126746"/>
                  </a:lnTo>
                  <a:lnTo>
                    <a:pt x="21145" y="105651"/>
                  </a:lnTo>
                  <a:close/>
                </a:path>
                <a:path w="106045" h="147954">
                  <a:moveTo>
                    <a:pt x="21145" y="21132"/>
                  </a:moveTo>
                  <a:lnTo>
                    <a:pt x="0" y="21132"/>
                  </a:lnTo>
                  <a:lnTo>
                    <a:pt x="0" y="63373"/>
                  </a:lnTo>
                  <a:lnTo>
                    <a:pt x="21145" y="63373"/>
                  </a:lnTo>
                  <a:lnTo>
                    <a:pt x="21145" y="21132"/>
                  </a:lnTo>
                  <a:close/>
                </a:path>
                <a:path w="106045" h="147954">
                  <a:moveTo>
                    <a:pt x="84518" y="126746"/>
                  </a:moveTo>
                  <a:lnTo>
                    <a:pt x="21145" y="126746"/>
                  </a:lnTo>
                  <a:lnTo>
                    <a:pt x="21145" y="147878"/>
                  </a:lnTo>
                  <a:lnTo>
                    <a:pt x="84518" y="147878"/>
                  </a:lnTo>
                  <a:lnTo>
                    <a:pt x="84518" y="126746"/>
                  </a:lnTo>
                  <a:close/>
                </a:path>
                <a:path w="106045" h="147954">
                  <a:moveTo>
                    <a:pt x="84518" y="63373"/>
                  </a:moveTo>
                  <a:lnTo>
                    <a:pt x="21145" y="63373"/>
                  </a:lnTo>
                  <a:lnTo>
                    <a:pt x="21145" y="84505"/>
                  </a:lnTo>
                  <a:lnTo>
                    <a:pt x="84518" y="84505"/>
                  </a:lnTo>
                  <a:lnTo>
                    <a:pt x="84518" y="63373"/>
                  </a:lnTo>
                  <a:close/>
                </a:path>
                <a:path w="106045" h="147954">
                  <a:moveTo>
                    <a:pt x="84518" y="0"/>
                  </a:moveTo>
                  <a:lnTo>
                    <a:pt x="21145" y="0"/>
                  </a:lnTo>
                  <a:lnTo>
                    <a:pt x="21145" y="21132"/>
                  </a:lnTo>
                  <a:lnTo>
                    <a:pt x="84518" y="21132"/>
                  </a:lnTo>
                  <a:lnTo>
                    <a:pt x="84518" y="0"/>
                  </a:lnTo>
                  <a:close/>
                </a:path>
                <a:path w="106045" h="147954">
                  <a:moveTo>
                    <a:pt x="105625" y="84505"/>
                  </a:moveTo>
                  <a:lnTo>
                    <a:pt x="84518" y="84505"/>
                  </a:lnTo>
                  <a:lnTo>
                    <a:pt x="84518" y="126746"/>
                  </a:lnTo>
                  <a:lnTo>
                    <a:pt x="105625" y="126746"/>
                  </a:lnTo>
                  <a:lnTo>
                    <a:pt x="105625" y="84505"/>
                  </a:lnTo>
                  <a:close/>
                </a:path>
                <a:path w="106045" h="147954">
                  <a:moveTo>
                    <a:pt x="105625" y="21132"/>
                  </a:moveTo>
                  <a:lnTo>
                    <a:pt x="84518" y="21132"/>
                  </a:lnTo>
                  <a:lnTo>
                    <a:pt x="84518" y="42265"/>
                  </a:lnTo>
                  <a:lnTo>
                    <a:pt x="105625" y="42265"/>
                  </a:lnTo>
                  <a:lnTo>
                    <a:pt x="105625" y="21132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4492266" y="3372973"/>
              <a:ext cx="147955" cy="21590"/>
            </a:xfrm>
            <a:custGeom>
              <a:avLst/>
              <a:gdLst/>
              <a:ahLst/>
              <a:cxnLst/>
              <a:rect l="l" t="t" r="r" b="b"/>
              <a:pathLst>
                <a:path w="147954" h="21589">
                  <a:moveTo>
                    <a:pt x="147826" y="0"/>
                  </a:moveTo>
                  <a:lnTo>
                    <a:pt x="0" y="0"/>
                  </a:lnTo>
                  <a:lnTo>
                    <a:pt x="0" y="21102"/>
                  </a:lnTo>
                  <a:lnTo>
                    <a:pt x="147826" y="21102"/>
                  </a:lnTo>
                  <a:lnTo>
                    <a:pt x="147826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4513374" y="3351870"/>
              <a:ext cx="106045" cy="21590"/>
            </a:xfrm>
            <a:custGeom>
              <a:avLst/>
              <a:gdLst/>
              <a:ahLst/>
              <a:cxnLst/>
              <a:rect l="l" t="t" r="r" b="b"/>
              <a:pathLst>
                <a:path w="106045" h="21589">
                  <a:moveTo>
                    <a:pt x="105617" y="0"/>
                  </a:moveTo>
                  <a:lnTo>
                    <a:pt x="0" y="0"/>
                  </a:lnTo>
                  <a:lnTo>
                    <a:pt x="0" y="21103"/>
                  </a:lnTo>
                  <a:lnTo>
                    <a:pt x="105617" y="21103"/>
                  </a:lnTo>
                  <a:lnTo>
                    <a:pt x="105617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4492270" y="3584175"/>
              <a:ext cx="147955" cy="21590"/>
            </a:xfrm>
            <a:custGeom>
              <a:avLst/>
              <a:gdLst/>
              <a:ahLst/>
              <a:cxnLst/>
              <a:rect l="l" t="t" r="r" b="b"/>
              <a:pathLst>
                <a:path w="147954" h="21589">
                  <a:moveTo>
                    <a:pt x="147822" y="0"/>
                  </a:moveTo>
                  <a:lnTo>
                    <a:pt x="0" y="0"/>
                  </a:lnTo>
                  <a:lnTo>
                    <a:pt x="0" y="21103"/>
                  </a:lnTo>
                  <a:lnTo>
                    <a:pt x="147822" y="21103"/>
                  </a:lnTo>
                  <a:lnTo>
                    <a:pt x="147822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4513374" y="3605278"/>
              <a:ext cx="106045" cy="21590"/>
            </a:xfrm>
            <a:custGeom>
              <a:avLst/>
              <a:gdLst/>
              <a:ahLst/>
              <a:cxnLst/>
              <a:rect l="l" t="t" r="r" b="b"/>
              <a:pathLst>
                <a:path w="106045" h="21589">
                  <a:moveTo>
                    <a:pt x="105617" y="0"/>
                  </a:moveTo>
                  <a:lnTo>
                    <a:pt x="0" y="0"/>
                  </a:lnTo>
                  <a:lnTo>
                    <a:pt x="0" y="21102"/>
                  </a:lnTo>
                  <a:lnTo>
                    <a:pt x="105617" y="21102"/>
                  </a:lnTo>
                  <a:lnTo>
                    <a:pt x="105617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4450060" y="3415216"/>
              <a:ext cx="21590" cy="147955"/>
            </a:xfrm>
            <a:custGeom>
              <a:avLst/>
              <a:gdLst/>
              <a:ahLst/>
              <a:cxnLst/>
              <a:rect l="l" t="t" r="r" b="b"/>
              <a:pathLst>
                <a:path w="21589" h="147954">
                  <a:moveTo>
                    <a:pt x="21103" y="0"/>
                  </a:moveTo>
                  <a:lnTo>
                    <a:pt x="0" y="0"/>
                  </a:lnTo>
                  <a:lnTo>
                    <a:pt x="0" y="147826"/>
                  </a:lnTo>
                  <a:lnTo>
                    <a:pt x="21103" y="147826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4428957" y="3436318"/>
              <a:ext cx="21590" cy="106045"/>
            </a:xfrm>
            <a:custGeom>
              <a:avLst/>
              <a:gdLst/>
              <a:ahLst/>
              <a:cxnLst/>
              <a:rect l="l" t="t" r="r" b="b"/>
              <a:pathLst>
                <a:path w="21589" h="106045">
                  <a:moveTo>
                    <a:pt x="21103" y="0"/>
                  </a:moveTo>
                  <a:lnTo>
                    <a:pt x="0" y="0"/>
                  </a:lnTo>
                  <a:lnTo>
                    <a:pt x="0" y="105620"/>
                  </a:lnTo>
                  <a:lnTo>
                    <a:pt x="21103" y="105620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4661197" y="3415216"/>
              <a:ext cx="21590" cy="147955"/>
            </a:xfrm>
            <a:custGeom>
              <a:avLst/>
              <a:gdLst/>
              <a:ahLst/>
              <a:cxnLst/>
              <a:rect l="l" t="t" r="r" b="b"/>
              <a:pathLst>
                <a:path w="21589" h="147954">
                  <a:moveTo>
                    <a:pt x="21103" y="0"/>
                  </a:moveTo>
                  <a:lnTo>
                    <a:pt x="0" y="0"/>
                  </a:lnTo>
                  <a:lnTo>
                    <a:pt x="0" y="147826"/>
                  </a:lnTo>
                  <a:lnTo>
                    <a:pt x="21103" y="147826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4682300" y="3436318"/>
              <a:ext cx="21590" cy="106045"/>
            </a:xfrm>
            <a:custGeom>
              <a:avLst/>
              <a:gdLst/>
              <a:ahLst/>
              <a:cxnLst/>
              <a:rect l="l" t="t" r="r" b="b"/>
              <a:pathLst>
                <a:path w="21589" h="106045">
                  <a:moveTo>
                    <a:pt x="21102" y="0"/>
                  </a:moveTo>
                  <a:lnTo>
                    <a:pt x="0" y="0"/>
                  </a:lnTo>
                  <a:lnTo>
                    <a:pt x="0" y="105620"/>
                  </a:lnTo>
                  <a:lnTo>
                    <a:pt x="21102" y="105620"/>
                  </a:lnTo>
                  <a:lnTo>
                    <a:pt x="21102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4492270" y="3373009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3" y="0"/>
                  </a:moveTo>
                  <a:lnTo>
                    <a:pt x="0" y="0"/>
                  </a:lnTo>
                  <a:lnTo>
                    <a:pt x="0" y="21107"/>
                  </a:lnTo>
                  <a:lnTo>
                    <a:pt x="21103" y="21107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4492270" y="3373009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0" y="0"/>
                  </a:moveTo>
                  <a:lnTo>
                    <a:pt x="21103" y="0"/>
                  </a:lnTo>
                  <a:lnTo>
                    <a:pt x="21103" y="21107"/>
                  </a:lnTo>
                  <a:lnTo>
                    <a:pt x="0" y="211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B33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4450054" y="3372977"/>
              <a:ext cx="232410" cy="232410"/>
            </a:xfrm>
            <a:custGeom>
              <a:avLst/>
              <a:gdLst/>
              <a:ahLst/>
              <a:cxnLst/>
              <a:rect l="l" t="t" r="r" b="b"/>
              <a:pathLst>
                <a:path w="232410" h="232410">
                  <a:moveTo>
                    <a:pt x="21107" y="168973"/>
                  </a:moveTo>
                  <a:lnTo>
                    <a:pt x="0" y="168973"/>
                  </a:lnTo>
                  <a:lnTo>
                    <a:pt x="0" y="190068"/>
                  </a:lnTo>
                  <a:lnTo>
                    <a:pt x="21107" y="190068"/>
                  </a:lnTo>
                  <a:lnTo>
                    <a:pt x="21107" y="168973"/>
                  </a:lnTo>
                  <a:close/>
                </a:path>
                <a:path w="232410" h="232410">
                  <a:moveTo>
                    <a:pt x="21107" y="42240"/>
                  </a:moveTo>
                  <a:lnTo>
                    <a:pt x="0" y="42240"/>
                  </a:lnTo>
                  <a:lnTo>
                    <a:pt x="0" y="63347"/>
                  </a:lnTo>
                  <a:lnTo>
                    <a:pt x="21107" y="63347"/>
                  </a:lnTo>
                  <a:lnTo>
                    <a:pt x="21107" y="42240"/>
                  </a:lnTo>
                  <a:close/>
                </a:path>
                <a:path w="232410" h="232410">
                  <a:moveTo>
                    <a:pt x="42202" y="190106"/>
                  </a:moveTo>
                  <a:lnTo>
                    <a:pt x="21107" y="190106"/>
                  </a:lnTo>
                  <a:lnTo>
                    <a:pt x="21107" y="211213"/>
                  </a:lnTo>
                  <a:lnTo>
                    <a:pt x="42202" y="211213"/>
                  </a:lnTo>
                  <a:lnTo>
                    <a:pt x="42202" y="190106"/>
                  </a:lnTo>
                  <a:close/>
                </a:path>
                <a:path w="232410" h="232410">
                  <a:moveTo>
                    <a:pt x="42202" y="21107"/>
                  </a:moveTo>
                  <a:lnTo>
                    <a:pt x="21107" y="21107"/>
                  </a:lnTo>
                  <a:lnTo>
                    <a:pt x="21107" y="42214"/>
                  </a:lnTo>
                  <a:lnTo>
                    <a:pt x="42202" y="42214"/>
                  </a:lnTo>
                  <a:lnTo>
                    <a:pt x="42202" y="21107"/>
                  </a:lnTo>
                  <a:close/>
                </a:path>
                <a:path w="232410" h="232410">
                  <a:moveTo>
                    <a:pt x="63309" y="211175"/>
                  </a:moveTo>
                  <a:lnTo>
                    <a:pt x="42214" y="211175"/>
                  </a:lnTo>
                  <a:lnTo>
                    <a:pt x="42214" y="232283"/>
                  </a:lnTo>
                  <a:lnTo>
                    <a:pt x="63309" y="232283"/>
                  </a:lnTo>
                  <a:lnTo>
                    <a:pt x="63309" y="211175"/>
                  </a:lnTo>
                  <a:close/>
                </a:path>
                <a:path w="232410" h="232410">
                  <a:moveTo>
                    <a:pt x="190030" y="211213"/>
                  </a:moveTo>
                  <a:lnTo>
                    <a:pt x="168922" y="211213"/>
                  </a:lnTo>
                  <a:lnTo>
                    <a:pt x="168922" y="232308"/>
                  </a:lnTo>
                  <a:lnTo>
                    <a:pt x="190030" y="232308"/>
                  </a:lnTo>
                  <a:lnTo>
                    <a:pt x="190030" y="211213"/>
                  </a:lnTo>
                  <a:close/>
                </a:path>
                <a:path w="232410" h="232410">
                  <a:moveTo>
                    <a:pt x="190030" y="0"/>
                  </a:moveTo>
                  <a:lnTo>
                    <a:pt x="168922" y="0"/>
                  </a:lnTo>
                  <a:lnTo>
                    <a:pt x="168922" y="21107"/>
                  </a:lnTo>
                  <a:lnTo>
                    <a:pt x="190030" y="21107"/>
                  </a:lnTo>
                  <a:lnTo>
                    <a:pt x="190030" y="0"/>
                  </a:lnTo>
                  <a:close/>
                </a:path>
                <a:path w="232410" h="232410">
                  <a:moveTo>
                    <a:pt x="211137" y="190144"/>
                  </a:moveTo>
                  <a:lnTo>
                    <a:pt x="190042" y="190144"/>
                  </a:lnTo>
                  <a:lnTo>
                    <a:pt x="190042" y="211239"/>
                  </a:lnTo>
                  <a:lnTo>
                    <a:pt x="211137" y="211239"/>
                  </a:lnTo>
                  <a:lnTo>
                    <a:pt x="211137" y="190144"/>
                  </a:lnTo>
                  <a:close/>
                </a:path>
                <a:path w="232410" h="232410">
                  <a:moveTo>
                    <a:pt x="211137" y="21069"/>
                  </a:moveTo>
                  <a:lnTo>
                    <a:pt x="190042" y="21069"/>
                  </a:lnTo>
                  <a:lnTo>
                    <a:pt x="190042" y="42176"/>
                  </a:lnTo>
                  <a:lnTo>
                    <a:pt x="211137" y="42176"/>
                  </a:lnTo>
                  <a:lnTo>
                    <a:pt x="211137" y="21069"/>
                  </a:lnTo>
                  <a:close/>
                </a:path>
                <a:path w="232410" h="232410">
                  <a:moveTo>
                    <a:pt x="232244" y="168998"/>
                  </a:moveTo>
                  <a:lnTo>
                    <a:pt x="211137" y="168998"/>
                  </a:lnTo>
                  <a:lnTo>
                    <a:pt x="211137" y="190106"/>
                  </a:lnTo>
                  <a:lnTo>
                    <a:pt x="232244" y="190106"/>
                  </a:lnTo>
                  <a:lnTo>
                    <a:pt x="232244" y="168998"/>
                  </a:lnTo>
                  <a:close/>
                </a:path>
                <a:path w="232410" h="232410">
                  <a:moveTo>
                    <a:pt x="232244" y="42214"/>
                  </a:moveTo>
                  <a:lnTo>
                    <a:pt x="211137" y="42214"/>
                  </a:lnTo>
                  <a:lnTo>
                    <a:pt x="211137" y="63309"/>
                  </a:lnTo>
                  <a:lnTo>
                    <a:pt x="232244" y="63309"/>
                  </a:lnTo>
                  <a:lnTo>
                    <a:pt x="232244" y="42214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4450060" y="3436318"/>
              <a:ext cx="21590" cy="106045"/>
            </a:xfrm>
            <a:custGeom>
              <a:avLst/>
              <a:gdLst/>
              <a:ahLst/>
              <a:cxnLst/>
              <a:rect l="l" t="t" r="r" b="b"/>
              <a:pathLst>
                <a:path w="21589" h="106045">
                  <a:moveTo>
                    <a:pt x="21103" y="0"/>
                  </a:moveTo>
                  <a:lnTo>
                    <a:pt x="0" y="0"/>
                  </a:lnTo>
                  <a:lnTo>
                    <a:pt x="0" y="105620"/>
                  </a:lnTo>
                  <a:lnTo>
                    <a:pt x="21103" y="105620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4513376" y="3394046"/>
              <a:ext cx="147955" cy="190500"/>
            </a:xfrm>
            <a:custGeom>
              <a:avLst/>
              <a:gdLst/>
              <a:ahLst/>
              <a:cxnLst/>
              <a:rect l="l" t="t" r="r" b="b"/>
              <a:pathLst>
                <a:path w="147954" h="190500">
                  <a:moveTo>
                    <a:pt x="126720" y="168935"/>
                  </a:moveTo>
                  <a:lnTo>
                    <a:pt x="0" y="168935"/>
                  </a:lnTo>
                  <a:lnTo>
                    <a:pt x="0" y="190042"/>
                  </a:lnTo>
                  <a:lnTo>
                    <a:pt x="126720" y="190042"/>
                  </a:lnTo>
                  <a:lnTo>
                    <a:pt x="126720" y="168935"/>
                  </a:lnTo>
                  <a:close/>
                </a:path>
                <a:path w="147954" h="190500">
                  <a:moveTo>
                    <a:pt x="126720" y="21107"/>
                  </a:moveTo>
                  <a:lnTo>
                    <a:pt x="105600" y="21107"/>
                  </a:lnTo>
                  <a:lnTo>
                    <a:pt x="105600" y="0"/>
                  </a:lnTo>
                  <a:lnTo>
                    <a:pt x="42202" y="0"/>
                  </a:lnTo>
                  <a:lnTo>
                    <a:pt x="42202" y="21107"/>
                  </a:lnTo>
                  <a:lnTo>
                    <a:pt x="84505" y="21107"/>
                  </a:lnTo>
                  <a:lnTo>
                    <a:pt x="84505" y="42214"/>
                  </a:lnTo>
                  <a:lnTo>
                    <a:pt x="126720" y="42214"/>
                  </a:lnTo>
                  <a:lnTo>
                    <a:pt x="126720" y="21107"/>
                  </a:lnTo>
                  <a:close/>
                </a:path>
                <a:path w="147954" h="190500">
                  <a:moveTo>
                    <a:pt x="147815" y="42303"/>
                  </a:moveTo>
                  <a:lnTo>
                    <a:pt x="126720" y="42303"/>
                  </a:lnTo>
                  <a:lnTo>
                    <a:pt x="126720" y="126809"/>
                  </a:lnTo>
                  <a:lnTo>
                    <a:pt x="147815" y="126809"/>
                  </a:lnTo>
                  <a:lnTo>
                    <a:pt x="147815" y="42303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4471164" y="3541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2" y="0"/>
                  </a:moveTo>
                  <a:lnTo>
                    <a:pt x="0" y="0"/>
                  </a:lnTo>
                  <a:lnTo>
                    <a:pt x="0" y="21103"/>
                  </a:lnTo>
                  <a:lnTo>
                    <a:pt x="21102" y="21103"/>
                  </a:lnTo>
                  <a:lnTo>
                    <a:pt x="21102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4640097" y="3541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3" y="0"/>
                  </a:moveTo>
                  <a:lnTo>
                    <a:pt x="0" y="0"/>
                  </a:lnTo>
                  <a:lnTo>
                    <a:pt x="0" y="21103"/>
                  </a:lnTo>
                  <a:lnTo>
                    <a:pt x="21103" y="21103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471162" y="3394046"/>
              <a:ext cx="127000" cy="211454"/>
            </a:xfrm>
            <a:custGeom>
              <a:avLst/>
              <a:gdLst/>
              <a:ahLst/>
              <a:cxnLst/>
              <a:rect l="l" t="t" r="r" b="b"/>
              <a:pathLst>
                <a:path w="127000" h="211454">
                  <a:moveTo>
                    <a:pt x="21094" y="21170"/>
                  </a:moveTo>
                  <a:lnTo>
                    <a:pt x="0" y="21170"/>
                  </a:lnTo>
                  <a:lnTo>
                    <a:pt x="0" y="42278"/>
                  </a:lnTo>
                  <a:lnTo>
                    <a:pt x="21094" y="42278"/>
                  </a:lnTo>
                  <a:lnTo>
                    <a:pt x="21094" y="21170"/>
                  </a:lnTo>
                  <a:close/>
                </a:path>
                <a:path w="127000" h="211454">
                  <a:moveTo>
                    <a:pt x="63309" y="147739"/>
                  </a:moveTo>
                  <a:lnTo>
                    <a:pt x="42202" y="147739"/>
                  </a:lnTo>
                  <a:lnTo>
                    <a:pt x="42202" y="168846"/>
                  </a:lnTo>
                  <a:lnTo>
                    <a:pt x="63309" y="168846"/>
                  </a:lnTo>
                  <a:lnTo>
                    <a:pt x="63309" y="147739"/>
                  </a:lnTo>
                  <a:close/>
                </a:path>
                <a:path w="127000" h="211454">
                  <a:moveTo>
                    <a:pt x="63347" y="84518"/>
                  </a:moveTo>
                  <a:lnTo>
                    <a:pt x="42240" y="84518"/>
                  </a:lnTo>
                  <a:lnTo>
                    <a:pt x="42240" y="105625"/>
                  </a:lnTo>
                  <a:lnTo>
                    <a:pt x="63347" y="105625"/>
                  </a:lnTo>
                  <a:lnTo>
                    <a:pt x="63347" y="84518"/>
                  </a:lnTo>
                  <a:close/>
                </a:path>
                <a:path w="127000" h="211454">
                  <a:moveTo>
                    <a:pt x="84416" y="190042"/>
                  </a:moveTo>
                  <a:lnTo>
                    <a:pt x="42202" y="190042"/>
                  </a:lnTo>
                  <a:lnTo>
                    <a:pt x="42202" y="211150"/>
                  </a:lnTo>
                  <a:lnTo>
                    <a:pt x="84416" y="211150"/>
                  </a:lnTo>
                  <a:lnTo>
                    <a:pt x="84416" y="190042"/>
                  </a:lnTo>
                  <a:close/>
                </a:path>
                <a:path w="127000" h="211454">
                  <a:moveTo>
                    <a:pt x="84416" y="0"/>
                  </a:moveTo>
                  <a:lnTo>
                    <a:pt x="21094" y="0"/>
                  </a:lnTo>
                  <a:lnTo>
                    <a:pt x="21094" y="21107"/>
                  </a:lnTo>
                  <a:lnTo>
                    <a:pt x="84416" y="21107"/>
                  </a:lnTo>
                  <a:lnTo>
                    <a:pt x="84416" y="0"/>
                  </a:lnTo>
                  <a:close/>
                </a:path>
                <a:path w="127000" h="211454">
                  <a:moveTo>
                    <a:pt x="126720" y="42278"/>
                  </a:moveTo>
                  <a:lnTo>
                    <a:pt x="63347" y="42278"/>
                  </a:lnTo>
                  <a:lnTo>
                    <a:pt x="63347" y="63385"/>
                  </a:lnTo>
                  <a:lnTo>
                    <a:pt x="126720" y="63385"/>
                  </a:lnTo>
                  <a:lnTo>
                    <a:pt x="126720" y="42278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24506" y="3351888"/>
              <a:ext cx="274449" cy="274510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4471164" y="3520832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2" y="0"/>
                  </a:moveTo>
                  <a:lnTo>
                    <a:pt x="0" y="0"/>
                  </a:lnTo>
                  <a:lnTo>
                    <a:pt x="0" y="21107"/>
                  </a:lnTo>
                  <a:lnTo>
                    <a:pt x="21102" y="21107"/>
                  </a:lnTo>
                  <a:lnTo>
                    <a:pt x="21102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062258" y="3372964"/>
              <a:ext cx="190500" cy="211454"/>
            </a:xfrm>
            <a:custGeom>
              <a:avLst/>
              <a:gdLst/>
              <a:ahLst/>
              <a:cxnLst/>
              <a:rect l="l" t="t" r="r" b="b"/>
              <a:pathLst>
                <a:path w="190500" h="211454">
                  <a:moveTo>
                    <a:pt x="190030" y="21094"/>
                  </a:moveTo>
                  <a:lnTo>
                    <a:pt x="168922" y="21094"/>
                  </a:lnTo>
                  <a:lnTo>
                    <a:pt x="168922" y="0"/>
                  </a:lnTo>
                  <a:lnTo>
                    <a:pt x="21107" y="0"/>
                  </a:lnTo>
                  <a:lnTo>
                    <a:pt x="21107" y="21094"/>
                  </a:lnTo>
                  <a:lnTo>
                    <a:pt x="0" y="21094"/>
                  </a:lnTo>
                  <a:lnTo>
                    <a:pt x="0" y="211201"/>
                  </a:lnTo>
                  <a:lnTo>
                    <a:pt x="190030" y="211201"/>
                  </a:lnTo>
                  <a:lnTo>
                    <a:pt x="190030" y="21094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5104472" y="3351852"/>
              <a:ext cx="106045" cy="21590"/>
            </a:xfrm>
            <a:custGeom>
              <a:avLst/>
              <a:gdLst/>
              <a:ahLst/>
              <a:cxnLst/>
              <a:rect l="l" t="t" r="r" b="b"/>
              <a:pathLst>
                <a:path w="106045" h="21589">
                  <a:moveTo>
                    <a:pt x="105615" y="0"/>
                  </a:moveTo>
                  <a:lnTo>
                    <a:pt x="0" y="0"/>
                  </a:lnTo>
                  <a:lnTo>
                    <a:pt x="0" y="21103"/>
                  </a:lnTo>
                  <a:lnTo>
                    <a:pt x="105615" y="21103"/>
                  </a:lnTo>
                  <a:lnTo>
                    <a:pt x="105615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5083373" y="3584157"/>
              <a:ext cx="147955" cy="21590"/>
            </a:xfrm>
            <a:custGeom>
              <a:avLst/>
              <a:gdLst/>
              <a:ahLst/>
              <a:cxnLst/>
              <a:rect l="l" t="t" r="r" b="b"/>
              <a:pathLst>
                <a:path w="147954" h="21589">
                  <a:moveTo>
                    <a:pt x="147822" y="0"/>
                  </a:moveTo>
                  <a:lnTo>
                    <a:pt x="0" y="0"/>
                  </a:lnTo>
                  <a:lnTo>
                    <a:pt x="0" y="21102"/>
                  </a:lnTo>
                  <a:lnTo>
                    <a:pt x="147822" y="21102"/>
                  </a:lnTo>
                  <a:lnTo>
                    <a:pt x="147822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5104475" y="3605259"/>
              <a:ext cx="106045" cy="21590"/>
            </a:xfrm>
            <a:custGeom>
              <a:avLst/>
              <a:gdLst/>
              <a:ahLst/>
              <a:cxnLst/>
              <a:rect l="l" t="t" r="r" b="b"/>
              <a:pathLst>
                <a:path w="106045" h="21589">
                  <a:moveTo>
                    <a:pt x="105617" y="0"/>
                  </a:moveTo>
                  <a:lnTo>
                    <a:pt x="0" y="0"/>
                  </a:lnTo>
                  <a:lnTo>
                    <a:pt x="0" y="21107"/>
                  </a:lnTo>
                  <a:lnTo>
                    <a:pt x="105617" y="21107"/>
                  </a:lnTo>
                  <a:lnTo>
                    <a:pt x="105617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5041163" y="3415197"/>
              <a:ext cx="21590" cy="147955"/>
            </a:xfrm>
            <a:custGeom>
              <a:avLst/>
              <a:gdLst/>
              <a:ahLst/>
              <a:cxnLst/>
              <a:rect l="l" t="t" r="r" b="b"/>
              <a:pathLst>
                <a:path w="21589" h="147954">
                  <a:moveTo>
                    <a:pt x="21102" y="0"/>
                  </a:moveTo>
                  <a:lnTo>
                    <a:pt x="0" y="0"/>
                  </a:lnTo>
                  <a:lnTo>
                    <a:pt x="0" y="147826"/>
                  </a:lnTo>
                  <a:lnTo>
                    <a:pt x="21102" y="147826"/>
                  </a:lnTo>
                  <a:lnTo>
                    <a:pt x="21102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5020059" y="3436305"/>
              <a:ext cx="21590" cy="106045"/>
            </a:xfrm>
            <a:custGeom>
              <a:avLst/>
              <a:gdLst/>
              <a:ahLst/>
              <a:cxnLst/>
              <a:rect l="l" t="t" r="r" b="b"/>
              <a:pathLst>
                <a:path w="21589" h="106045">
                  <a:moveTo>
                    <a:pt x="21103" y="0"/>
                  </a:moveTo>
                  <a:lnTo>
                    <a:pt x="0" y="0"/>
                  </a:lnTo>
                  <a:lnTo>
                    <a:pt x="0" y="105617"/>
                  </a:lnTo>
                  <a:lnTo>
                    <a:pt x="21103" y="105617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5252299" y="3415197"/>
              <a:ext cx="21590" cy="147955"/>
            </a:xfrm>
            <a:custGeom>
              <a:avLst/>
              <a:gdLst/>
              <a:ahLst/>
              <a:cxnLst/>
              <a:rect l="l" t="t" r="r" b="b"/>
              <a:pathLst>
                <a:path w="21589" h="147954">
                  <a:moveTo>
                    <a:pt x="21102" y="0"/>
                  </a:moveTo>
                  <a:lnTo>
                    <a:pt x="0" y="0"/>
                  </a:lnTo>
                  <a:lnTo>
                    <a:pt x="0" y="147826"/>
                  </a:lnTo>
                  <a:lnTo>
                    <a:pt x="21102" y="147826"/>
                  </a:lnTo>
                  <a:lnTo>
                    <a:pt x="21102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5083365" y="3373003"/>
              <a:ext cx="211454" cy="169545"/>
            </a:xfrm>
            <a:custGeom>
              <a:avLst/>
              <a:gdLst/>
              <a:ahLst/>
              <a:cxnLst/>
              <a:rect l="l" t="t" r="r" b="b"/>
              <a:pathLst>
                <a:path w="211454" h="169545">
                  <a:moveTo>
                    <a:pt x="21107" y="0"/>
                  </a:moveTo>
                  <a:lnTo>
                    <a:pt x="0" y="0"/>
                  </a:lnTo>
                  <a:lnTo>
                    <a:pt x="0" y="21094"/>
                  </a:lnTo>
                  <a:lnTo>
                    <a:pt x="21107" y="21094"/>
                  </a:lnTo>
                  <a:lnTo>
                    <a:pt x="21107" y="0"/>
                  </a:lnTo>
                  <a:close/>
                </a:path>
                <a:path w="211454" h="169545">
                  <a:moveTo>
                    <a:pt x="211137" y="63309"/>
                  </a:moveTo>
                  <a:lnTo>
                    <a:pt x="190030" y="63309"/>
                  </a:lnTo>
                  <a:lnTo>
                    <a:pt x="190030" y="168922"/>
                  </a:lnTo>
                  <a:lnTo>
                    <a:pt x="211137" y="168922"/>
                  </a:lnTo>
                  <a:lnTo>
                    <a:pt x="211137" y="63309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5083373" y="337299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0" y="0"/>
                  </a:moveTo>
                  <a:lnTo>
                    <a:pt x="21102" y="0"/>
                  </a:lnTo>
                  <a:lnTo>
                    <a:pt x="21102" y="21103"/>
                  </a:lnTo>
                  <a:lnTo>
                    <a:pt x="0" y="2110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B33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5041163" y="3372964"/>
              <a:ext cx="232410" cy="232410"/>
            </a:xfrm>
            <a:custGeom>
              <a:avLst/>
              <a:gdLst/>
              <a:ahLst/>
              <a:cxnLst/>
              <a:rect l="l" t="t" r="r" b="b"/>
              <a:pathLst>
                <a:path w="232410" h="232410">
                  <a:moveTo>
                    <a:pt x="21094" y="168960"/>
                  </a:moveTo>
                  <a:lnTo>
                    <a:pt x="0" y="168960"/>
                  </a:lnTo>
                  <a:lnTo>
                    <a:pt x="0" y="190068"/>
                  </a:lnTo>
                  <a:lnTo>
                    <a:pt x="21094" y="190068"/>
                  </a:lnTo>
                  <a:lnTo>
                    <a:pt x="21094" y="168960"/>
                  </a:lnTo>
                  <a:close/>
                </a:path>
                <a:path w="232410" h="232410">
                  <a:moveTo>
                    <a:pt x="21094" y="42240"/>
                  </a:moveTo>
                  <a:lnTo>
                    <a:pt x="0" y="42240"/>
                  </a:lnTo>
                  <a:lnTo>
                    <a:pt x="0" y="63347"/>
                  </a:lnTo>
                  <a:lnTo>
                    <a:pt x="21094" y="63347"/>
                  </a:lnTo>
                  <a:lnTo>
                    <a:pt x="21094" y="42240"/>
                  </a:lnTo>
                  <a:close/>
                </a:path>
                <a:path w="232410" h="232410">
                  <a:moveTo>
                    <a:pt x="42202" y="21094"/>
                  </a:moveTo>
                  <a:lnTo>
                    <a:pt x="21094" y="21094"/>
                  </a:lnTo>
                  <a:lnTo>
                    <a:pt x="21094" y="42202"/>
                  </a:lnTo>
                  <a:lnTo>
                    <a:pt x="42202" y="42202"/>
                  </a:lnTo>
                  <a:lnTo>
                    <a:pt x="42202" y="21094"/>
                  </a:lnTo>
                  <a:close/>
                </a:path>
                <a:path w="232410" h="232410">
                  <a:moveTo>
                    <a:pt x="63309" y="211162"/>
                  </a:moveTo>
                  <a:lnTo>
                    <a:pt x="42202" y="211162"/>
                  </a:lnTo>
                  <a:lnTo>
                    <a:pt x="42202" y="190106"/>
                  </a:lnTo>
                  <a:lnTo>
                    <a:pt x="21094" y="190106"/>
                  </a:lnTo>
                  <a:lnTo>
                    <a:pt x="21094" y="211201"/>
                  </a:lnTo>
                  <a:lnTo>
                    <a:pt x="42202" y="211201"/>
                  </a:lnTo>
                  <a:lnTo>
                    <a:pt x="42202" y="232270"/>
                  </a:lnTo>
                  <a:lnTo>
                    <a:pt x="63309" y="232270"/>
                  </a:lnTo>
                  <a:lnTo>
                    <a:pt x="63309" y="211162"/>
                  </a:lnTo>
                  <a:close/>
                </a:path>
                <a:path w="232410" h="232410">
                  <a:moveTo>
                    <a:pt x="190017" y="211201"/>
                  </a:moveTo>
                  <a:lnTo>
                    <a:pt x="168922" y="211201"/>
                  </a:lnTo>
                  <a:lnTo>
                    <a:pt x="168922" y="232308"/>
                  </a:lnTo>
                  <a:lnTo>
                    <a:pt x="190017" y="232308"/>
                  </a:lnTo>
                  <a:lnTo>
                    <a:pt x="190017" y="211201"/>
                  </a:lnTo>
                  <a:close/>
                </a:path>
                <a:path w="232410" h="232410">
                  <a:moveTo>
                    <a:pt x="190017" y="0"/>
                  </a:moveTo>
                  <a:lnTo>
                    <a:pt x="168922" y="0"/>
                  </a:lnTo>
                  <a:lnTo>
                    <a:pt x="168922" y="21094"/>
                  </a:lnTo>
                  <a:lnTo>
                    <a:pt x="190017" y="21094"/>
                  </a:lnTo>
                  <a:lnTo>
                    <a:pt x="190017" y="0"/>
                  </a:lnTo>
                  <a:close/>
                </a:path>
                <a:path w="232410" h="232410">
                  <a:moveTo>
                    <a:pt x="211124" y="190131"/>
                  </a:moveTo>
                  <a:lnTo>
                    <a:pt x="190030" y="190131"/>
                  </a:lnTo>
                  <a:lnTo>
                    <a:pt x="190030" y="211239"/>
                  </a:lnTo>
                  <a:lnTo>
                    <a:pt x="211124" y="211239"/>
                  </a:lnTo>
                  <a:lnTo>
                    <a:pt x="211124" y="190131"/>
                  </a:lnTo>
                  <a:close/>
                </a:path>
                <a:path w="232410" h="232410">
                  <a:moveTo>
                    <a:pt x="211124" y="21069"/>
                  </a:moveTo>
                  <a:lnTo>
                    <a:pt x="190030" y="21069"/>
                  </a:lnTo>
                  <a:lnTo>
                    <a:pt x="190030" y="42164"/>
                  </a:lnTo>
                  <a:lnTo>
                    <a:pt x="211124" y="42164"/>
                  </a:lnTo>
                  <a:lnTo>
                    <a:pt x="211124" y="21069"/>
                  </a:lnTo>
                  <a:close/>
                </a:path>
                <a:path w="232410" h="232410">
                  <a:moveTo>
                    <a:pt x="232232" y="168998"/>
                  </a:moveTo>
                  <a:lnTo>
                    <a:pt x="211124" y="168998"/>
                  </a:lnTo>
                  <a:lnTo>
                    <a:pt x="211124" y="190106"/>
                  </a:lnTo>
                  <a:lnTo>
                    <a:pt x="232232" y="190106"/>
                  </a:lnTo>
                  <a:lnTo>
                    <a:pt x="232232" y="168998"/>
                  </a:lnTo>
                  <a:close/>
                </a:path>
                <a:path w="232410" h="232410">
                  <a:moveTo>
                    <a:pt x="232232" y="42202"/>
                  </a:moveTo>
                  <a:lnTo>
                    <a:pt x="211124" y="42202"/>
                  </a:lnTo>
                  <a:lnTo>
                    <a:pt x="211124" y="63309"/>
                  </a:lnTo>
                  <a:lnTo>
                    <a:pt x="232232" y="63309"/>
                  </a:lnTo>
                  <a:lnTo>
                    <a:pt x="232232" y="42202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5041163" y="3436305"/>
              <a:ext cx="21590" cy="106045"/>
            </a:xfrm>
            <a:custGeom>
              <a:avLst/>
              <a:gdLst/>
              <a:ahLst/>
              <a:cxnLst/>
              <a:rect l="l" t="t" r="r" b="b"/>
              <a:pathLst>
                <a:path w="21589" h="106045">
                  <a:moveTo>
                    <a:pt x="21102" y="0"/>
                  </a:moveTo>
                  <a:lnTo>
                    <a:pt x="0" y="0"/>
                  </a:lnTo>
                  <a:lnTo>
                    <a:pt x="0" y="105617"/>
                  </a:lnTo>
                  <a:lnTo>
                    <a:pt x="21102" y="105617"/>
                  </a:lnTo>
                  <a:lnTo>
                    <a:pt x="21102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5167820" y="3394034"/>
              <a:ext cx="85090" cy="190500"/>
            </a:xfrm>
            <a:custGeom>
              <a:avLst/>
              <a:gdLst/>
              <a:ahLst/>
              <a:cxnLst/>
              <a:rect l="l" t="t" r="r" b="b"/>
              <a:pathLst>
                <a:path w="85089" h="190500">
                  <a:moveTo>
                    <a:pt x="63373" y="168935"/>
                  </a:moveTo>
                  <a:lnTo>
                    <a:pt x="21158" y="168935"/>
                  </a:lnTo>
                  <a:lnTo>
                    <a:pt x="21158" y="190042"/>
                  </a:lnTo>
                  <a:lnTo>
                    <a:pt x="63373" y="190042"/>
                  </a:lnTo>
                  <a:lnTo>
                    <a:pt x="63373" y="168935"/>
                  </a:lnTo>
                  <a:close/>
                </a:path>
                <a:path w="85089" h="190500">
                  <a:moveTo>
                    <a:pt x="63373" y="21094"/>
                  </a:moveTo>
                  <a:lnTo>
                    <a:pt x="42265" y="21094"/>
                  </a:lnTo>
                  <a:lnTo>
                    <a:pt x="42265" y="0"/>
                  </a:lnTo>
                  <a:lnTo>
                    <a:pt x="0" y="0"/>
                  </a:lnTo>
                  <a:lnTo>
                    <a:pt x="0" y="21094"/>
                  </a:lnTo>
                  <a:lnTo>
                    <a:pt x="21158" y="21094"/>
                  </a:lnTo>
                  <a:lnTo>
                    <a:pt x="21158" y="42202"/>
                  </a:lnTo>
                  <a:lnTo>
                    <a:pt x="63373" y="42202"/>
                  </a:lnTo>
                  <a:lnTo>
                    <a:pt x="63373" y="21094"/>
                  </a:lnTo>
                  <a:close/>
                </a:path>
                <a:path w="85089" h="190500">
                  <a:moveTo>
                    <a:pt x="84467" y="42291"/>
                  </a:moveTo>
                  <a:lnTo>
                    <a:pt x="63373" y="42291"/>
                  </a:lnTo>
                  <a:lnTo>
                    <a:pt x="63373" y="126809"/>
                  </a:lnTo>
                  <a:lnTo>
                    <a:pt x="84467" y="126809"/>
                  </a:lnTo>
                  <a:lnTo>
                    <a:pt x="84467" y="42291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5062265" y="354185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3" y="0"/>
                  </a:moveTo>
                  <a:lnTo>
                    <a:pt x="0" y="0"/>
                  </a:lnTo>
                  <a:lnTo>
                    <a:pt x="0" y="21106"/>
                  </a:lnTo>
                  <a:lnTo>
                    <a:pt x="21103" y="21106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5231196" y="354185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3" y="0"/>
                  </a:moveTo>
                  <a:lnTo>
                    <a:pt x="0" y="0"/>
                  </a:lnTo>
                  <a:lnTo>
                    <a:pt x="0" y="21106"/>
                  </a:lnTo>
                  <a:lnTo>
                    <a:pt x="21103" y="21106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5062258" y="3394034"/>
              <a:ext cx="127000" cy="211454"/>
            </a:xfrm>
            <a:custGeom>
              <a:avLst/>
              <a:gdLst/>
              <a:ahLst/>
              <a:cxnLst/>
              <a:rect l="l" t="t" r="r" b="b"/>
              <a:pathLst>
                <a:path w="127000" h="211454">
                  <a:moveTo>
                    <a:pt x="21107" y="21170"/>
                  </a:moveTo>
                  <a:lnTo>
                    <a:pt x="0" y="21170"/>
                  </a:lnTo>
                  <a:lnTo>
                    <a:pt x="0" y="42278"/>
                  </a:lnTo>
                  <a:lnTo>
                    <a:pt x="21107" y="42278"/>
                  </a:lnTo>
                  <a:lnTo>
                    <a:pt x="21107" y="21170"/>
                  </a:lnTo>
                  <a:close/>
                </a:path>
                <a:path w="127000" h="211454">
                  <a:moveTo>
                    <a:pt x="42938" y="0"/>
                  </a:moveTo>
                  <a:lnTo>
                    <a:pt x="21107" y="0"/>
                  </a:lnTo>
                  <a:lnTo>
                    <a:pt x="21107" y="21094"/>
                  </a:lnTo>
                  <a:lnTo>
                    <a:pt x="42938" y="21094"/>
                  </a:lnTo>
                  <a:lnTo>
                    <a:pt x="42938" y="0"/>
                  </a:lnTo>
                  <a:close/>
                </a:path>
                <a:path w="127000" h="211454">
                  <a:moveTo>
                    <a:pt x="63309" y="147739"/>
                  </a:moveTo>
                  <a:lnTo>
                    <a:pt x="42214" y="147739"/>
                  </a:lnTo>
                  <a:lnTo>
                    <a:pt x="42214" y="168846"/>
                  </a:lnTo>
                  <a:lnTo>
                    <a:pt x="63309" y="168846"/>
                  </a:lnTo>
                  <a:lnTo>
                    <a:pt x="63309" y="147739"/>
                  </a:lnTo>
                  <a:close/>
                </a:path>
                <a:path w="127000" h="211454">
                  <a:moveTo>
                    <a:pt x="63347" y="84505"/>
                  </a:moveTo>
                  <a:lnTo>
                    <a:pt x="42240" y="84505"/>
                  </a:lnTo>
                  <a:lnTo>
                    <a:pt x="42240" y="105613"/>
                  </a:lnTo>
                  <a:lnTo>
                    <a:pt x="63347" y="105613"/>
                  </a:lnTo>
                  <a:lnTo>
                    <a:pt x="63347" y="84505"/>
                  </a:lnTo>
                  <a:close/>
                </a:path>
                <a:path w="127000" h="211454">
                  <a:moveTo>
                    <a:pt x="84416" y="190042"/>
                  </a:moveTo>
                  <a:lnTo>
                    <a:pt x="42214" y="190042"/>
                  </a:lnTo>
                  <a:lnTo>
                    <a:pt x="42214" y="211137"/>
                  </a:lnTo>
                  <a:lnTo>
                    <a:pt x="84416" y="211137"/>
                  </a:lnTo>
                  <a:lnTo>
                    <a:pt x="84416" y="190042"/>
                  </a:lnTo>
                  <a:close/>
                </a:path>
                <a:path w="127000" h="211454">
                  <a:moveTo>
                    <a:pt x="126720" y="126631"/>
                  </a:moveTo>
                  <a:lnTo>
                    <a:pt x="63347" y="126631"/>
                  </a:lnTo>
                  <a:lnTo>
                    <a:pt x="63347" y="147739"/>
                  </a:lnTo>
                  <a:lnTo>
                    <a:pt x="126720" y="147739"/>
                  </a:lnTo>
                  <a:lnTo>
                    <a:pt x="126720" y="126631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062265" y="3520818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3" y="0"/>
                  </a:moveTo>
                  <a:lnTo>
                    <a:pt x="0" y="0"/>
                  </a:lnTo>
                  <a:lnTo>
                    <a:pt x="0" y="21103"/>
                  </a:lnTo>
                  <a:lnTo>
                    <a:pt x="21103" y="21103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357812" y="3372964"/>
              <a:ext cx="190500" cy="211454"/>
            </a:xfrm>
            <a:custGeom>
              <a:avLst/>
              <a:gdLst/>
              <a:ahLst/>
              <a:cxnLst/>
              <a:rect l="l" t="t" r="r" b="b"/>
              <a:pathLst>
                <a:path w="190500" h="211454">
                  <a:moveTo>
                    <a:pt x="190030" y="21094"/>
                  </a:moveTo>
                  <a:lnTo>
                    <a:pt x="168922" y="21094"/>
                  </a:lnTo>
                  <a:lnTo>
                    <a:pt x="168922" y="0"/>
                  </a:lnTo>
                  <a:lnTo>
                    <a:pt x="21107" y="0"/>
                  </a:lnTo>
                  <a:lnTo>
                    <a:pt x="21107" y="21094"/>
                  </a:lnTo>
                  <a:lnTo>
                    <a:pt x="0" y="21094"/>
                  </a:lnTo>
                  <a:lnTo>
                    <a:pt x="0" y="211201"/>
                  </a:lnTo>
                  <a:lnTo>
                    <a:pt x="190030" y="211201"/>
                  </a:lnTo>
                  <a:lnTo>
                    <a:pt x="190030" y="21094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5400024" y="3351852"/>
              <a:ext cx="106045" cy="21590"/>
            </a:xfrm>
            <a:custGeom>
              <a:avLst/>
              <a:gdLst/>
              <a:ahLst/>
              <a:cxnLst/>
              <a:rect l="l" t="t" r="r" b="b"/>
              <a:pathLst>
                <a:path w="106045" h="21589">
                  <a:moveTo>
                    <a:pt x="105617" y="0"/>
                  </a:moveTo>
                  <a:lnTo>
                    <a:pt x="0" y="0"/>
                  </a:lnTo>
                  <a:lnTo>
                    <a:pt x="0" y="21103"/>
                  </a:lnTo>
                  <a:lnTo>
                    <a:pt x="105617" y="21103"/>
                  </a:lnTo>
                  <a:lnTo>
                    <a:pt x="105617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5378922" y="3584157"/>
              <a:ext cx="147955" cy="21590"/>
            </a:xfrm>
            <a:custGeom>
              <a:avLst/>
              <a:gdLst/>
              <a:ahLst/>
              <a:cxnLst/>
              <a:rect l="l" t="t" r="r" b="b"/>
              <a:pathLst>
                <a:path w="147954" h="21589">
                  <a:moveTo>
                    <a:pt x="147822" y="0"/>
                  </a:moveTo>
                  <a:lnTo>
                    <a:pt x="0" y="0"/>
                  </a:lnTo>
                  <a:lnTo>
                    <a:pt x="0" y="21102"/>
                  </a:lnTo>
                  <a:lnTo>
                    <a:pt x="147822" y="21102"/>
                  </a:lnTo>
                  <a:lnTo>
                    <a:pt x="147822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5400024" y="3605259"/>
              <a:ext cx="106045" cy="21590"/>
            </a:xfrm>
            <a:custGeom>
              <a:avLst/>
              <a:gdLst/>
              <a:ahLst/>
              <a:cxnLst/>
              <a:rect l="l" t="t" r="r" b="b"/>
              <a:pathLst>
                <a:path w="106045" h="21589">
                  <a:moveTo>
                    <a:pt x="105620" y="0"/>
                  </a:moveTo>
                  <a:lnTo>
                    <a:pt x="0" y="0"/>
                  </a:lnTo>
                  <a:lnTo>
                    <a:pt x="0" y="21107"/>
                  </a:lnTo>
                  <a:lnTo>
                    <a:pt x="105620" y="21107"/>
                  </a:lnTo>
                  <a:lnTo>
                    <a:pt x="105620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5336711" y="3415197"/>
              <a:ext cx="21590" cy="147955"/>
            </a:xfrm>
            <a:custGeom>
              <a:avLst/>
              <a:gdLst/>
              <a:ahLst/>
              <a:cxnLst/>
              <a:rect l="l" t="t" r="r" b="b"/>
              <a:pathLst>
                <a:path w="21589" h="147954">
                  <a:moveTo>
                    <a:pt x="21103" y="0"/>
                  </a:moveTo>
                  <a:lnTo>
                    <a:pt x="0" y="0"/>
                  </a:lnTo>
                  <a:lnTo>
                    <a:pt x="0" y="147826"/>
                  </a:lnTo>
                  <a:lnTo>
                    <a:pt x="21103" y="147826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5315609" y="3436305"/>
              <a:ext cx="21590" cy="106045"/>
            </a:xfrm>
            <a:custGeom>
              <a:avLst/>
              <a:gdLst/>
              <a:ahLst/>
              <a:cxnLst/>
              <a:rect l="l" t="t" r="r" b="b"/>
              <a:pathLst>
                <a:path w="21589" h="106045">
                  <a:moveTo>
                    <a:pt x="21102" y="0"/>
                  </a:moveTo>
                  <a:lnTo>
                    <a:pt x="0" y="0"/>
                  </a:lnTo>
                  <a:lnTo>
                    <a:pt x="0" y="105617"/>
                  </a:lnTo>
                  <a:lnTo>
                    <a:pt x="21102" y="105617"/>
                  </a:lnTo>
                  <a:lnTo>
                    <a:pt x="21102" y="0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5547848" y="3415197"/>
              <a:ext cx="21590" cy="147955"/>
            </a:xfrm>
            <a:custGeom>
              <a:avLst/>
              <a:gdLst/>
              <a:ahLst/>
              <a:cxnLst/>
              <a:rect l="l" t="t" r="r" b="b"/>
              <a:pathLst>
                <a:path w="21589" h="147954">
                  <a:moveTo>
                    <a:pt x="21102" y="0"/>
                  </a:moveTo>
                  <a:lnTo>
                    <a:pt x="0" y="0"/>
                  </a:lnTo>
                  <a:lnTo>
                    <a:pt x="0" y="147826"/>
                  </a:lnTo>
                  <a:lnTo>
                    <a:pt x="21102" y="147826"/>
                  </a:lnTo>
                  <a:lnTo>
                    <a:pt x="21102" y="0"/>
                  </a:lnTo>
                  <a:close/>
                </a:path>
              </a:pathLst>
            </a:custGeom>
            <a:solidFill>
              <a:srgbClr val="F2C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378920" y="3373003"/>
              <a:ext cx="211454" cy="169545"/>
            </a:xfrm>
            <a:custGeom>
              <a:avLst/>
              <a:gdLst/>
              <a:ahLst/>
              <a:cxnLst/>
              <a:rect l="l" t="t" r="r" b="b"/>
              <a:pathLst>
                <a:path w="211454" h="169545">
                  <a:moveTo>
                    <a:pt x="21094" y="0"/>
                  </a:moveTo>
                  <a:lnTo>
                    <a:pt x="0" y="0"/>
                  </a:lnTo>
                  <a:lnTo>
                    <a:pt x="0" y="21094"/>
                  </a:lnTo>
                  <a:lnTo>
                    <a:pt x="21094" y="21094"/>
                  </a:lnTo>
                  <a:lnTo>
                    <a:pt x="21094" y="0"/>
                  </a:lnTo>
                  <a:close/>
                </a:path>
                <a:path w="211454" h="169545">
                  <a:moveTo>
                    <a:pt x="211124" y="63309"/>
                  </a:moveTo>
                  <a:lnTo>
                    <a:pt x="190030" y="63309"/>
                  </a:lnTo>
                  <a:lnTo>
                    <a:pt x="190030" y="168922"/>
                  </a:lnTo>
                  <a:lnTo>
                    <a:pt x="211124" y="168922"/>
                  </a:lnTo>
                  <a:lnTo>
                    <a:pt x="211124" y="63309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5378922" y="337299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0" y="0"/>
                  </a:moveTo>
                  <a:lnTo>
                    <a:pt x="21102" y="0"/>
                  </a:lnTo>
                  <a:lnTo>
                    <a:pt x="21102" y="21103"/>
                  </a:lnTo>
                  <a:lnTo>
                    <a:pt x="0" y="2110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B33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5336705" y="3372964"/>
              <a:ext cx="232410" cy="232410"/>
            </a:xfrm>
            <a:custGeom>
              <a:avLst/>
              <a:gdLst/>
              <a:ahLst/>
              <a:cxnLst/>
              <a:rect l="l" t="t" r="r" b="b"/>
              <a:pathLst>
                <a:path w="232410" h="232410">
                  <a:moveTo>
                    <a:pt x="21107" y="168960"/>
                  </a:moveTo>
                  <a:lnTo>
                    <a:pt x="0" y="168960"/>
                  </a:lnTo>
                  <a:lnTo>
                    <a:pt x="0" y="190068"/>
                  </a:lnTo>
                  <a:lnTo>
                    <a:pt x="21107" y="190068"/>
                  </a:lnTo>
                  <a:lnTo>
                    <a:pt x="21107" y="168960"/>
                  </a:lnTo>
                  <a:close/>
                </a:path>
                <a:path w="232410" h="232410">
                  <a:moveTo>
                    <a:pt x="21107" y="42240"/>
                  </a:moveTo>
                  <a:lnTo>
                    <a:pt x="0" y="42240"/>
                  </a:lnTo>
                  <a:lnTo>
                    <a:pt x="0" y="63347"/>
                  </a:lnTo>
                  <a:lnTo>
                    <a:pt x="21107" y="63347"/>
                  </a:lnTo>
                  <a:lnTo>
                    <a:pt x="21107" y="42240"/>
                  </a:lnTo>
                  <a:close/>
                </a:path>
                <a:path w="232410" h="232410">
                  <a:moveTo>
                    <a:pt x="42214" y="21094"/>
                  </a:moveTo>
                  <a:lnTo>
                    <a:pt x="21107" y="21094"/>
                  </a:lnTo>
                  <a:lnTo>
                    <a:pt x="21107" y="42202"/>
                  </a:lnTo>
                  <a:lnTo>
                    <a:pt x="42214" y="42202"/>
                  </a:lnTo>
                  <a:lnTo>
                    <a:pt x="42214" y="21094"/>
                  </a:lnTo>
                  <a:close/>
                </a:path>
                <a:path w="232410" h="232410">
                  <a:moveTo>
                    <a:pt x="63309" y="211162"/>
                  </a:moveTo>
                  <a:lnTo>
                    <a:pt x="42214" y="211162"/>
                  </a:lnTo>
                  <a:lnTo>
                    <a:pt x="42214" y="190106"/>
                  </a:lnTo>
                  <a:lnTo>
                    <a:pt x="21107" y="190106"/>
                  </a:lnTo>
                  <a:lnTo>
                    <a:pt x="21107" y="211201"/>
                  </a:lnTo>
                  <a:lnTo>
                    <a:pt x="42214" y="211201"/>
                  </a:lnTo>
                  <a:lnTo>
                    <a:pt x="42214" y="232270"/>
                  </a:lnTo>
                  <a:lnTo>
                    <a:pt x="63309" y="232270"/>
                  </a:lnTo>
                  <a:lnTo>
                    <a:pt x="63309" y="211162"/>
                  </a:lnTo>
                  <a:close/>
                </a:path>
                <a:path w="232410" h="232410">
                  <a:moveTo>
                    <a:pt x="211137" y="190131"/>
                  </a:moveTo>
                  <a:lnTo>
                    <a:pt x="190030" y="190131"/>
                  </a:lnTo>
                  <a:lnTo>
                    <a:pt x="190030" y="211201"/>
                  </a:lnTo>
                  <a:lnTo>
                    <a:pt x="168935" y="211201"/>
                  </a:lnTo>
                  <a:lnTo>
                    <a:pt x="168935" y="232308"/>
                  </a:lnTo>
                  <a:lnTo>
                    <a:pt x="190030" y="232308"/>
                  </a:lnTo>
                  <a:lnTo>
                    <a:pt x="190030" y="211239"/>
                  </a:lnTo>
                  <a:lnTo>
                    <a:pt x="211137" y="211239"/>
                  </a:lnTo>
                  <a:lnTo>
                    <a:pt x="211137" y="190131"/>
                  </a:lnTo>
                  <a:close/>
                </a:path>
                <a:path w="232410" h="232410">
                  <a:moveTo>
                    <a:pt x="211137" y="21069"/>
                  </a:moveTo>
                  <a:lnTo>
                    <a:pt x="190030" y="21069"/>
                  </a:lnTo>
                  <a:lnTo>
                    <a:pt x="190030" y="0"/>
                  </a:lnTo>
                  <a:lnTo>
                    <a:pt x="168935" y="0"/>
                  </a:lnTo>
                  <a:lnTo>
                    <a:pt x="168935" y="21094"/>
                  </a:lnTo>
                  <a:lnTo>
                    <a:pt x="190030" y="21094"/>
                  </a:lnTo>
                  <a:lnTo>
                    <a:pt x="190030" y="42164"/>
                  </a:lnTo>
                  <a:lnTo>
                    <a:pt x="211137" y="42164"/>
                  </a:lnTo>
                  <a:lnTo>
                    <a:pt x="211137" y="21069"/>
                  </a:lnTo>
                  <a:close/>
                </a:path>
                <a:path w="232410" h="232410">
                  <a:moveTo>
                    <a:pt x="232244" y="168998"/>
                  </a:moveTo>
                  <a:lnTo>
                    <a:pt x="211137" y="168998"/>
                  </a:lnTo>
                  <a:lnTo>
                    <a:pt x="211137" y="190106"/>
                  </a:lnTo>
                  <a:lnTo>
                    <a:pt x="232244" y="190106"/>
                  </a:lnTo>
                  <a:lnTo>
                    <a:pt x="232244" y="168998"/>
                  </a:lnTo>
                  <a:close/>
                </a:path>
                <a:path w="232410" h="232410">
                  <a:moveTo>
                    <a:pt x="232244" y="42202"/>
                  </a:moveTo>
                  <a:lnTo>
                    <a:pt x="211137" y="42202"/>
                  </a:lnTo>
                  <a:lnTo>
                    <a:pt x="211137" y="63309"/>
                  </a:lnTo>
                  <a:lnTo>
                    <a:pt x="232244" y="63309"/>
                  </a:lnTo>
                  <a:lnTo>
                    <a:pt x="232244" y="42202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5336711" y="3436305"/>
              <a:ext cx="21590" cy="106045"/>
            </a:xfrm>
            <a:custGeom>
              <a:avLst/>
              <a:gdLst/>
              <a:ahLst/>
              <a:cxnLst/>
              <a:rect l="l" t="t" r="r" b="b"/>
              <a:pathLst>
                <a:path w="21589" h="106045">
                  <a:moveTo>
                    <a:pt x="21103" y="0"/>
                  </a:moveTo>
                  <a:lnTo>
                    <a:pt x="0" y="0"/>
                  </a:lnTo>
                  <a:lnTo>
                    <a:pt x="0" y="105617"/>
                  </a:lnTo>
                  <a:lnTo>
                    <a:pt x="21103" y="105617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463375" y="3394034"/>
              <a:ext cx="85090" cy="190500"/>
            </a:xfrm>
            <a:custGeom>
              <a:avLst/>
              <a:gdLst/>
              <a:ahLst/>
              <a:cxnLst/>
              <a:rect l="l" t="t" r="r" b="b"/>
              <a:pathLst>
                <a:path w="85089" h="190500">
                  <a:moveTo>
                    <a:pt x="63360" y="21094"/>
                  </a:moveTo>
                  <a:lnTo>
                    <a:pt x="42265" y="21094"/>
                  </a:lnTo>
                  <a:lnTo>
                    <a:pt x="42265" y="0"/>
                  </a:lnTo>
                  <a:lnTo>
                    <a:pt x="21158" y="0"/>
                  </a:lnTo>
                  <a:lnTo>
                    <a:pt x="21158" y="21094"/>
                  </a:lnTo>
                  <a:lnTo>
                    <a:pt x="21158" y="42202"/>
                  </a:lnTo>
                  <a:lnTo>
                    <a:pt x="63360" y="42202"/>
                  </a:lnTo>
                  <a:lnTo>
                    <a:pt x="63360" y="21094"/>
                  </a:lnTo>
                  <a:close/>
                </a:path>
                <a:path w="85089" h="190500">
                  <a:moveTo>
                    <a:pt x="63373" y="168935"/>
                  </a:moveTo>
                  <a:lnTo>
                    <a:pt x="0" y="168935"/>
                  </a:lnTo>
                  <a:lnTo>
                    <a:pt x="0" y="190042"/>
                  </a:lnTo>
                  <a:lnTo>
                    <a:pt x="63373" y="190042"/>
                  </a:lnTo>
                  <a:lnTo>
                    <a:pt x="63373" y="168935"/>
                  </a:lnTo>
                  <a:close/>
                </a:path>
                <a:path w="85089" h="190500">
                  <a:moveTo>
                    <a:pt x="84467" y="42291"/>
                  </a:moveTo>
                  <a:lnTo>
                    <a:pt x="63360" y="42291"/>
                  </a:lnTo>
                  <a:lnTo>
                    <a:pt x="63360" y="126809"/>
                  </a:lnTo>
                  <a:lnTo>
                    <a:pt x="84467" y="126809"/>
                  </a:lnTo>
                  <a:lnTo>
                    <a:pt x="84467" y="42291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357815" y="354185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7" y="0"/>
                  </a:moveTo>
                  <a:lnTo>
                    <a:pt x="0" y="0"/>
                  </a:lnTo>
                  <a:lnTo>
                    <a:pt x="0" y="21106"/>
                  </a:lnTo>
                  <a:lnTo>
                    <a:pt x="21107" y="21106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526745" y="354185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6" y="0"/>
                  </a:moveTo>
                  <a:lnTo>
                    <a:pt x="0" y="0"/>
                  </a:lnTo>
                  <a:lnTo>
                    <a:pt x="0" y="21106"/>
                  </a:lnTo>
                  <a:lnTo>
                    <a:pt x="21106" y="21106"/>
                  </a:lnTo>
                  <a:lnTo>
                    <a:pt x="21106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5357812" y="3394034"/>
              <a:ext cx="84455" cy="211454"/>
            </a:xfrm>
            <a:custGeom>
              <a:avLst/>
              <a:gdLst/>
              <a:ahLst/>
              <a:cxnLst/>
              <a:rect l="l" t="t" r="r" b="b"/>
              <a:pathLst>
                <a:path w="84454" h="211454">
                  <a:moveTo>
                    <a:pt x="21107" y="21170"/>
                  </a:moveTo>
                  <a:lnTo>
                    <a:pt x="0" y="21170"/>
                  </a:lnTo>
                  <a:lnTo>
                    <a:pt x="0" y="42278"/>
                  </a:lnTo>
                  <a:lnTo>
                    <a:pt x="21107" y="42278"/>
                  </a:lnTo>
                  <a:lnTo>
                    <a:pt x="21107" y="21170"/>
                  </a:lnTo>
                  <a:close/>
                </a:path>
                <a:path w="84454" h="211454">
                  <a:moveTo>
                    <a:pt x="63309" y="147739"/>
                  </a:moveTo>
                  <a:lnTo>
                    <a:pt x="42202" y="147739"/>
                  </a:lnTo>
                  <a:lnTo>
                    <a:pt x="42202" y="168846"/>
                  </a:lnTo>
                  <a:lnTo>
                    <a:pt x="63309" y="168846"/>
                  </a:lnTo>
                  <a:lnTo>
                    <a:pt x="63309" y="147739"/>
                  </a:lnTo>
                  <a:close/>
                </a:path>
                <a:path w="84454" h="211454">
                  <a:moveTo>
                    <a:pt x="84416" y="190042"/>
                  </a:moveTo>
                  <a:lnTo>
                    <a:pt x="42202" y="190042"/>
                  </a:lnTo>
                  <a:lnTo>
                    <a:pt x="42202" y="211137"/>
                  </a:lnTo>
                  <a:lnTo>
                    <a:pt x="84416" y="211137"/>
                  </a:lnTo>
                  <a:lnTo>
                    <a:pt x="84416" y="190042"/>
                  </a:lnTo>
                  <a:close/>
                </a:path>
                <a:path w="84454" h="211454">
                  <a:moveTo>
                    <a:pt x="84416" y="0"/>
                  </a:moveTo>
                  <a:lnTo>
                    <a:pt x="21107" y="0"/>
                  </a:lnTo>
                  <a:lnTo>
                    <a:pt x="21107" y="21094"/>
                  </a:lnTo>
                  <a:lnTo>
                    <a:pt x="84416" y="21094"/>
                  </a:lnTo>
                  <a:lnTo>
                    <a:pt x="84416" y="0"/>
                  </a:lnTo>
                  <a:close/>
                </a:path>
                <a:path w="84454" h="211454">
                  <a:moveTo>
                    <a:pt x="84442" y="42240"/>
                  </a:moveTo>
                  <a:lnTo>
                    <a:pt x="63347" y="42240"/>
                  </a:lnTo>
                  <a:lnTo>
                    <a:pt x="63347" y="84505"/>
                  </a:lnTo>
                  <a:lnTo>
                    <a:pt x="42240" y="84505"/>
                  </a:lnTo>
                  <a:lnTo>
                    <a:pt x="42240" y="105613"/>
                  </a:lnTo>
                  <a:lnTo>
                    <a:pt x="63347" y="105613"/>
                  </a:lnTo>
                  <a:lnTo>
                    <a:pt x="63347" y="84582"/>
                  </a:lnTo>
                  <a:lnTo>
                    <a:pt x="84442" y="84582"/>
                  </a:lnTo>
                  <a:lnTo>
                    <a:pt x="84442" y="4224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5357815" y="3520818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7" y="0"/>
                  </a:moveTo>
                  <a:lnTo>
                    <a:pt x="0" y="0"/>
                  </a:lnTo>
                  <a:lnTo>
                    <a:pt x="0" y="21103"/>
                  </a:lnTo>
                  <a:lnTo>
                    <a:pt x="21107" y="21103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5104434" y="3414900"/>
              <a:ext cx="401320" cy="148590"/>
            </a:xfrm>
            <a:custGeom>
              <a:avLst/>
              <a:gdLst/>
              <a:ahLst/>
              <a:cxnLst/>
              <a:rect l="l" t="t" r="r" b="b"/>
              <a:pathLst>
                <a:path w="401320" h="148589">
                  <a:moveTo>
                    <a:pt x="42240" y="21374"/>
                  </a:moveTo>
                  <a:lnTo>
                    <a:pt x="21132" y="21374"/>
                  </a:lnTo>
                  <a:lnTo>
                    <a:pt x="21132" y="63614"/>
                  </a:lnTo>
                  <a:lnTo>
                    <a:pt x="42240" y="63614"/>
                  </a:lnTo>
                  <a:lnTo>
                    <a:pt x="42240" y="21374"/>
                  </a:lnTo>
                  <a:close/>
                </a:path>
                <a:path w="401320" h="148589">
                  <a:moveTo>
                    <a:pt x="63385" y="228"/>
                  </a:moveTo>
                  <a:lnTo>
                    <a:pt x="42240" y="228"/>
                  </a:lnTo>
                  <a:lnTo>
                    <a:pt x="42240" y="21374"/>
                  </a:lnTo>
                  <a:lnTo>
                    <a:pt x="63385" y="21374"/>
                  </a:lnTo>
                  <a:lnTo>
                    <a:pt x="63385" y="228"/>
                  </a:lnTo>
                  <a:close/>
                </a:path>
                <a:path w="401320" h="148589">
                  <a:moveTo>
                    <a:pt x="84518" y="21374"/>
                  </a:moveTo>
                  <a:lnTo>
                    <a:pt x="63385" y="21374"/>
                  </a:lnTo>
                  <a:lnTo>
                    <a:pt x="63385" y="63614"/>
                  </a:lnTo>
                  <a:lnTo>
                    <a:pt x="84518" y="63614"/>
                  </a:lnTo>
                  <a:lnTo>
                    <a:pt x="84518" y="21374"/>
                  </a:lnTo>
                  <a:close/>
                </a:path>
                <a:path w="401320" h="148589">
                  <a:moveTo>
                    <a:pt x="105625" y="63614"/>
                  </a:moveTo>
                  <a:lnTo>
                    <a:pt x="84518" y="63614"/>
                  </a:lnTo>
                  <a:lnTo>
                    <a:pt x="84518" y="84747"/>
                  </a:lnTo>
                  <a:lnTo>
                    <a:pt x="21132" y="84747"/>
                  </a:lnTo>
                  <a:lnTo>
                    <a:pt x="21132" y="63614"/>
                  </a:lnTo>
                  <a:lnTo>
                    <a:pt x="0" y="63614"/>
                  </a:lnTo>
                  <a:lnTo>
                    <a:pt x="0" y="148120"/>
                  </a:lnTo>
                  <a:lnTo>
                    <a:pt x="21132" y="148120"/>
                  </a:lnTo>
                  <a:lnTo>
                    <a:pt x="21132" y="105879"/>
                  </a:lnTo>
                  <a:lnTo>
                    <a:pt x="84518" y="105879"/>
                  </a:lnTo>
                  <a:lnTo>
                    <a:pt x="84518" y="148120"/>
                  </a:lnTo>
                  <a:lnTo>
                    <a:pt x="105625" y="148120"/>
                  </a:lnTo>
                  <a:lnTo>
                    <a:pt x="105625" y="105879"/>
                  </a:lnTo>
                  <a:lnTo>
                    <a:pt x="105625" y="84747"/>
                  </a:lnTo>
                  <a:lnTo>
                    <a:pt x="105625" y="63614"/>
                  </a:lnTo>
                  <a:close/>
                </a:path>
                <a:path w="401320" h="148589">
                  <a:moveTo>
                    <a:pt x="358952" y="21374"/>
                  </a:moveTo>
                  <a:lnTo>
                    <a:pt x="337820" y="21374"/>
                  </a:lnTo>
                  <a:lnTo>
                    <a:pt x="337820" y="0"/>
                  </a:lnTo>
                  <a:lnTo>
                    <a:pt x="295579" y="0"/>
                  </a:lnTo>
                  <a:lnTo>
                    <a:pt x="295579" y="21590"/>
                  </a:lnTo>
                  <a:lnTo>
                    <a:pt x="295579" y="148590"/>
                  </a:lnTo>
                  <a:lnTo>
                    <a:pt x="316725" y="148590"/>
                  </a:lnTo>
                  <a:lnTo>
                    <a:pt x="316725" y="21590"/>
                  </a:lnTo>
                  <a:lnTo>
                    <a:pt x="337820" y="21590"/>
                  </a:lnTo>
                  <a:lnTo>
                    <a:pt x="337820" y="63614"/>
                  </a:lnTo>
                  <a:lnTo>
                    <a:pt x="358952" y="63614"/>
                  </a:lnTo>
                  <a:lnTo>
                    <a:pt x="358952" y="21374"/>
                  </a:lnTo>
                  <a:close/>
                </a:path>
                <a:path w="401320" h="148589">
                  <a:moveTo>
                    <a:pt x="401231" y="228"/>
                  </a:moveTo>
                  <a:lnTo>
                    <a:pt x="380098" y="228"/>
                  </a:lnTo>
                  <a:lnTo>
                    <a:pt x="380098" y="63614"/>
                  </a:lnTo>
                  <a:lnTo>
                    <a:pt x="358952" y="63614"/>
                  </a:lnTo>
                  <a:lnTo>
                    <a:pt x="358952" y="105879"/>
                  </a:lnTo>
                  <a:lnTo>
                    <a:pt x="380098" y="105879"/>
                  </a:lnTo>
                  <a:lnTo>
                    <a:pt x="380098" y="148120"/>
                  </a:lnTo>
                  <a:lnTo>
                    <a:pt x="401231" y="148120"/>
                  </a:lnTo>
                  <a:lnTo>
                    <a:pt x="401231" y="228"/>
                  </a:lnTo>
                  <a:close/>
                </a:path>
              </a:pathLst>
            </a:custGeom>
            <a:solidFill>
              <a:srgbClr val="1B3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5188957" y="3457436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3" y="0"/>
                  </a:moveTo>
                  <a:lnTo>
                    <a:pt x="0" y="0"/>
                  </a:lnTo>
                  <a:lnTo>
                    <a:pt x="0" y="21103"/>
                  </a:lnTo>
                  <a:lnTo>
                    <a:pt x="21103" y="21103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5103749" y="3372901"/>
              <a:ext cx="22225" cy="106045"/>
            </a:xfrm>
            <a:custGeom>
              <a:avLst/>
              <a:gdLst/>
              <a:ahLst/>
              <a:cxnLst/>
              <a:rect l="l" t="t" r="r" b="b"/>
              <a:pathLst>
                <a:path w="22225" h="106045">
                  <a:moveTo>
                    <a:pt x="21818" y="63373"/>
                  </a:moveTo>
                  <a:lnTo>
                    <a:pt x="0" y="63373"/>
                  </a:lnTo>
                  <a:lnTo>
                    <a:pt x="0" y="105562"/>
                  </a:lnTo>
                  <a:lnTo>
                    <a:pt x="21818" y="105562"/>
                  </a:lnTo>
                  <a:lnTo>
                    <a:pt x="21818" y="63373"/>
                  </a:lnTo>
                  <a:close/>
                </a:path>
                <a:path w="22225" h="106045">
                  <a:moveTo>
                    <a:pt x="22212" y="0"/>
                  </a:moveTo>
                  <a:lnTo>
                    <a:pt x="381" y="0"/>
                  </a:lnTo>
                  <a:lnTo>
                    <a:pt x="381" y="21107"/>
                  </a:lnTo>
                  <a:lnTo>
                    <a:pt x="22212" y="21107"/>
                  </a:lnTo>
                  <a:lnTo>
                    <a:pt x="22212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5082641" y="3373003"/>
              <a:ext cx="296545" cy="211454"/>
            </a:xfrm>
            <a:custGeom>
              <a:avLst/>
              <a:gdLst/>
              <a:ahLst/>
              <a:cxnLst/>
              <a:rect l="l" t="t" r="r" b="b"/>
              <a:pathLst>
                <a:path w="296545" h="211454">
                  <a:moveTo>
                    <a:pt x="21107" y="42113"/>
                  </a:moveTo>
                  <a:lnTo>
                    <a:pt x="0" y="42113"/>
                  </a:lnTo>
                  <a:lnTo>
                    <a:pt x="0" y="63207"/>
                  </a:lnTo>
                  <a:lnTo>
                    <a:pt x="21107" y="63207"/>
                  </a:lnTo>
                  <a:lnTo>
                    <a:pt x="21107" y="42113"/>
                  </a:lnTo>
                  <a:close/>
                </a:path>
                <a:path w="296545" h="211454">
                  <a:moveTo>
                    <a:pt x="42926" y="190068"/>
                  </a:moveTo>
                  <a:lnTo>
                    <a:pt x="21831" y="190068"/>
                  </a:lnTo>
                  <a:lnTo>
                    <a:pt x="21831" y="168960"/>
                  </a:lnTo>
                  <a:lnTo>
                    <a:pt x="723" y="168960"/>
                  </a:lnTo>
                  <a:lnTo>
                    <a:pt x="723" y="190068"/>
                  </a:lnTo>
                  <a:lnTo>
                    <a:pt x="723" y="211162"/>
                  </a:lnTo>
                  <a:lnTo>
                    <a:pt x="42926" y="211162"/>
                  </a:lnTo>
                  <a:lnTo>
                    <a:pt x="42926" y="190068"/>
                  </a:lnTo>
                  <a:close/>
                </a:path>
                <a:path w="296545" h="211454">
                  <a:moveTo>
                    <a:pt x="127444" y="0"/>
                  </a:moveTo>
                  <a:lnTo>
                    <a:pt x="64084" y="0"/>
                  </a:lnTo>
                  <a:lnTo>
                    <a:pt x="64084" y="21094"/>
                  </a:lnTo>
                  <a:lnTo>
                    <a:pt x="127444" y="21094"/>
                  </a:lnTo>
                  <a:lnTo>
                    <a:pt x="127444" y="0"/>
                  </a:lnTo>
                  <a:close/>
                </a:path>
                <a:path w="296545" h="211454">
                  <a:moveTo>
                    <a:pt x="296278" y="63309"/>
                  </a:moveTo>
                  <a:lnTo>
                    <a:pt x="275170" y="63309"/>
                  </a:lnTo>
                  <a:lnTo>
                    <a:pt x="275170" y="84416"/>
                  </a:lnTo>
                  <a:lnTo>
                    <a:pt x="296278" y="84416"/>
                  </a:lnTo>
                  <a:lnTo>
                    <a:pt x="296278" y="63309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442293" y="3478514"/>
              <a:ext cx="42545" cy="85090"/>
            </a:xfrm>
            <a:custGeom>
              <a:avLst/>
              <a:gdLst/>
              <a:ahLst/>
              <a:cxnLst/>
              <a:rect l="l" t="t" r="r" b="b"/>
              <a:pathLst>
                <a:path w="42545" h="85089">
                  <a:moveTo>
                    <a:pt x="21094" y="0"/>
                  </a:moveTo>
                  <a:lnTo>
                    <a:pt x="0" y="0"/>
                  </a:lnTo>
                  <a:lnTo>
                    <a:pt x="0" y="42341"/>
                  </a:lnTo>
                  <a:lnTo>
                    <a:pt x="21094" y="42341"/>
                  </a:lnTo>
                  <a:lnTo>
                    <a:pt x="21094" y="0"/>
                  </a:lnTo>
                  <a:close/>
                </a:path>
                <a:path w="42545" h="85089">
                  <a:moveTo>
                    <a:pt x="42240" y="42265"/>
                  </a:moveTo>
                  <a:lnTo>
                    <a:pt x="21132" y="42265"/>
                  </a:lnTo>
                  <a:lnTo>
                    <a:pt x="21132" y="84620"/>
                  </a:lnTo>
                  <a:lnTo>
                    <a:pt x="42240" y="84620"/>
                  </a:lnTo>
                  <a:lnTo>
                    <a:pt x="42240" y="42265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5442356" y="3372888"/>
              <a:ext cx="63500" cy="21590"/>
            </a:xfrm>
            <a:custGeom>
              <a:avLst/>
              <a:gdLst/>
              <a:ahLst/>
              <a:cxnLst/>
              <a:rect l="l" t="t" r="r" b="b"/>
              <a:pathLst>
                <a:path w="63500" h="21589">
                  <a:moveTo>
                    <a:pt x="63309" y="0"/>
                  </a:moveTo>
                  <a:lnTo>
                    <a:pt x="42214" y="0"/>
                  </a:lnTo>
                  <a:lnTo>
                    <a:pt x="0" y="0"/>
                  </a:lnTo>
                  <a:lnTo>
                    <a:pt x="0" y="21094"/>
                  </a:lnTo>
                  <a:lnTo>
                    <a:pt x="42214" y="21094"/>
                  </a:lnTo>
                  <a:lnTo>
                    <a:pt x="63309" y="21094"/>
                  </a:lnTo>
                  <a:lnTo>
                    <a:pt x="63309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5378922" y="3563125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2" y="0"/>
                  </a:moveTo>
                  <a:lnTo>
                    <a:pt x="0" y="0"/>
                  </a:lnTo>
                  <a:lnTo>
                    <a:pt x="0" y="21102"/>
                  </a:lnTo>
                  <a:lnTo>
                    <a:pt x="21102" y="21102"/>
                  </a:lnTo>
                  <a:lnTo>
                    <a:pt x="21102" y="0"/>
                  </a:lnTo>
                  <a:close/>
                </a:path>
              </a:pathLst>
            </a:custGeom>
            <a:solidFill>
              <a:srgbClr val="CFA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5378969" y="3415316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102" y="0"/>
                  </a:moveTo>
                  <a:lnTo>
                    <a:pt x="0" y="0"/>
                  </a:lnTo>
                  <a:lnTo>
                    <a:pt x="0" y="21099"/>
                  </a:lnTo>
                  <a:lnTo>
                    <a:pt x="21102" y="21099"/>
                  </a:lnTo>
                  <a:lnTo>
                    <a:pt x="21102" y="0"/>
                  </a:lnTo>
                  <a:close/>
                </a:path>
              </a:pathLst>
            </a:custGeom>
            <a:solidFill>
              <a:srgbClr val="FFD98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Шепелюк Наталия</dc:creator>
  <dc:title>БУХ.cdr</dc:title>
  <dcterms:created xsi:type="dcterms:W3CDTF">2025-10-20T09:25:54Z</dcterms:created>
  <dcterms:modified xsi:type="dcterms:W3CDTF">2025-10-20T09:25:54Z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2025-10-20T00:00:00Z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2025-10-20T00:00:00Z</vt:filetime>
  </property>
  <property fmtid="{D5CDD505-2E9C-101B-9397-08002B2CF9AE}" pid="5" name="Producer">
    <vt:lpwstr>Corel PDF Engine Version 24.5.0.731</vt:lpwstr>
  </property>
</Properties>
</file>