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0693400" cy="6121400"/>
  <p:notesSz cx="10693400" cy="6121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1897634"/>
            <a:ext cx="9089390" cy="1285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3427984"/>
            <a:ext cx="7485380" cy="153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407922"/>
            <a:ext cx="4651629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407922"/>
            <a:ext cx="4651629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244856"/>
            <a:ext cx="9624060" cy="979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407922"/>
            <a:ext cx="9624060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5692902"/>
            <a:ext cx="3421888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5692902"/>
            <a:ext cx="2459482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5692902"/>
            <a:ext cx="2459482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0" cy="612000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678873" y="1976720"/>
            <a:ext cx="529590" cy="533400"/>
          </a:xfrm>
          <a:custGeom>
            <a:avLst/>
            <a:gdLst/>
            <a:ahLst/>
            <a:cxnLst/>
            <a:rect l="l" t="t" r="r" b="b"/>
            <a:pathLst>
              <a:path w="529590" h="533400">
                <a:moveTo>
                  <a:pt x="529390" y="0"/>
                </a:moveTo>
                <a:lnTo>
                  <a:pt x="360291" y="0"/>
                </a:lnTo>
                <a:lnTo>
                  <a:pt x="176720" y="277265"/>
                </a:lnTo>
                <a:lnTo>
                  <a:pt x="176720" y="0"/>
                </a:lnTo>
                <a:lnTo>
                  <a:pt x="0" y="0"/>
                </a:lnTo>
                <a:lnTo>
                  <a:pt x="0" y="533199"/>
                </a:lnTo>
                <a:lnTo>
                  <a:pt x="169862" y="533199"/>
                </a:lnTo>
                <a:lnTo>
                  <a:pt x="352673" y="256698"/>
                </a:lnTo>
                <a:lnTo>
                  <a:pt x="352673" y="533199"/>
                </a:lnTo>
                <a:lnTo>
                  <a:pt x="529390" y="533199"/>
                </a:lnTo>
                <a:lnTo>
                  <a:pt x="529390" y="0"/>
                </a:lnTo>
                <a:close/>
              </a:path>
            </a:pathLst>
          </a:custGeom>
          <a:solidFill>
            <a:srgbClr val="EB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268441" y="1976720"/>
            <a:ext cx="632460" cy="638175"/>
          </a:xfrm>
          <a:custGeom>
            <a:avLst/>
            <a:gdLst/>
            <a:ahLst/>
            <a:cxnLst/>
            <a:rect l="l" t="t" r="r" b="b"/>
            <a:pathLst>
              <a:path w="632460" h="638175">
                <a:moveTo>
                  <a:pt x="632221" y="393807"/>
                </a:moveTo>
                <a:lnTo>
                  <a:pt x="0" y="393807"/>
                </a:lnTo>
                <a:lnTo>
                  <a:pt x="0" y="637552"/>
                </a:lnTo>
                <a:lnTo>
                  <a:pt x="164531" y="637552"/>
                </a:lnTo>
                <a:lnTo>
                  <a:pt x="164531" y="533199"/>
                </a:lnTo>
                <a:lnTo>
                  <a:pt x="632221" y="533199"/>
                </a:lnTo>
                <a:lnTo>
                  <a:pt x="632221" y="393807"/>
                </a:lnTo>
                <a:close/>
              </a:path>
              <a:path w="632460" h="638175">
                <a:moveTo>
                  <a:pt x="632221" y="533199"/>
                </a:moveTo>
                <a:lnTo>
                  <a:pt x="467690" y="533199"/>
                </a:lnTo>
                <a:lnTo>
                  <a:pt x="467690" y="637552"/>
                </a:lnTo>
                <a:lnTo>
                  <a:pt x="632221" y="637552"/>
                </a:lnTo>
                <a:lnTo>
                  <a:pt x="632221" y="533199"/>
                </a:lnTo>
                <a:close/>
              </a:path>
              <a:path w="632460" h="638175">
                <a:moveTo>
                  <a:pt x="562143" y="0"/>
                </a:moveTo>
                <a:lnTo>
                  <a:pt x="111211" y="0"/>
                </a:lnTo>
                <a:lnTo>
                  <a:pt x="105116" y="162245"/>
                </a:lnTo>
                <a:lnTo>
                  <a:pt x="101686" y="214494"/>
                </a:lnTo>
                <a:lnTo>
                  <a:pt x="96357" y="262601"/>
                </a:lnTo>
                <a:lnTo>
                  <a:pt x="89406" y="302352"/>
                </a:lnTo>
                <a:lnTo>
                  <a:pt x="69506" y="360814"/>
                </a:lnTo>
                <a:lnTo>
                  <a:pt x="36752" y="390142"/>
                </a:lnTo>
                <a:lnTo>
                  <a:pt x="15234" y="393807"/>
                </a:lnTo>
                <a:lnTo>
                  <a:pt x="220896" y="393807"/>
                </a:lnTo>
                <a:lnTo>
                  <a:pt x="237464" y="356387"/>
                </a:lnTo>
                <a:lnTo>
                  <a:pt x="249081" y="308113"/>
                </a:lnTo>
                <a:lnTo>
                  <a:pt x="256698" y="248604"/>
                </a:lnTo>
                <a:lnTo>
                  <a:pt x="259253" y="215898"/>
                </a:lnTo>
                <a:lnTo>
                  <a:pt x="259363" y="214494"/>
                </a:lnTo>
                <a:lnTo>
                  <a:pt x="261266" y="177479"/>
                </a:lnTo>
                <a:lnTo>
                  <a:pt x="262789" y="139395"/>
                </a:lnTo>
                <a:lnTo>
                  <a:pt x="562143" y="139395"/>
                </a:lnTo>
                <a:lnTo>
                  <a:pt x="562143" y="0"/>
                </a:lnTo>
                <a:close/>
              </a:path>
              <a:path w="632460" h="638175">
                <a:moveTo>
                  <a:pt x="562143" y="139395"/>
                </a:moveTo>
                <a:lnTo>
                  <a:pt x="385427" y="139395"/>
                </a:lnTo>
                <a:lnTo>
                  <a:pt x="385427" y="393807"/>
                </a:lnTo>
                <a:lnTo>
                  <a:pt x="562143" y="393807"/>
                </a:lnTo>
                <a:lnTo>
                  <a:pt x="562143" y="139395"/>
                </a:lnTo>
                <a:close/>
              </a:path>
            </a:pathLst>
          </a:custGeom>
          <a:solidFill>
            <a:srgbClr val="EB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960829" y="1976726"/>
            <a:ext cx="1692275" cy="543560"/>
          </a:xfrm>
          <a:custGeom>
            <a:avLst/>
            <a:gdLst/>
            <a:ahLst/>
            <a:cxnLst/>
            <a:rect l="l" t="t" r="r" b="b"/>
            <a:pathLst>
              <a:path w="1692275" h="543560">
                <a:moveTo>
                  <a:pt x="443318" y="398043"/>
                </a:moveTo>
                <a:lnTo>
                  <a:pt x="176720" y="398043"/>
                </a:lnTo>
                <a:lnTo>
                  <a:pt x="176720" y="326923"/>
                </a:lnTo>
                <a:lnTo>
                  <a:pt x="402183" y="326923"/>
                </a:lnTo>
                <a:lnTo>
                  <a:pt x="402183" y="198653"/>
                </a:lnTo>
                <a:lnTo>
                  <a:pt x="176720" y="198653"/>
                </a:lnTo>
                <a:lnTo>
                  <a:pt x="176720" y="135153"/>
                </a:lnTo>
                <a:lnTo>
                  <a:pt x="433412" y="135153"/>
                </a:lnTo>
                <a:lnTo>
                  <a:pt x="433412" y="533"/>
                </a:lnTo>
                <a:lnTo>
                  <a:pt x="0" y="533"/>
                </a:lnTo>
                <a:lnTo>
                  <a:pt x="0" y="135153"/>
                </a:lnTo>
                <a:lnTo>
                  <a:pt x="0" y="198653"/>
                </a:lnTo>
                <a:lnTo>
                  <a:pt x="0" y="326923"/>
                </a:lnTo>
                <a:lnTo>
                  <a:pt x="0" y="398043"/>
                </a:lnTo>
                <a:lnTo>
                  <a:pt x="0" y="532663"/>
                </a:lnTo>
                <a:lnTo>
                  <a:pt x="443318" y="532663"/>
                </a:lnTo>
                <a:lnTo>
                  <a:pt x="443318" y="398043"/>
                </a:lnTo>
                <a:close/>
              </a:path>
              <a:path w="1692275" h="543560">
                <a:moveTo>
                  <a:pt x="1114386" y="533196"/>
                </a:moveTo>
                <a:lnTo>
                  <a:pt x="1073772" y="440270"/>
                </a:lnTo>
                <a:lnTo>
                  <a:pt x="1017155" y="310781"/>
                </a:lnTo>
                <a:lnTo>
                  <a:pt x="958557" y="176720"/>
                </a:lnTo>
                <a:lnTo>
                  <a:pt x="881303" y="0"/>
                </a:lnTo>
                <a:lnTo>
                  <a:pt x="843216" y="0"/>
                </a:lnTo>
                <a:lnTo>
                  <a:pt x="843216" y="310781"/>
                </a:lnTo>
                <a:lnTo>
                  <a:pt x="739622" y="310781"/>
                </a:lnTo>
                <a:lnTo>
                  <a:pt x="791425" y="176720"/>
                </a:lnTo>
                <a:lnTo>
                  <a:pt x="843216" y="310781"/>
                </a:lnTo>
                <a:lnTo>
                  <a:pt x="843216" y="0"/>
                </a:lnTo>
                <a:lnTo>
                  <a:pt x="704583" y="0"/>
                </a:lnTo>
                <a:lnTo>
                  <a:pt x="471500" y="533196"/>
                </a:lnTo>
                <a:lnTo>
                  <a:pt x="654316" y="533196"/>
                </a:lnTo>
                <a:lnTo>
                  <a:pt x="690118" y="440270"/>
                </a:lnTo>
                <a:lnTo>
                  <a:pt x="892733" y="440270"/>
                </a:lnTo>
                <a:lnTo>
                  <a:pt x="928535" y="533196"/>
                </a:lnTo>
                <a:lnTo>
                  <a:pt x="1114386" y="533196"/>
                </a:lnTo>
                <a:close/>
              </a:path>
              <a:path w="1692275" h="543560">
                <a:moveTo>
                  <a:pt x="1691767" y="0"/>
                </a:moveTo>
                <a:lnTo>
                  <a:pt x="1241590" y="0"/>
                </a:lnTo>
                <a:lnTo>
                  <a:pt x="1234744" y="207949"/>
                </a:lnTo>
                <a:lnTo>
                  <a:pt x="1233411" y="237324"/>
                </a:lnTo>
                <a:lnTo>
                  <a:pt x="1229601" y="287210"/>
                </a:lnTo>
                <a:lnTo>
                  <a:pt x="1223860" y="325818"/>
                </a:lnTo>
                <a:lnTo>
                  <a:pt x="1206944" y="368668"/>
                </a:lnTo>
                <a:lnTo>
                  <a:pt x="1163904" y="391515"/>
                </a:lnTo>
                <a:lnTo>
                  <a:pt x="1157300" y="391515"/>
                </a:lnTo>
                <a:lnTo>
                  <a:pt x="1150696" y="390753"/>
                </a:lnTo>
                <a:lnTo>
                  <a:pt x="1144092" y="389229"/>
                </a:lnTo>
                <a:lnTo>
                  <a:pt x="1134960" y="533196"/>
                </a:lnTo>
                <a:lnTo>
                  <a:pt x="1154861" y="537527"/>
                </a:lnTo>
                <a:lnTo>
                  <a:pt x="1174178" y="540626"/>
                </a:lnTo>
                <a:lnTo>
                  <a:pt x="1192936" y="542480"/>
                </a:lnTo>
                <a:lnTo>
                  <a:pt x="1211122" y="543102"/>
                </a:lnTo>
                <a:lnTo>
                  <a:pt x="1244498" y="540550"/>
                </a:lnTo>
                <a:lnTo>
                  <a:pt x="1298968" y="520179"/>
                </a:lnTo>
                <a:lnTo>
                  <a:pt x="1337665" y="479945"/>
                </a:lnTo>
                <a:lnTo>
                  <a:pt x="1364322" y="423011"/>
                </a:lnTo>
                <a:lnTo>
                  <a:pt x="1380223" y="349338"/>
                </a:lnTo>
                <a:lnTo>
                  <a:pt x="1385557" y="305066"/>
                </a:lnTo>
                <a:lnTo>
                  <a:pt x="1389367" y="255651"/>
                </a:lnTo>
                <a:lnTo>
                  <a:pt x="1391653" y="201091"/>
                </a:lnTo>
                <a:lnTo>
                  <a:pt x="1393177" y="139395"/>
                </a:lnTo>
                <a:lnTo>
                  <a:pt x="1515046" y="139395"/>
                </a:lnTo>
                <a:lnTo>
                  <a:pt x="1515046" y="533196"/>
                </a:lnTo>
                <a:lnTo>
                  <a:pt x="1691767" y="533196"/>
                </a:lnTo>
                <a:lnTo>
                  <a:pt x="1691767" y="0"/>
                </a:lnTo>
                <a:close/>
              </a:path>
            </a:pathLst>
          </a:custGeom>
          <a:solidFill>
            <a:srgbClr val="EB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747056" y="1976720"/>
            <a:ext cx="495300" cy="533400"/>
          </a:xfrm>
          <a:custGeom>
            <a:avLst/>
            <a:gdLst/>
            <a:ahLst/>
            <a:cxnLst/>
            <a:rect l="l" t="t" r="r" b="b"/>
            <a:pathLst>
              <a:path w="495300" h="533400">
                <a:moveTo>
                  <a:pt x="176720" y="0"/>
                </a:moveTo>
                <a:lnTo>
                  <a:pt x="0" y="0"/>
                </a:lnTo>
                <a:lnTo>
                  <a:pt x="0" y="533199"/>
                </a:lnTo>
                <a:lnTo>
                  <a:pt x="264316" y="533199"/>
                </a:lnTo>
                <a:lnTo>
                  <a:pt x="315160" y="530080"/>
                </a:lnTo>
                <a:lnTo>
                  <a:pt x="360292" y="520725"/>
                </a:lnTo>
                <a:lnTo>
                  <a:pt x="399710" y="505134"/>
                </a:lnTo>
                <a:lnTo>
                  <a:pt x="433415" y="483307"/>
                </a:lnTo>
                <a:lnTo>
                  <a:pt x="460409" y="455624"/>
                </a:lnTo>
                <a:lnTo>
                  <a:pt x="479690" y="422466"/>
                </a:lnTo>
                <a:lnTo>
                  <a:pt x="484167" y="407516"/>
                </a:lnTo>
                <a:lnTo>
                  <a:pt x="176720" y="407516"/>
                </a:lnTo>
                <a:lnTo>
                  <a:pt x="176720" y="289450"/>
                </a:lnTo>
                <a:lnTo>
                  <a:pt x="489021" y="289450"/>
                </a:lnTo>
                <a:lnTo>
                  <a:pt x="481594" y="263457"/>
                </a:lnTo>
                <a:lnTo>
                  <a:pt x="441032" y="208328"/>
                </a:lnTo>
                <a:lnTo>
                  <a:pt x="375525" y="174908"/>
                </a:lnTo>
                <a:lnTo>
                  <a:pt x="334203" y="166552"/>
                </a:lnTo>
                <a:lnTo>
                  <a:pt x="287168" y="163767"/>
                </a:lnTo>
                <a:lnTo>
                  <a:pt x="176720" y="163767"/>
                </a:lnTo>
                <a:lnTo>
                  <a:pt x="176720" y="0"/>
                </a:lnTo>
                <a:close/>
              </a:path>
              <a:path w="495300" h="533400">
                <a:moveTo>
                  <a:pt x="489021" y="289450"/>
                </a:moveTo>
                <a:lnTo>
                  <a:pt x="252129" y="289450"/>
                </a:lnTo>
                <a:lnTo>
                  <a:pt x="279454" y="292783"/>
                </a:lnTo>
                <a:lnTo>
                  <a:pt x="298973" y="302780"/>
                </a:lnTo>
                <a:lnTo>
                  <a:pt x="310685" y="319443"/>
                </a:lnTo>
                <a:lnTo>
                  <a:pt x="314589" y="342770"/>
                </a:lnTo>
                <a:lnTo>
                  <a:pt x="313494" y="357172"/>
                </a:lnTo>
                <a:lnTo>
                  <a:pt x="287690" y="397875"/>
                </a:lnTo>
                <a:lnTo>
                  <a:pt x="252129" y="407516"/>
                </a:lnTo>
                <a:lnTo>
                  <a:pt x="484167" y="407516"/>
                </a:lnTo>
                <a:lnTo>
                  <a:pt x="491259" y="383832"/>
                </a:lnTo>
                <a:lnTo>
                  <a:pt x="495115" y="339725"/>
                </a:lnTo>
                <a:lnTo>
                  <a:pt x="491735" y="298948"/>
                </a:lnTo>
                <a:lnTo>
                  <a:pt x="489021" y="289450"/>
                </a:lnTo>
                <a:close/>
              </a:path>
            </a:pathLst>
          </a:custGeom>
          <a:solidFill>
            <a:srgbClr val="EB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4303868" y="2313810"/>
            <a:ext cx="180340" cy="195580"/>
          </a:xfrm>
          <a:custGeom>
            <a:avLst/>
            <a:gdLst/>
            <a:ahLst/>
            <a:cxnLst/>
            <a:rect l="l" t="t" r="r" b="b"/>
            <a:pathLst>
              <a:path w="180339" h="195580">
                <a:moveTo>
                  <a:pt x="0" y="195579"/>
                </a:moveTo>
                <a:lnTo>
                  <a:pt x="179765" y="195579"/>
                </a:lnTo>
                <a:lnTo>
                  <a:pt x="179765" y="0"/>
                </a:lnTo>
                <a:lnTo>
                  <a:pt x="0" y="0"/>
                </a:lnTo>
                <a:lnTo>
                  <a:pt x="0" y="195579"/>
                </a:lnTo>
                <a:close/>
              </a:path>
            </a:pathLst>
          </a:custGeom>
          <a:solidFill>
            <a:srgbClr val="EB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303865" y="1977260"/>
            <a:ext cx="525780" cy="532130"/>
          </a:xfrm>
          <a:custGeom>
            <a:avLst/>
            <a:gdLst/>
            <a:ahLst/>
            <a:cxnLst/>
            <a:rect l="l" t="t" r="r" b="b"/>
            <a:pathLst>
              <a:path w="525779" h="532130">
                <a:moveTo>
                  <a:pt x="525576" y="0"/>
                </a:moveTo>
                <a:lnTo>
                  <a:pt x="345821" y="0"/>
                </a:lnTo>
                <a:lnTo>
                  <a:pt x="345821" y="187960"/>
                </a:lnTo>
                <a:lnTo>
                  <a:pt x="179768" y="187960"/>
                </a:lnTo>
                <a:lnTo>
                  <a:pt x="179768" y="0"/>
                </a:lnTo>
                <a:lnTo>
                  <a:pt x="0" y="0"/>
                </a:lnTo>
                <a:lnTo>
                  <a:pt x="0" y="187960"/>
                </a:lnTo>
                <a:lnTo>
                  <a:pt x="0" y="336550"/>
                </a:lnTo>
                <a:lnTo>
                  <a:pt x="345821" y="336550"/>
                </a:lnTo>
                <a:lnTo>
                  <a:pt x="345821" y="532130"/>
                </a:lnTo>
                <a:lnTo>
                  <a:pt x="525576" y="532130"/>
                </a:lnTo>
                <a:lnTo>
                  <a:pt x="525576" y="336550"/>
                </a:lnTo>
                <a:lnTo>
                  <a:pt x="525576" y="187960"/>
                </a:lnTo>
                <a:lnTo>
                  <a:pt x="525576" y="0"/>
                </a:lnTo>
                <a:close/>
              </a:path>
            </a:pathLst>
          </a:custGeom>
          <a:solidFill>
            <a:srgbClr val="EB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878959" y="1976726"/>
            <a:ext cx="1129665" cy="533400"/>
          </a:xfrm>
          <a:custGeom>
            <a:avLst/>
            <a:gdLst/>
            <a:ahLst/>
            <a:cxnLst/>
            <a:rect l="l" t="t" r="r" b="b"/>
            <a:pathLst>
              <a:path w="1129664" h="533400">
                <a:moveTo>
                  <a:pt x="1129614" y="0"/>
                </a:moveTo>
                <a:lnTo>
                  <a:pt x="952906" y="0"/>
                </a:lnTo>
                <a:lnTo>
                  <a:pt x="952906" y="138633"/>
                </a:lnTo>
                <a:lnTo>
                  <a:pt x="952906" y="271170"/>
                </a:lnTo>
                <a:lnTo>
                  <a:pt x="882827" y="271170"/>
                </a:lnTo>
                <a:lnTo>
                  <a:pt x="852830" y="266928"/>
                </a:lnTo>
                <a:lnTo>
                  <a:pt x="831405" y="254228"/>
                </a:lnTo>
                <a:lnTo>
                  <a:pt x="818553" y="233032"/>
                </a:lnTo>
                <a:lnTo>
                  <a:pt x="814273" y="203377"/>
                </a:lnTo>
                <a:lnTo>
                  <a:pt x="818426" y="175856"/>
                </a:lnTo>
                <a:lnTo>
                  <a:pt x="818553" y="175056"/>
                </a:lnTo>
                <a:lnTo>
                  <a:pt x="831405" y="154813"/>
                </a:lnTo>
                <a:lnTo>
                  <a:pt x="852830" y="142684"/>
                </a:lnTo>
                <a:lnTo>
                  <a:pt x="882827" y="138633"/>
                </a:lnTo>
                <a:lnTo>
                  <a:pt x="952906" y="138633"/>
                </a:lnTo>
                <a:lnTo>
                  <a:pt x="952906" y="0"/>
                </a:lnTo>
                <a:lnTo>
                  <a:pt x="879779" y="0"/>
                </a:lnTo>
                <a:lnTo>
                  <a:pt x="843305" y="1574"/>
                </a:lnTo>
                <a:lnTo>
                  <a:pt x="777798" y="14135"/>
                </a:lnTo>
                <a:lnTo>
                  <a:pt x="722553" y="39039"/>
                </a:lnTo>
                <a:lnTo>
                  <a:pt x="679704" y="74841"/>
                </a:lnTo>
                <a:lnTo>
                  <a:pt x="649909" y="121018"/>
                </a:lnTo>
                <a:lnTo>
                  <a:pt x="634860" y="175856"/>
                </a:lnTo>
                <a:lnTo>
                  <a:pt x="632980" y="206425"/>
                </a:lnTo>
                <a:lnTo>
                  <a:pt x="634720" y="235864"/>
                </a:lnTo>
                <a:lnTo>
                  <a:pt x="648614" y="288620"/>
                </a:lnTo>
                <a:lnTo>
                  <a:pt x="676186" y="332943"/>
                </a:lnTo>
                <a:lnTo>
                  <a:pt x="715987" y="367411"/>
                </a:lnTo>
                <a:lnTo>
                  <a:pt x="740384" y="380860"/>
                </a:lnTo>
                <a:lnTo>
                  <a:pt x="639927" y="526440"/>
                </a:lnTo>
                <a:lnTo>
                  <a:pt x="602259" y="440270"/>
                </a:lnTo>
                <a:lnTo>
                  <a:pt x="545655" y="310781"/>
                </a:lnTo>
                <a:lnTo>
                  <a:pt x="487057" y="176720"/>
                </a:lnTo>
                <a:lnTo>
                  <a:pt x="409803" y="0"/>
                </a:lnTo>
                <a:lnTo>
                  <a:pt x="371716" y="0"/>
                </a:lnTo>
                <a:lnTo>
                  <a:pt x="371716" y="310781"/>
                </a:lnTo>
                <a:lnTo>
                  <a:pt x="268122" y="310781"/>
                </a:lnTo>
                <a:lnTo>
                  <a:pt x="319913" y="176720"/>
                </a:lnTo>
                <a:lnTo>
                  <a:pt x="371716" y="310781"/>
                </a:lnTo>
                <a:lnTo>
                  <a:pt x="371716" y="0"/>
                </a:lnTo>
                <a:lnTo>
                  <a:pt x="233083" y="0"/>
                </a:lnTo>
                <a:lnTo>
                  <a:pt x="0" y="533196"/>
                </a:lnTo>
                <a:lnTo>
                  <a:pt x="182816" y="533196"/>
                </a:lnTo>
                <a:lnTo>
                  <a:pt x="218605" y="440270"/>
                </a:lnTo>
                <a:lnTo>
                  <a:pt x="421220" y="440270"/>
                </a:lnTo>
                <a:lnTo>
                  <a:pt x="457022" y="533196"/>
                </a:lnTo>
                <a:lnTo>
                  <a:pt x="635266" y="533196"/>
                </a:lnTo>
                <a:lnTo>
                  <a:pt x="642886" y="533196"/>
                </a:lnTo>
                <a:lnTo>
                  <a:pt x="823404" y="533196"/>
                </a:lnTo>
                <a:lnTo>
                  <a:pt x="904913" y="406755"/>
                </a:lnTo>
                <a:lnTo>
                  <a:pt x="952906" y="406755"/>
                </a:lnTo>
                <a:lnTo>
                  <a:pt x="952906" y="533196"/>
                </a:lnTo>
                <a:lnTo>
                  <a:pt x="1129614" y="533196"/>
                </a:lnTo>
                <a:lnTo>
                  <a:pt x="1129614" y="406755"/>
                </a:lnTo>
                <a:lnTo>
                  <a:pt x="1129614" y="271170"/>
                </a:lnTo>
                <a:lnTo>
                  <a:pt x="1129614" y="138633"/>
                </a:lnTo>
                <a:lnTo>
                  <a:pt x="1129614" y="0"/>
                </a:lnTo>
                <a:close/>
              </a:path>
            </a:pathLst>
          </a:custGeom>
          <a:solidFill>
            <a:srgbClr val="EB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33171" y="2775036"/>
            <a:ext cx="793115" cy="548005"/>
          </a:xfrm>
          <a:custGeom>
            <a:avLst/>
            <a:gdLst/>
            <a:ahLst/>
            <a:cxnLst/>
            <a:rect l="l" t="t" r="r" b="b"/>
            <a:pathLst>
              <a:path w="793115" h="548004">
                <a:moveTo>
                  <a:pt x="578891" y="0"/>
                </a:moveTo>
                <a:lnTo>
                  <a:pt x="405218" y="0"/>
                </a:lnTo>
                <a:lnTo>
                  <a:pt x="295541" y="224701"/>
                </a:lnTo>
                <a:lnTo>
                  <a:pt x="189661" y="0"/>
                </a:lnTo>
                <a:lnTo>
                  <a:pt x="0" y="0"/>
                </a:lnTo>
                <a:lnTo>
                  <a:pt x="204127" y="376275"/>
                </a:lnTo>
                <a:lnTo>
                  <a:pt x="197586" y="383705"/>
                </a:lnTo>
                <a:lnTo>
                  <a:pt x="161569" y="404279"/>
                </a:lnTo>
                <a:lnTo>
                  <a:pt x="143205" y="405993"/>
                </a:lnTo>
                <a:lnTo>
                  <a:pt x="131775" y="405422"/>
                </a:lnTo>
                <a:lnTo>
                  <a:pt x="118821" y="403707"/>
                </a:lnTo>
                <a:lnTo>
                  <a:pt x="104355" y="400850"/>
                </a:lnTo>
                <a:lnTo>
                  <a:pt x="88353" y="396849"/>
                </a:lnTo>
                <a:lnTo>
                  <a:pt x="46456" y="526338"/>
                </a:lnTo>
                <a:lnTo>
                  <a:pt x="72644" y="535673"/>
                </a:lnTo>
                <a:lnTo>
                  <a:pt x="98640" y="542328"/>
                </a:lnTo>
                <a:lnTo>
                  <a:pt x="124434" y="546328"/>
                </a:lnTo>
                <a:lnTo>
                  <a:pt x="150050" y="547662"/>
                </a:lnTo>
                <a:lnTo>
                  <a:pt x="182499" y="545338"/>
                </a:lnTo>
                <a:lnTo>
                  <a:pt x="243243" y="526669"/>
                </a:lnTo>
                <a:lnTo>
                  <a:pt x="298081" y="489534"/>
                </a:lnTo>
                <a:lnTo>
                  <a:pt x="344741" y="435076"/>
                </a:lnTo>
                <a:lnTo>
                  <a:pt x="364858" y="401421"/>
                </a:lnTo>
                <a:lnTo>
                  <a:pt x="578891" y="0"/>
                </a:lnTo>
                <a:close/>
              </a:path>
              <a:path w="793115" h="548004">
                <a:moveTo>
                  <a:pt x="792937" y="139484"/>
                </a:moveTo>
                <a:lnTo>
                  <a:pt x="616216" y="139484"/>
                </a:lnTo>
                <a:lnTo>
                  <a:pt x="616216" y="533184"/>
                </a:lnTo>
                <a:lnTo>
                  <a:pt x="792937" y="533184"/>
                </a:lnTo>
                <a:lnTo>
                  <a:pt x="792937" y="139484"/>
                </a:lnTo>
                <a:close/>
              </a:path>
            </a:pathLst>
          </a:custGeom>
          <a:solidFill>
            <a:srgbClr val="EB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249387" y="2774820"/>
            <a:ext cx="516255" cy="533400"/>
          </a:xfrm>
          <a:custGeom>
            <a:avLst/>
            <a:gdLst/>
            <a:ahLst/>
            <a:cxnLst/>
            <a:rect l="l" t="t" r="r" b="b"/>
            <a:pathLst>
              <a:path w="516255" h="533400">
                <a:moveTo>
                  <a:pt x="515683" y="0"/>
                </a:moveTo>
                <a:lnTo>
                  <a:pt x="0" y="0"/>
                </a:lnTo>
                <a:lnTo>
                  <a:pt x="0" y="139700"/>
                </a:lnTo>
                <a:lnTo>
                  <a:pt x="338975" y="139700"/>
                </a:lnTo>
                <a:lnTo>
                  <a:pt x="338975" y="533400"/>
                </a:lnTo>
                <a:lnTo>
                  <a:pt x="515683" y="533400"/>
                </a:lnTo>
                <a:lnTo>
                  <a:pt x="515683" y="139700"/>
                </a:lnTo>
                <a:lnTo>
                  <a:pt x="515683" y="0"/>
                </a:lnTo>
                <a:close/>
              </a:path>
            </a:pathLst>
          </a:custGeom>
          <a:solidFill>
            <a:srgbClr val="EB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814591" y="2775024"/>
            <a:ext cx="643255" cy="533400"/>
          </a:xfrm>
          <a:custGeom>
            <a:avLst/>
            <a:gdLst/>
            <a:ahLst/>
            <a:cxnLst/>
            <a:rect l="l" t="t" r="r" b="b"/>
            <a:pathLst>
              <a:path w="643255" h="533400">
                <a:moveTo>
                  <a:pt x="409802" y="0"/>
                </a:moveTo>
                <a:lnTo>
                  <a:pt x="233081" y="0"/>
                </a:lnTo>
                <a:lnTo>
                  <a:pt x="0" y="533199"/>
                </a:lnTo>
                <a:lnTo>
                  <a:pt x="182811" y="533199"/>
                </a:lnTo>
                <a:lnTo>
                  <a:pt x="218610" y="440268"/>
                </a:lnTo>
                <a:lnTo>
                  <a:pt x="602260" y="440268"/>
                </a:lnTo>
                <a:lnTo>
                  <a:pt x="545656" y="310780"/>
                </a:lnTo>
                <a:lnTo>
                  <a:pt x="268119" y="310780"/>
                </a:lnTo>
                <a:lnTo>
                  <a:pt x="319916" y="176716"/>
                </a:lnTo>
                <a:lnTo>
                  <a:pt x="487051" y="176716"/>
                </a:lnTo>
                <a:lnTo>
                  <a:pt x="409802" y="0"/>
                </a:lnTo>
                <a:close/>
              </a:path>
              <a:path w="643255" h="533400">
                <a:moveTo>
                  <a:pt x="602260" y="440268"/>
                </a:moveTo>
                <a:lnTo>
                  <a:pt x="421224" y="440268"/>
                </a:lnTo>
                <a:lnTo>
                  <a:pt x="457027" y="533199"/>
                </a:lnTo>
                <a:lnTo>
                  <a:pt x="642884" y="533199"/>
                </a:lnTo>
                <a:lnTo>
                  <a:pt x="602260" y="440268"/>
                </a:lnTo>
                <a:close/>
              </a:path>
              <a:path w="643255" h="533400">
                <a:moveTo>
                  <a:pt x="487051" y="176716"/>
                </a:moveTo>
                <a:lnTo>
                  <a:pt x="319916" y="176716"/>
                </a:lnTo>
                <a:lnTo>
                  <a:pt x="371713" y="310780"/>
                </a:lnTo>
                <a:lnTo>
                  <a:pt x="545656" y="310780"/>
                </a:lnTo>
                <a:lnTo>
                  <a:pt x="487051" y="176716"/>
                </a:lnTo>
                <a:close/>
              </a:path>
            </a:pathLst>
          </a:custGeom>
          <a:solidFill>
            <a:srgbClr val="EB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2502408" y="2762844"/>
            <a:ext cx="1140460" cy="558165"/>
          </a:xfrm>
          <a:custGeom>
            <a:avLst/>
            <a:gdLst/>
            <a:ahLst/>
            <a:cxnLst/>
            <a:rect l="l" t="t" r="r" b="b"/>
            <a:pathLst>
              <a:path w="1140460" h="558164">
                <a:moveTo>
                  <a:pt x="535495" y="12192"/>
                </a:moveTo>
                <a:lnTo>
                  <a:pt x="348107" y="12192"/>
                </a:lnTo>
                <a:lnTo>
                  <a:pt x="234607" y="210997"/>
                </a:lnTo>
                <a:lnTo>
                  <a:pt x="179768" y="210997"/>
                </a:lnTo>
                <a:lnTo>
                  <a:pt x="179768" y="12192"/>
                </a:lnTo>
                <a:lnTo>
                  <a:pt x="0" y="12192"/>
                </a:lnTo>
                <a:lnTo>
                  <a:pt x="0" y="545388"/>
                </a:lnTo>
                <a:lnTo>
                  <a:pt x="179768" y="545388"/>
                </a:lnTo>
                <a:lnTo>
                  <a:pt x="179768" y="352666"/>
                </a:lnTo>
                <a:lnTo>
                  <a:pt x="230035" y="352666"/>
                </a:lnTo>
                <a:lnTo>
                  <a:pt x="332105" y="545388"/>
                </a:lnTo>
                <a:lnTo>
                  <a:pt x="534720" y="545388"/>
                </a:lnTo>
                <a:lnTo>
                  <a:pt x="377050" y="271170"/>
                </a:lnTo>
                <a:lnTo>
                  <a:pt x="535495" y="12192"/>
                </a:lnTo>
                <a:close/>
              </a:path>
              <a:path w="1140460" h="558164">
                <a:moveTo>
                  <a:pt x="1140282" y="278790"/>
                </a:moveTo>
                <a:lnTo>
                  <a:pt x="1137856" y="239814"/>
                </a:lnTo>
                <a:lnTo>
                  <a:pt x="1118438" y="168033"/>
                </a:lnTo>
                <a:lnTo>
                  <a:pt x="1080160" y="105143"/>
                </a:lnTo>
                <a:lnTo>
                  <a:pt x="1026464" y="55435"/>
                </a:lnTo>
                <a:lnTo>
                  <a:pt x="959002" y="20294"/>
                </a:lnTo>
                <a:lnTo>
                  <a:pt x="959002" y="278790"/>
                </a:lnTo>
                <a:lnTo>
                  <a:pt x="957999" y="298335"/>
                </a:lnTo>
                <a:lnTo>
                  <a:pt x="943000" y="349237"/>
                </a:lnTo>
                <a:lnTo>
                  <a:pt x="912799" y="386664"/>
                </a:lnTo>
                <a:lnTo>
                  <a:pt x="871308" y="407987"/>
                </a:lnTo>
                <a:lnTo>
                  <a:pt x="839406" y="412089"/>
                </a:lnTo>
                <a:lnTo>
                  <a:pt x="823061" y="411060"/>
                </a:lnTo>
                <a:lnTo>
                  <a:pt x="778852" y="395706"/>
                </a:lnTo>
                <a:lnTo>
                  <a:pt x="744512" y="363435"/>
                </a:lnTo>
                <a:lnTo>
                  <a:pt x="723823" y="316585"/>
                </a:lnTo>
                <a:lnTo>
                  <a:pt x="719823" y="278790"/>
                </a:lnTo>
                <a:lnTo>
                  <a:pt x="720813" y="259245"/>
                </a:lnTo>
                <a:lnTo>
                  <a:pt x="735812" y="208330"/>
                </a:lnTo>
                <a:lnTo>
                  <a:pt x="766025" y="170903"/>
                </a:lnTo>
                <a:lnTo>
                  <a:pt x="807516" y="149580"/>
                </a:lnTo>
                <a:lnTo>
                  <a:pt x="839406" y="145491"/>
                </a:lnTo>
                <a:lnTo>
                  <a:pt x="855764" y="146507"/>
                </a:lnTo>
                <a:lnTo>
                  <a:pt x="899972" y="161861"/>
                </a:lnTo>
                <a:lnTo>
                  <a:pt x="934313" y="194144"/>
                </a:lnTo>
                <a:lnTo>
                  <a:pt x="955001" y="240982"/>
                </a:lnTo>
                <a:lnTo>
                  <a:pt x="959002" y="278790"/>
                </a:lnTo>
                <a:lnTo>
                  <a:pt x="959002" y="20294"/>
                </a:lnTo>
                <a:lnTo>
                  <a:pt x="958659" y="20142"/>
                </a:lnTo>
                <a:lnTo>
                  <a:pt x="921105" y="8953"/>
                </a:lnTo>
                <a:lnTo>
                  <a:pt x="881354" y="2235"/>
                </a:lnTo>
                <a:lnTo>
                  <a:pt x="839406" y="0"/>
                </a:lnTo>
                <a:lnTo>
                  <a:pt x="797471" y="2235"/>
                </a:lnTo>
                <a:lnTo>
                  <a:pt x="757720" y="8953"/>
                </a:lnTo>
                <a:lnTo>
                  <a:pt x="720153" y="20142"/>
                </a:lnTo>
                <a:lnTo>
                  <a:pt x="684784" y="35801"/>
                </a:lnTo>
                <a:lnTo>
                  <a:pt x="623658" y="78549"/>
                </a:lnTo>
                <a:lnTo>
                  <a:pt x="577380" y="135204"/>
                </a:lnTo>
                <a:lnTo>
                  <a:pt x="548246" y="202895"/>
                </a:lnTo>
                <a:lnTo>
                  <a:pt x="538530" y="278790"/>
                </a:lnTo>
                <a:lnTo>
                  <a:pt x="540893" y="316585"/>
                </a:lnTo>
                <a:lnTo>
                  <a:pt x="540956" y="317754"/>
                </a:lnTo>
                <a:lnTo>
                  <a:pt x="560387" y="389547"/>
                </a:lnTo>
                <a:lnTo>
                  <a:pt x="598665" y="452437"/>
                </a:lnTo>
                <a:lnTo>
                  <a:pt x="652360" y="502132"/>
                </a:lnTo>
                <a:lnTo>
                  <a:pt x="720153" y="537438"/>
                </a:lnTo>
                <a:lnTo>
                  <a:pt x="757720" y="548627"/>
                </a:lnTo>
                <a:lnTo>
                  <a:pt x="797471" y="555332"/>
                </a:lnTo>
                <a:lnTo>
                  <a:pt x="839406" y="557568"/>
                </a:lnTo>
                <a:lnTo>
                  <a:pt x="881354" y="555332"/>
                </a:lnTo>
                <a:lnTo>
                  <a:pt x="921105" y="548627"/>
                </a:lnTo>
                <a:lnTo>
                  <a:pt x="958659" y="537438"/>
                </a:lnTo>
                <a:lnTo>
                  <a:pt x="994041" y="521766"/>
                </a:lnTo>
                <a:lnTo>
                  <a:pt x="1055166" y="479018"/>
                </a:lnTo>
                <a:lnTo>
                  <a:pt x="1101432" y="422363"/>
                </a:lnTo>
                <a:lnTo>
                  <a:pt x="1130579" y="354672"/>
                </a:lnTo>
                <a:lnTo>
                  <a:pt x="1137856" y="317754"/>
                </a:lnTo>
                <a:lnTo>
                  <a:pt x="1140282" y="278790"/>
                </a:lnTo>
                <a:close/>
              </a:path>
            </a:pathLst>
          </a:custGeom>
          <a:solidFill>
            <a:srgbClr val="EB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3707446" y="2775024"/>
            <a:ext cx="502284" cy="533400"/>
          </a:xfrm>
          <a:custGeom>
            <a:avLst/>
            <a:gdLst/>
            <a:ahLst/>
            <a:cxnLst/>
            <a:rect l="l" t="t" r="r" b="b"/>
            <a:pathLst>
              <a:path w="502285" h="533400">
                <a:moveTo>
                  <a:pt x="270409" y="0"/>
                </a:moveTo>
                <a:lnTo>
                  <a:pt x="0" y="0"/>
                </a:lnTo>
                <a:lnTo>
                  <a:pt x="0" y="533199"/>
                </a:lnTo>
                <a:lnTo>
                  <a:pt x="284881" y="533199"/>
                </a:lnTo>
                <a:lnTo>
                  <a:pt x="333750" y="530604"/>
                </a:lnTo>
                <a:lnTo>
                  <a:pt x="376762" y="522820"/>
                </a:lnTo>
                <a:lnTo>
                  <a:pt x="413920" y="509848"/>
                </a:lnTo>
                <a:lnTo>
                  <a:pt x="470049" y="469049"/>
                </a:lnTo>
                <a:lnTo>
                  <a:pt x="498422" y="412491"/>
                </a:lnTo>
                <a:lnTo>
                  <a:pt x="498942" y="407516"/>
                </a:lnTo>
                <a:lnTo>
                  <a:pt x="176719" y="407516"/>
                </a:lnTo>
                <a:lnTo>
                  <a:pt x="176719" y="323729"/>
                </a:lnTo>
                <a:lnTo>
                  <a:pt x="491001" y="323729"/>
                </a:lnTo>
                <a:lnTo>
                  <a:pt x="488687" y="317944"/>
                </a:lnTo>
                <a:lnTo>
                  <a:pt x="465217" y="286428"/>
                </a:lnTo>
                <a:lnTo>
                  <a:pt x="430940" y="262625"/>
                </a:lnTo>
                <a:lnTo>
                  <a:pt x="409802" y="253652"/>
                </a:lnTo>
                <a:lnTo>
                  <a:pt x="425251" y="243843"/>
                </a:lnTo>
                <a:lnTo>
                  <a:pt x="438843" y="232702"/>
                </a:lnTo>
                <a:lnTo>
                  <a:pt x="450578" y="220229"/>
                </a:lnTo>
                <a:lnTo>
                  <a:pt x="460457" y="206423"/>
                </a:lnTo>
                <a:lnTo>
                  <a:pt x="461250" y="204900"/>
                </a:lnTo>
                <a:lnTo>
                  <a:pt x="176719" y="204900"/>
                </a:lnTo>
                <a:lnTo>
                  <a:pt x="176719" y="125683"/>
                </a:lnTo>
                <a:lnTo>
                  <a:pt x="476864" y="125683"/>
                </a:lnTo>
                <a:lnTo>
                  <a:pt x="474952" y="108115"/>
                </a:lnTo>
                <a:lnTo>
                  <a:pt x="447722" y="56699"/>
                </a:lnTo>
                <a:lnTo>
                  <a:pt x="393878" y="20564"/>
                </a:lnTo>
                <a:lnTo>
                  <a:pt x="317135" y="2284"/>
                </a:lnTo>
                <a:lnTo>
                  <a:pt x="270409" y="0"/>
                </a:lnTo>
                <a:close/>
              </a:path>
              <a:path w="502285" h="533400">
                <a:moveTo>
                  <a:pt x="491001" y="323729"/>
                </a:moveTo>
                <a:lnTo>
                  <a:pt x="276500" y="323729"/>
                </a:lnTo>
                <a:lnTo>
                  <a:pt x="295830" y="326299"/>
                </a:lnTo>
                <a:lnTo>
                  <a:pt x="309637" y="334011"/>
                </a:lnTo>
                <a:lnTo>
                  <a:pt x="317922" y="346864"/>
                </a:lnTo>
                <a:lnTo>
                  <a:pt x="320683" y="364859"/>
                </a:lnTo>
                <a:lnTo>
                  <a:pt x="317922" y="383522"/>
                </a:lnTo>
                <a:lnTo>
                  <a:pt x="309637" y="396853"/>
                </a:lnTo>
                <a:lnTo>
                  <a:pt x="295830" y="404850"/>
                </a:lnTo>
                <a:lnTo>
                  <a:pt x="276500" y="407516"/>
                </a:lnTo>
                <a:lnTo>
                  <a:pt x="498942" y="407516"/>
                </a:lnTo>
                <a:lnTo>
                  <a:pt x="501968" y="378571"/>
                </a:lnTo>
                <a:lnTo>
                  <a:pt x="500493" y="356600"/>
                </a:lnTo>
                <a:lnTo>
                  <a:pt x="496066" y="336391"/>
                </a:lnTo>
                <a:lnTo>
                  <a:pt x="491001" y="323729"/>
                </a:lnTo>
                <a:close/>
              </a:path>
              <a:path w="502285" h="533400">
                <a:moveTo>
                  <a:pt x="476864" y="125683"/>
                </a:moveTo>
                <a:lnTo>
                  <a:pt x="252888" y="125683"/>
                </a:lnTo>
                <a:lnTo>
                  <a:pt x="272218" y="128206"/>
                </a:lnTo>
                <a:lnTo>
                  <a:pt x="286024" y="135775"/>
                </a:lnTo>
                <a:lnTo>
                  <a:pt x="294307" y="148391"/>
                </a:lnTo>
                <a:lnTo>
                  <a:pt x="297068" y="166052"/>
                </a:lnTo>
                <a:lnTo>
                  <a:pt x="294307" y="183048"/>
                </a:lnTo>
                <a:lnTo>
                  <a:pt x="286024" y="195188"/>
                </a:lnTo>
                <a:lnTo>
                  <a:pt x="272218" y="202472"/>
                </a:lnTo>
                <a:lnTo>
                  <a:pt x="252888" y="204900"/>
                </a:lnTo>
                <a:lnTo>
                  <a:pt x="461250" y="204900"/>
                </a:lnTo>
                <a:lnTo>
                  <a:pt x="468289" y="191380"/>
                </a:lnTo>
                <a:lnTo>
                  <a:pt x="473882" y="175193"/>
                </a:lnTo>
                <a:lnTo>
                  <a:pt x="477238" y="157865"/>
                </a:lnTo>
                <a:lnTo>
                  <a:pt x="478356" y="139395"/>
                </a:lnTo>
                <a:lnTo>
                  <a:pt x="476864" y="125683"/>
                </a:lnTo>
                <a:close/>
              </a:path>
            </a:pathLst>
          </a:custGeom>
          <a:solidFill>
            <a:srgbClr val="EB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4268825" y="2775036"/>
            <a:ext cx="1155065" cy="533400"/>
          </a:xfrm>
          <a:custGeom>
            <a:avLst/>
            <a:gdLst/>
            <a:ahLst/>
            <a:cxnLst/>
            <a:rect l="l" t="t" r="r" b="b"/>
            <a:pathLst>
              <a:path w="1155064" h="533400">
                <a:moveTo>
                  <a:pt x="1154760" y="533196"/>
                </a:moveTo>
                <a:lnTo>
                  <a:pt x="1114132" y="440258"/>
                </a:lnTo>
                <a:lnTo>
                  <a:pt x="1057529" y="310769"/>
                </a:lnTo>
                <a:lnTo>
                  <a:pt x="998918" y="176707"/>
                </a:lnTo>
                <a:lnTo>
                  <a:pt x="921677" y="0"/>
                </a:lnTo>
                <a:lnTo>
                  <a:pt x="883589" y="0"/>
                </a:lnTo>
                <a:lnTo>
                  <a:pt x="883589" y="310769"/>
                </a:lnTo>
                <a:lnTo>
                  <a:pt x="779995" y="310769"/>
                </a:lnTo>
                <a:lnTo>
                  <a:pt x="831786" y="176707"/>
                </a:lnTo>
                <a:lnTo>
                  <a:pt x="883589" y="310769"/>
                </a:lnTo>
                <a:lnTo>
                  <a:pt x="883589" y="0"/>
                </a:lnTo>
                <a:lnTo>
                  <a:pt x="744956" y="0"/>
                </a:lnTo>
                <a:lnTo>
                  <a:pt x="521728" y="510628"/>
                </a:lnTo>
                <a:lnTo>
                  <a:pt x="377050" y="258978"/>
                </a:lnTo>
                <a:lnTo>
                  <a:pt x="535482" y="0"/>
                </a:lnTo>
                <a:lnTo>
                  <a:pt x="348094" y="0"/>
                </a:lnTo>
                <a:lnTo>
                  <a:pt x="234607" y="198805"/>
                </a:lnTo>
                <a:lnTo>
                  <a:pt x="179755" y="198805"/>
                </a:lnTo>
                <a:lnTo>
                  <a:pt x="179755" y="0"/>
                </a:lnTo>
                <a:lnTo>
                  <a:pt x="0" y="0"/>
                </a:lnTo>
                <a:lnTo>
                  <a:pt x="0" y="533196"/>
                </a:lnTo>
                <a:lnTo>
                  <a:pt x="179755" y="533196"/>
                </a:lnTo>
                <a:lnTo>
                  <a:pt x="179755" y="340474"/>
                </a:lnTo>
                <a:lnTo>
                  <a:pt x="230035" y="340474"/>
                </a:lnTo>
                <a:lnTo>
                  <a:pt x="332105" y="533196"/>
                </a:lnTo>
                <a:lnTo>
                  <a:pt x="511873" y="533196"/>
                </a:lnTo>
                <a:lnTo>
                  <a:pt x="534720" y="533196"/>
                </a:lnTo>
                <a:lnTo>
                  <a:pt x="694677" y="533196"/>
                </a:lnTo>
                <a:lnTo>
                  <a:pt x="730478" y="440258"/>
                </a:lnTo>
                <a:lnTo>
                  <a:pt x="933094" y="440258"/>
                </a:lnTo>
                <a:lnTo>
                  <a:pt x="968895" y="533196"/>
                </a:lnTo>
                <a:lnTo>
                  <a:pt x="1154760" y="533196"/>
                </a:lnTo>
                <a:close/>
              </a:path>
            </a:pathLst>
          </a:custGeom>
          <a:solidFill>
            <a:srgbClr val="EB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656907" y="4964973"/>
            <a:ext cx="273050" cy="166370"/>
          </a:xfrm>
          <a:custGeom>
            <a:avLst/>
            <a:gdLst/>
            <a:ahLst/>
            <a:cxnLst/>
            <a:rect l="l" t="t" r="r" b="b"/>
            <a:pathLst>
              <a:path w="273050" h="166370">
                <a:moveTo>
                  <a:pt x="106273" y="1866"/>
                </a:moveTo>
                <a:lnTo>
                  <a:pt x="0" y="1866"/>
                </a:lnTo>
                <a:lnTo>
                  <a:pt x="0" y="22186"/>
                </a:lnTo>
                <a:lnTo>
                  <a:pt x="0" y="164426"/>
                </a:lnTo>
                <a:lnTo>
                  <a:pt x="22834" y="164426"/>
                </a:lnTo>
                <a:lnTo>
                  <a:pt x="22834" y="22186"/>
                </a:lnTo>
                <a:lnTo>
                  <a:pt x="106273" y="22186"/>
                </a:lnTo>
                <a:lnTo>
                  <a:pt x="106273" y="1866"/>
                </a:lnTo>
                <a:close/>
              </a:path>
              <a:path w="273050" h="166370">
                <a:moveTo>
                  <a:pt x="272567" y="82969"/>
                </a:moveTo>
                <a:lnTo>
                  <a:pt x="271881" y="71539"/>
                </a:lnTo>
                <a:lnTo>
                  <a:pt x="269811" y="60667"/>
                </a:lnTo>
                <a:lnTo>
                  <a:pt x="269786" y="60515"/>
                </a:lnTo>
                <a:lnTo>
                  <a:pt x="266357" y="50342"/>
                </a:lnTo>
                <a:lnTo>
                  <a:pt x="266306" y="50190"/>
                </a:lnTo>
                <a:lnTo>
                  <a:pt x="261505" y="40563"/>
                </a:lnTo>
                <a:lnTo>
                  <a:pt x="260045" y="38392"/>
                </a:lnTo>
                <a:lnTo>
                  <a:pt x="255397" y="31572"/>
                </a:lnTo>
                <a:lnTo>
                  <a:pt x="249389" y="24930"/>
                </a:lnTo>
                <a:lnTo>
                  <a:pt x="249389" y="82969"/>
                </a:lnTo>
                <a:lnTo>
                  <a:pt x="248881" y="91567"/>
                </a:lnTo>
                <a:lnTo>
                  <a:pt x="231432" y="127558"/>
                </a:lnTo>
                <a:lnTo>
                  <a:pt x="195275" y="144818"/>
                </a:lnTo>
                <a:lnTo>
                  <a:pt x="186575" y="145326"/>
                </a:lnTo>
                <a:lnTo>
                  <a:pt x="177863" y="144818"/>
                </a:lnTo>
                <a:lnTo>
                  <a:pt x="141325" y="127558"/>
                </a:lnTo>
                <a:lnTo>
                  <a:pt x="123825" y="91567"/>
                </a:lnTo>
                <a:lnTo>
                  <a:pt x="123304" y="82969"/>
                </a:lnTo>
                <a:lnTo>
                  <a:pt x="123825" y="74383"/>
                </a:lnTo>
                <a:lnTo>
                  <a:pt x="141325" y="38392"/>
                </a:lnTo>
                <a:lnTo>
                  <a:pt x="177863" y="21132"/>
                </a:lnTo>
                <a:lnTo>
                  <a:pt x="186575" y="20624"/>
                </a:lnTo>
                <a:lnTo>
                  <a:pt x="195275" y="21132"/>
                </a:lnTo>
                <a:lnTo>
                  <a:pt x="231432" y="38392"/>
                </a:lnTo>
                <a:lnTo>
                  <a:pt x="248881" y="74383"/>
                </a:lnTo>
                <a:lnTo>
                  <a:pt x="249389" y="82969"/>
                </a:lnTo>
                <a:lnTo>
                  <a:pt x="249389" y="24930"/>
                </a:lnTo>
                <a:lnTo>
                  <a:pt x="209765" y="2692"/>
                </a:lnTo>
                <a:lnTo>
                  <a:pt x="186575" y="0"/>
                </a:lnTo>
                <a:lnTo>
                  <a:pt x="174599" y="673"/>
                </a:lnTo>
                <a:lnTo>
                  <a:pt x="132994" y="16675"/>
                </a:lnTo>
                <a:lnTo>
                  <a:pt x="106527" y="50190"/>
                </a:lnTo>
                <a:lnTo>
                  <a:pt x="100126" y="82969"/>
                </a:lnTo>
                <a:lnTo>
                  <a:pt x="100850" y="94500"/>
                </a:lnTo>
                <a:lnTo>
                  <a:pt x="117576" y="134442"/>
                </a:lnTo>
                <a:lnTo>
                  <a:pt x="152463" y="159893"/>
                </a:lnTo>
                <a:lnTo>
                  <a:pt x="186575" y="165950"/>
                </a:lnTo>
                <a:lnTo>
                  <a:pt x="198462" y="165277"/>
                </a:lnTo>
                <a:lnTo>
                  <a:pt x="239941" y="149275"/>
                </a:lnTo>
                <a:lnTo>
                  <a:pt x="244652" y="145326"/>
                </a:lnTo>
                <a:lnTo>
                  <a:pt x="248183" y="142367"/>
                </a:lnTo>
                <a:lnTo>
                  <a:pt x="269786" y="105422"/>
                </a:lnTo>
                <a:lnTo>
                  <a:pt x="271868" y="94500"/>
                </a:lnTo>
                <a:lnTo>
                  <a:pt x="272567" y="82969"/>
                </a:lnTo>
                <a:close/>
              </a:path>
            </a:pathLst>
          </a:custGeom>
          <a:solidFill>
            <a:srgbClr val="EBECE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 descr=""/>
          <p:cNvGrpSpPr/>
          <p:nvPr/>
        </p:nvGrpSpPr>
        <p:grpSpPr>
          <a:xfrm>
            <a:off x="942465" y="4964965"/>
            <a:ext cx="709295" cy="166370"/>
            <a:chOff x="942465" y="4964965"/>
            <a:chExt cx="709295" cy="166370"/>
          </a:xfrm>
        </p:grpSpPr>
        <p:sp>
          <p:nvSpPr>
            <p:cNvPr id="18" name="object 18" descr=""/>
            <p:cNvSpPr/>
            <p:nvPr/>
          </p:nvSpPr>
          <p:spPr>
            <a:xfrm>
              <a:off x="942454" y="4964973"/>
              <a:ext cx="318770" cy="166370"/>
            </a:xfrm>
            <a:custGeom>
              <a:avLst/>
              <a:gdLst/>
              <a:ahLst/>
              <a:cxnLst/>
              <a:rect l="l" t="t" r="r" b="b"/>
              <a:pathLst>
                <a:path w="318769" h="166370">
                  <a:moveTo>
                    <a:pt x="133743" y="1866"/>
                  </a:moveTo>
                  <a:lnTo>
                    <a:pt x="0" y="1866"/>
                  </a:lnTo>
                  <a:lnTo>
                    <a:pt x="0" y="22186"/>
                  </a:lnTo>
                  <a:lnTo>
                    <a:pt x="55397" y="22186"/>
                  </a:lnTo>
                  <a:lnTo>
                    <a:pt x="55397" y="164426"/>
                  </a:lnTo>
                  <a:lnTo>
                    <a:pt x="78117" y="164426"/>
                  </a:lnTo>
                  <a:lnTo>
                    <a:pt x="78117" y="22186"/>
                  </a:lnTo>
                  <a:lnTo>
                    <a:pt x="133743" y="22186"/>
                  </a:lnTo>
                  <a:lnTo>
                    <a:pt x="133743" y="1866"/>
                  </a:lnTo>
                  <a:close/>
                </a:path>
                <a:path w="318769" h="166370">
                  <a:moveTo>
                    <a:pt x="318693" y="82969"/>
                  </a:moveTo>
                  <a:lnTo>
                    <a:pt x="318008" y="71539"/>
                  </a:lnTo>
                  <a:lnTo>
                    <a:pt x="315950" y="60667"/>
                  </a:lnTo>
                  <a:lnTo>
                    <a:pt x="315912" y="60515"/>
                  </a:lnTo>
                  <a:lnTo>
                    <a:pt x="312496" y="50342"/>
                  </a:lnTo>
                  <a:lnTo>
                    <a:pt x="312445" y="50190"/>
                  </a:lnTo>
                  <a:lnTo>
                    <a:pt x="307632" y="40563"/>
                  </a:lnTo>
                  <a:lnTo>
                    <a:pt x="306171" y="38392"/>
                  </a:lnTo>
                  <a:lnTo>
                    <a:pt x="301523" y="31572"/>
                  </a:lnTo>
                  <a:lnTo>
                    <a:pt x="295516" y="24930"/>
                  </a:lnTo>
                  <a:lnTo>
                    <a:pt x="295516" y="82969"/>
                  </a:lnTo>
                  <a:lnTo>
                    <a:pt x="295008" y="91567"/>
                  </a:lnTo>
                  <a:lnTo>
                    <a:pt x="277558" y="127558"/>
                  </a:lnTo>
                  <a:lnTo>
                    <a:pt x="241414" y="144818"/>
                  </a:lnTo>
                  <a:lnTo>
                    <a:pt x="232714" y="145326"/>
                  </a:lnTo>
                  <a:lnTo>
                    <a:pt x="223989" y="144818"/>
                  </a:lnTo>
                  <a:lnTo>
                    <a:pt x="187452" y="127558"/>
                  </a:lnTo>
                  <a:lnTo>
                    <a:pt x="169951" y="91567"/>
                  </a:lnTo>
                  <a:lnTo>
                    <a:pt x="169430" y="82969"/>
                  </a:lnTo>
                  <a:lnTo>
                    <a:pt x="169951" y="74383"/>
                  </a:lnTo>
                  <a:lnTo>
                    <a:pt x="187452" y="38392"/>
                  </a:lnTo>
                  <a:lnTo>
                    <a:pt x="223989" y="21132"/>
                  </a:lnTo>
                  <a:lnTo>
                    <a:pt x="232714" y="20624"/>
                  </a:lnTo>
                  <a:lnTo>
                    <a:pt x="241414" y="21132"/>
                  </a:lnTo>
                  <a:lnTo>
                    <a:pt x="277558" y="38392"/>
                  </a:lnTo>
                  <a:lnTo>
                    <a:pt x="295008" y="74383"/>
                  </a:lnTo>
                  <a:lnTo>
                    <a:pt x="295516" y="82969"/>
                  </a:lnTo>
                  <a:lnTo>
                    <a:pt x="295516" y="24930"/>
                  </a:lnTo>
                  <a:lnTo>
                    <a:pt x="255892" y="2692"/>
                  </a:lnTo>
                  <a:lnTo>
                    <a:pt x="232714" y="0"/>
                  </a:lnTo>
                  <a:lnTo>
                    <a:pt x="220726" y="673"/>
                  </a:lnTo>
                  <a:lnTo>
                    <a:pt x="179120" y="16675"/>
                  </a:lnTo>
                  <a:lnTo>
                    <a:pt x="152654" y="50190"/>
                  </a:lnTo>
                  <a:lnTo>
                    <a:pt x="146253" y="82969"/>
                  </a:lnTo>
                  <a:lnTo>
                    <a:pt x="146977" y="94500"/>
                  </a:lnTo>
                  <a:lnTo>
                    <a:pt x="163703" y="134442"/>
                  </a:lnTo>
                  <a:lnTo>
                    <a:pt x="198589" y="159893"/>
                  </a:lnTo>
                  <a:lnTo>
                    <a:pt x="232714" y="165950"/>
                  </a:lnTo>
                  <a:lnTo>
                    <a:pt x="244589" y="165277"/>
                  </a:lnTo>
                  <a:lnTo>
                    <a:pt x="286067" y="149275"/>
                  </a:lnTo>
                  <a:lnTo>
                    <a:pt x="290779" y="145326"/>
                  </a:lnTo>
                  <a:lnTo>
                    <a:pt x="294309" y="142367"/>
                  </a:lnTo>
                  <a:lnTo>
                    <a:pt x="315912" y="105422"/>
                  </a:lnTo>
                  <a:lnTo>
                    <a:pt x="318008" y="94500"/>
                  </a:lnTo>
                  <a:lnTo>
                    <a:pt x="318693" y="82969"/>
                  </a:lnTo>
                  <a:close/>
                </a:path>
              </a:pathLst>
            </a:custGeom>
            <a:solidFill>
              <a:srgbClr val="EBEC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8710" y="4966820"/>
              <a:ext cx="134430" cy="16224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1848" y="4966820"/>
              <a:ext cx="179630" cy="162243"/>
            </a:xfrm>
            <a:prstGeom prst="rect">
              <a:avLst/>
            </a:prstGeom>
          </p:spPr>
        </p:pic>
      </p:grpSp>
      <p:sp>
        <p:nvSpPr>
          <p:cNvPr id="21" name="object 21" descr=""/>
          <p:cNvSpPr/>
          <p:nvPr/>
        </p:nvSpPr>
        <p:spPr>
          <a:xfrm>
            <a:off x="1702003" y="4966840"/>
            <a:ext cx="118110" cy="162560"/>
          </a:xfrm>
          <a:custGeom>
            <a:avLst/>
            <a:gdLst/>
            <a:ahLst/>
            <a:cxnLst/>
            <a:rect l="l" t="t" r="r" b="b"/>
            <a:pathLst>
              <a:path w="118110" h="162560">
                <a:moveTo>
                  <a:pt x="117741" y="142240"/>
                </a:moveTo>
                <a:lnTo>
                  <a:pt x="23177" y="142240"/>
                </a:lnTo>
                <a:lnTo>
                  <a:pt x="23177" y="90170"/>
                </a:lnTo>
                <a:lnTo>
                  <a:pt x="104521" y="90170"/>
                </a:lnTo>
                <a:lnTo>
                  <a:pt x="104521" y="69850"/>
                </a:lnTo>
                <a:lnTo>
                  <a:pt x="23177" y="69850"/>
                </a:lnTo>
                <a:lnTo>
                  <a:pt x="23177" y="20320"/>
                </a:lnTo>
                <a:lnTo>
                  <a:pt x="114490" y="20320"/>
                </a:lnTo>
                <a:lnTo>
                  <a:pt x="114490" y="0"/>
                </a:lnTo>
                <a:lnTo>
                  <a:pt x="0" y="0"/>
                </a:lnTo>
                <a:lnTo>
                  <a:pt x="0" y="20320"/>
                </a:lnTo>
                <a:lnTo>
                  <a:pt x="0" y="69850"/>
                </a:lnTo>
                <a:lnTo>
                  <a:pt x="0" y="90170"/>
                </a:lnTo>
                <a:lnTo>
                  <a:pt x="0" y="142240"/>
                </a:lnTo>
                <a:lnTo>
                  <a:pt x="0" y="162560"/>
                </a:lnTo>
                <a:lnTo>
                  <a:pt x="117741" y="162560"/>
                </a:lnTo>
                <a:lnTo>
                  <a:pt x="117741" y="142240"/>
                </a:lnTo>
                <a:close/>
              </a:path>
            </a:pathLst>
          </a:custGeom>
          <a:solidFill>
            <a:srgbClr val="EBECE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" name="object 22" descr=""/>
          <p:cNvGrpSpPr/>
          <p:nvPr/>
        </p:nvGrpSpPr>
        <p:grpSpPr>
          <a:xfrm>
            <a:off x="1918487" y="4966820"/>
            <a:ext cx="520700" cy="163195"/>
            <a:chOff x="1918487" y="4966820"/>
            <a:chExt cx="520700" cy="163195"/>
          </a:xfrm>
        </p:grpSpPr>
        <p:pic>
          <p:nvPicPr>
            <p:cNvPr id="23" name="object 2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8487" y="4966820"/>
              <a:ext cx="130953" cy="162243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2081657" y="4966840"/>
              <a:ext cx="357505" cy="162560"/>
            </a:xfrm>
            <a:custGeom>
              <a:avLst/>
              <a:gdLst/>
              <a:ahLst/>
              <a:cxnLst/>
              <a:rect l="l" t="t" r="r" b="b"/>
              <a:pathLst>
                <a:path w="357505" h="162560">
                  <a:moveTo>
                    <a:pt x="117741" y="142240"/>
                  </a:moveTo>
                  <a:lnTo>
                    <a:pt x="23177" y="142240"/>
                  </a:lnTo>
                  <a:lnTo>
                    <a:pt x="23177" y="90170"/>
                  </a:lnTo>
                  <a:lnTo>
                    <a:pt x="104521" y="90170"/>
                  </a:lnTo>
                  <a:lnTo>
                    <a:pt x="104521" y="69850"/>
                  </a:lnTo>
                  <a:lnTo>
                    <a:pt x="23177" y="69850"/>
                  </a:lnTo>
                  <a:lnTo>
                    <a:pt x="23177" y="20320"/>
                  </a:lnTo>
                  <a:lnTo>
                    <a:pt x="114490" y="20320"/>
                  </a:lnTo>
                  <a:lnTo>
                    <a:pt x="114490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69850"/>
                  </a:lnTo>
                  <a:lnTo>
                    <a:pt x="0" y="90170"/>
                  </a:lnTo>
                  <a:lnTo>
                    <a:pt x="0" y="142240"/>
                  </a:lnTo>
                  <a:lnTo>
                    <a:pt x="0" y="162560"/>
                  </a:lnTo>
                  <a:lnTo>
                    <a:pt x="117741" y="162560"/>
                  </a:lnTo>
                  <a:lnTo>
                    <a:pt x="117741" y="142240"/>
                  </a:lnTo>
                  <a:close/>
                </a:path>
                <a:path w="357505" h="162560">
                  <a:moveTo>
                    <a:pt x="357403" y="0"/>
                  </a:moveTo>
                  <a:lnTo>
                    <a:pt x="334683" y="0"/>
                  </a:lnTo>
                  <a:lnTo>
                    <a:pt x="334683" y="142240"/>
                  </a:lnTo>
                  <a:lnTo>
                    <a:pt x="267246" y="142240"/>
                  </a:lnTo>
                  <a:lnTo>
                    <a:pt x="267246" y="0"/>
                  </a:lnTo>
                  <a:lnTo>
                    <a:pt x="244525" y="0"/>
                  </a:lnTo>
                  <a:lnTo>
                    <a:pt x="244525" y="142240"/>
                  </a:lnTo>
                  <a:lnTo>
                    <a:pt x="177076" y="142240"/>
                  </a:lnTo>
                  <a:lnTo>
                    <a:pt x="177076" y="0"/>
                  </a:lnTo>
                  <a:lnTo>
                    <a:pt x="154127" y="0"/>
                  </a:lnTo>
                  <a:lnTo>
                    <a:pt x="154127" y="142240"/>
                  </a:lnTo>
                  <a:lnTo>
                    <a:pt x="154127" y="162560"/>
                  </a:lnTo>
                  <a:lnTo>
                    <a:pt x="357403" y="162560"/>
                  </a:lnTo>
                  <a:lnTo>
                    <a:pt x="357403" y="142240"/>
                  </a:lnTo>
                  <a:lnTo>
                    <a:pt x="357403" y="0"/>
                  </a:lnTo>
                  <a:close/>
                </a:path>
              </a:pathLst>
            </a:custGeom>
            <a:solidFill>
              <a:srgbClr val="EBECE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/>
          <p:nvPr/>
        </p:nvSpPr>
        <p:spPr>
          <a:xfrm>
            <a:off x="2489581" y="4966840"/>
            <a:ext cx="177800" cy="162560"/>
          </a:xfrm>
          <a:custGeom>
            <a:avLst/>
            <a:gdLst/>
            <a:ahLst/>
            <a:cxnLst/>
            <a:rect l="l" t="t" r="r" b="b"/>
            <a:pathLst>
              <a:path w="177800" h="162560">
                <a:moveTo>
                  <a:pt x="117741" y="142240"/>
                </a:moveTo>
                <a:lnTo>
                  <a:pt x="23177" y="142240"/>
                </a:lnTo>
                <a:lnTo>
                  <a:pt x="23177" y="90170"/>
                </a:lnTo>
                <a:lnTo>
                  <a:pt x="104533" y="90170"/>
                </a:lnTo>
                <a:lnTo>
                  <a:pt x="104533" y="69850"/>
                </a:lnTo>
                <a:lnTo>
                  <a:pt x="23177" y="69850"/>
                </a:lnTo>
                <a:lnTo>
                  <a:pt x="23177" y="20320"/>
                </a:lnTo>
                <a:lnTo>
                  <a:pt x="114503" y="20320"/>
                </a:lnTo>
                <a:lnTo>
                  <a:pt x="114503" y="0"/>
                </a:lnTo>
                <a:lnTo>
                  <a:pt x="0" y="0"/>
                </a:lnTo>
                <a:lnTo>
                  <a:pt x="0" y="20320"/>
                </a:lnTo>
                <a:lnTo>
                  <a:pt x="0" y="69850"/>
                </a:lnTo>
                <a:lnTo>
                  <a:pt x="0" y="90170"/>
                </a:lnTo>
                <a:lnTo>
                  <a:pt x="0" y="142240"/>
                </a:lnTo>
                <a:lnTo>
                  <a:pt x="0" y="162560"/>
                </a:lnTo>
                <a:lnTo>
                  <a:pt x="117741" y="162560"/>
                </a:lnTo>
                <a:lnTo>
                  <a:pt x="117741" y="142240"/>
                </a:lnTo>
                <a:close/>
              </a:path>
              <a:path w="177800" h="162560">
                <a:moveTo>
                  <a:pt x="177317" y="90170"/>
                </a:moveTo>
                <a:lnTo>
                  <a:pt x="154139" y="90170"/>
                </a:lnTo>
                <a:lnTo>
                  <a:pt x="154139" y="162560"/>
                </a:lnTo>
                <a:lnTo>
                  <a:pt x="177317" y="162560"/>
                </a:lnTo>
                <a:lnTo>
                  <a:pt x="177317" y="90170"/>
                </a:lnTo>
                <a:close/>
              </a:path>
            </a:pathLst>
          </a:custGeom>
          <a:solidFill>
            <a:srgbClr val="EB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2643720" y="4966840"/>
            <a:ext cx="139700" cy="162560"/>
          </a:xfrm>
          <a:custGeom>
            <a:avLst/>
            <a:gdLst/>
            <a:ahLst/>
            <a:cxnLst/>
            <a:rect l="l" t="t" r="r" b="b"/>
            <a:pathLst>
              <a:path w="139700" h="162560">
                <a:moveTo>
                  <a:pt x="139522" y="0"/>
                </a:moveTo>
                <a:lnTo>
                  <a:pt x="116344" y="0"/>
                </a:lnTo>
                <a:lnTo>
                  <a:pt x="116344" y="69850"/>
                </a:lnTo>
                <a:lnTo>
                  <a:pt x="23177" y="69850"/>
                </a:lnTo>
                <a:lnTo>
                  <a:pt x="23177" y="0"/>
                </a:lnTo>
                <a:lnTo>
                  <a:pt x="0" y="0"/>
                </a:lnTo>
                <a:lnTo>
                  <a:pt x="0" y="69850"/>
                </a:lnTo>
                <a:lnTo>
                  <a:pt x="0" y="90170"/>
                </a:lnTo>
                <a:lnTo>
                  <a:pt x="116344" y="90170"/>
                </a:lnTo>
                <a:lnTo>
                  <a:pt x="116344" y="162560"/>
                </a:lnTo>
                <a:lnTo>
                  <a:pt x="139522" y="162560"/>
                </a:lnTo>
                <a:lnTo>
                  <a:pt x="139522" y="90170"/>
                </a:lnTo>
                <a:lnTo>
                  <a:pt x="139522" y="69850"/>
                </a:lnTo>
                <a:lnTo>
                  <a:pt x="139522" y="0"/>
                </a:lnTo>
                <a:close/>
              </a:path>
            </a:pathLst>
          </a:custGeom>
          <a:solidFill>
            <a:srgbClr val="EBECE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7" name="object 27" descr=""/>
          <p:cNvGrpSpPr/>
          <p:nvPr/>
        </p:nvGrpSpPr>
        <p:grpSpPr>
          <a:xfrm>
            <a:off x="2833782" y="4966820"/>
            <a:ext cx="309880" cy="162560"/>
            <a:chOff x="2833782" y="4966820"/>
            <a:chExt cx="309880" cy="162560"/>
          </a:xfrm>
        </p:grpSpPr>
        <p:pic>
          <p:nvPicPr>
            <p:cNvPr id="28" name="object 2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3782" y="4966820"/>
              <a:ext cx="140224" cy="16224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12714" y="4966820"/>
              <a:ext cx="130722" cy="162243"/>
            </a:xfrm>
            <a:prstGeom prst="rect">
              <a:avLst/>
            </a:prstGeom>
          </p:spPr>
        </p:pic>
      </p:grpSp>
      <p:sp>
        <p:nvSpPr>
          <p:cNvPr id="30" name="object 30" descr=""/>
          <p:cNvSpPr/>
          <p:nvPr/>
        </p:nvSpPr>
        <p:spPr>
          <a:xfrm>
            <a:off x="3256315" y="4987160"/>
            <a:ext cx="23495" cy="142240"/>
          </a:xfrm>
          <a:custGeom>
            <a:avLst/>
            <a:gdLst/>
            <a:ahLst/>
            <a:cxnLst/>
            <a:rect l="l" t="t" r="r" b="b"/>
            <a:pathLst>
              <a:path w="23495" h="142239">
                <a:moveTo>
                  <a:pt x="0" y="142239"/>
                </a:moveTo>
                <a:lnTo>
                  <a:pt x="22946" y="142239"/>
                </a:lnTo>
                <a:lnTo>
                  <a:pt x="22946" y="0"/>
                </a:lnTo>
                <a:lnTo>
                  <a:pt x="0" y="0"/>
                </a:lnTo>
                <a:lnTo>
                  <a:pt x="0" y="142239"/>
                </a:lnTo>
                <a:close/>
              </a:path>
            </a:pathLst>
          </a:custGeom>
          <a:solidFill>
            <a:srgbClr val="EBECE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1" name="object 31" descr=""/>
          <p:cNvGrpSpPr/>
          <p:nvPr/>
        </p:nvGrpSpPr>
        <p:grpSpPr>
          <a:xfrm>
            <a:off x="3256315" y="4964965"/>
            <a:ext cx="349885" cy="166370"/>
            <a:chOff x="3256315" y="4964965"/>
            <a:chExt cx="349885" cy="166370"/>
          </a:xfrm>
        </p:grpSpPr>
        <p:sp>
          <p:nvSpPr>
            <p:cNvPr id="32" name="object 32" descr=""/>
            <p:cNvSpPr/>
            <p:nvPr/>
          </p:nvSpPr>
          <p:spPr>
            <a:xfrm>
              <a:off x="3256305" y="4966840"/>
              <a:ext cx="140335" cy="162560"/>
            </a:xfrm>
            <a:custGeom>
              <a:avLst/>
              <a:gdLst/>
              <a:ahLst/>
              <a:cxnLst/>
              <a:rect l="l" t="t" r="r" b="b"/>
              <a:pathLst>
                <a:path w="140335" h="162560">
                  <a:moveTo>
                    <a:pt x="139763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117055" y="20320"/>
                  </a:lnTo>
                  <a:lnTo>
                    <a:pt x="117055" y="162560"/>
                  </a:lnTo>
                  <a:lnTo>
                    <a:pt x="139763" y="162560"/>
                  </a:lnTo>
                  <a:lnTo>
                    <a:pt x="139763" y="20320"/>
                  </a:lnTo>
                  <a:lnTo>
                    <a:pt x="139763" y="0"/>
                  </a:lnTo>
                  <a:close/>
                </a:path>
              </a:pathLst>
            </a:custGeom>
            <a:solidFill>
              <a:srgbClr val="EBEC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33161" y="4964965"/>
              <a:ext cx="172439" cy="165952"/>
            </a:xfrm>
            <a:prstGeom prst="rect">
              <a:avLst/>
            </a:prstGeom>
          </p:spPr>
        </p:pic>
      </p:grpSp>
      <p:grpSp>
        <p:nvGrpSpPr>
          <p:cNvPr id="34" name="object 34" descr=""/>
          <p:cNvGrpSpPr/>
          <p:nvPr/>
        </p:nvGrpSpPr>
        <p:grpSpPr>
          <a:xfrm>
            <a:off x="3692058" y="4960792"/>
            <a:ext cx="1138555" cy="174625"/>
            <a:chOff x="3692058" y="4960792"/>
            <a:chExt cx="1138555" cy="174625"/>
          </a:xfrm>
        </p:grpSpPr>
        <p:pic>
          <p:nvPicPr>
            <p:cNvPr id="35" name="object 3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92058" y="4964965"/>
              <a:ext cx="172440" cy="165952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87214" y="4960792"/>
              <a:ext cx="193766" cy="174298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03236" y="4964965"/>
              <a:ext cx="172440" cy="165952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13228" y="4966819"/>
              <a:ext cx="130953" cy="162243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76401" y="4966819"/>
              <a:ext cx="172674" cy="162243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75266" y="4966819"/>
              <a:ext cx="154828" cy="164097"/>
            </a:xfrm>
            <a:prstGeom prst="rect">
              <a:avLst/>
            </a:prstGeom>
          </p:spPr>
        </p:pic>
      </p:grpSp>
      <p:sp>
        <p:nvSpPr>
          <p:cNvPr id="41" name="object 41" descr=""/>
          <p:cNvSpPr/>
          <p:nvPr/>
        </p:nvSpPr>
        <p:spPr>
          <a:xfrm>
            <a:off x="4880623" y="4966840"/>
            <a:ext cx="177800" cy="162560"/>
          </a:xfrm>
          <a:custGeom>
            <a:avLst/>
            <a:gdLst/>
            <a:ahLst/>
            <a:cxnLst/>
            <a:rect l="l" t="t" r="r" b="b"/>
            <a:pathLst>
              <a:path w="177800" h="162560">
                <a:moveTo>
                  <a:pt x="117741" y="142240"/>
                </a:moveTo>
                <a:lnTo>
                  <a:pt x="23177" y="142240"/>
                </a:lnTo>
                <a:lnTo>
                  <a:pt x="23177" y="90170"/>
                </a:lnTo>
                <a:lnTo>
                  <a:pt x="104521" y="90170"/>
                </a:lnTo>
                <a:lnTo>
                  <a:pt x="104521" y="69850"/>
                </a:lnTo>
                <a:lnTo>
                  <a:pt x="23177" y="69850"/>
                </a:lnTo>
                <a:lnTo>
                  <a:pt x="23177" y="20320"/>
                </a:lnTo>
                <a:lnTo>
                  <a:pt x="114490" y="20320"/>
                </a:lnTo>
                <a:lnTo>
                  <a:pt x="114490" y="0"/>
                </a:lnTo>
                <a:lnTo>
                  <a:pt x="0" y="0"/>
                </a:lnTo>
                <a:lnTo>
                  <a:pt x="0" y="20320"/>
                </a:lnTo>
                <a:lnTo>
                  <a:pt x="0" y="69850"/>
                </a:lnTo>
                <a:lnTo>
                  <a:pt x="0" y="90170"/>
                </a:lnTo>
                <a:lnTo>
                  <a:pt x="0" y="142240"/>
                </a:lnTo>
                <a:lnTo>
                  <a:pt x="0" y="162560"/>
                </a:lnTo>
                <a:lnTo>
                  <a:pt x="117741" y="162560"/>
                </a:lnTo>
                <a:lnTo>
                  <a:pt x="117741" y="142240"/>
                </a:lnTo>
                <a:close/>
              </a:path>
              <a:path w="177800" h="162560">
                <a:moveTo>
                  <a:pt x="177304" y="90170"/>
                </a:moveTo>
                <a:lnTo>
                  <a:pt x="154127" y="90170"/>
                </a:lnTo>
                <a:lnTo>
                  <a:pt x="154127" y="162560"/>
                </a:lnTo>
                <a:lnTo>
                  <a:pt x="177304" y="162560"/>
                </a:lnTo>
                <a:lnTo>
                  <a:pt x="177304" y="90170"/>
                </a:lnTo>
                <a:close/>
              </a:path>
            </a:pathLst>
          </a:custGeom>
          <a:solidFill>
            <a:srgbClr val="EB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5034750" y="4966840"/>
            <a:ext cx="139700" cy="162560"/>
          </a:xfrm>
          <a:custGeom>
            <a:avLst/>
            <a:gdLst/>
            <a:ahLst/>
            <a:cxnLst/>
            <a:rect l="l" t="t" r="r" b="b"/>
            <a:pathLst>
              <a:path w="139700" h="162560">
                <a:moveTo>
                  <a:pt x="139534" y="0"/>
                </a:moveTo>
                <a:lnTo>
                  <a:pt x="116357" y="0"/>
                </a:lnTo>
                <a:lnTo>
                  <a:pt x="116357" y="69850"/>
                </a:lnTo>
                <a:lnTo>
                  <a:pt x="23177" y="69850"/>
                </a:lnTo>
                <a:lnTo>
                  <a:pt x="23177" y="0"/>
                </a:lnTo>
                <a:lnTo>
                  <a:pt x="0" y="0"/>
                </a:lnTo>
                <a:lnTo>
                  <a:pt x="0" y="69850"/>
                </a:lnTo>
                <a:lnTo>
                  <a:pt x="0" y="90170"/>
                </a:lnTo>
                <a:lnTo>
                  <a:pt x="116357" y="90170"/>
                </a:lnTo>
                <a:lnTo>
                  <a:pt x="116357" y="162560"/>
                </a:lnTo>
                <a:lnTo>
                  <a:pt x="139534" y="162560"/>
                </a:lnTo>
                <a:lnTo>
                  <a:pt x="139534" y="90170"/>
                </a:lnTo>
                <a:lnTo>
                  <a:pt x="139534" y="69850"/>
                </a:lnTo>
                <a:lnTo>
                  <a:pt x="139534" y="0"/>
                </a:lnTo>
                <a:close/>
              </a:path>
            </a:pathLst>
          </a:custGeom>
          <a:solidFill>
            <a:srgbClr val="EBECE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3" name="object 4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24816" y="4966820"/>
            <a:ext cx="140223" cy="162243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415569" y="4964965"/>
            <a:ext cx="216943" cy="165952"/>
          </a:xfrm>
          <a:prstGeom prst="rect">
            <a:avLst/>
          </a:prstGeom>
        </p:spPr>
      </p:pic>
      <p:sp>
        <p:nvSpPr>
          <p:cNvPr id="45" name="object 45" descr=""/>
          <p:cNvSpPr/>
          <p:nvPr/>
        </p:nvSpPr>
        <p:spPr>
          <a:xfrm>
            <a:off x="656913" y="5229730"/>
            <a:ext cx="23495" cy="142240"/>
          </a:xfrm>
          <a:custGeom>
            <a:avLst/>
            <a:gdLst/>
            <a:ahLst/>
            <a:cxnLst/>
            <a:rect l="l" t="t" r="r" b="b"/>
            <a:pathLst>
              <a:path w="23495" h="142239">
                <a:moveTo>
                  <a:pt x="0" y="142240"/>
                </a:moveTo>
                <a:lnTo>
                  <a:pt x="22946" y="142240"/>
                </a:lnTo>
                <a:lnTo>
                  <a:pt x="22946" y="0"/>
                </a:lnTo>
                <a:lnTo>
                  <a:pt x="0" y="0"/>
                </a:lnTo>
                <a:lnTo>
                  <a:pt x="0" y="142240"/>
                </a:lnTo>
                <a:close/>
              </a:path>
            </a:pathLst>
          </a:custGeom>
          <a:solidFill>
            <a:srgbClr val="EBECE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6" name="object 46" descr=""/>
          <p:cNvGrpSpPr/>
          <p:nvPr/>
        </p:nvGrpSpPr>
        <p:grpSpPr>
          <a:xfrm>
            <a:off x="656913" y="5207879"/>
            <a:ext cx="1398270" cy="200025"/>
            <a:chOff x="656913" y="5207879"/>
            <a:chExt cx="1398270" cy="200025"/>
          </a:xfrm>
        </p:grpSpPr>
        <p:sp>
          <p:nvSpPr>
            <p:cNvPr id="47" name="object 47" descr=""/>
            <p:cNvSpPr/>
            <p:nvPr/>
          </p:nvSpPr>
          <p:spPr>
            <a:xfrm>
              <a:off x="656907" y="5207886"/>
              <a:ext cx="716915" cy="200025"/>
            </a:xfrm>
            <a:custGeom>
              <a:avLst/>
              <a:gdLst/>
              <a:ahLst/>
              <a:cxnLst/>
              <a:rect l="l" t="t" r="r" b="b"/>
              <a:pathLst>
                <a:path w="716915" h="200025">
                  <a:moveTo>
                    <a:pt x="139763" y="1524"/>
                  </a:moveTo>
                  <a:lnTo>
                    <a:pt x="0" y="1524"/>
                  </a:lnTo>
                  <a:lnTo>
                    <a:pt x="0" y="21844"/>
                  </a:lnTo>
                  <a:lnTo>
                    <a:pt x="117043" y="21844"/>
                  </a:lnTo>
                  <a:lnTo>
                    <a:pt x="117043" y="164084"/>
                  </a:lnTo>
                  <a:lnTo>
                    <a:pt x="139763" y="164084"/>
                  </a:lnTo>
                  <a:lnTo>
                    <a:pt x="139763" y="21844"/>
                  </a:lnTo>
                  <a:lnTo>
                    <a:pt x="139763" y="1524"/>
                  </a:lnTo>
                  <a:close/>
                </a:path>
                <a:path w="716915" h="200025">
                  <a:moveTo>
                    <a:pt x="349288" y="82969"/>
                  </a:moveTo>
                  <a:lnTo>
                    <a:pt x="348602" y="71551"/>
                  </a:lnTo>
                  <a:lnTo>
                    <a:pt x="346532" y="60667"/>
                  </a:lnTo>
                  <a:lnTo>
                    <a:pt x="346506" y="60528"/>
                  </a:lnTo>
                  <a:lnTo>
                    <a:pt x="343077" y="50342"/>
                  </a:lnTo>
                  <a:lnTo>
                    <a:pt x="343027" y="50190"/>
                  </a:lnTo>
                  <a:lnTo>
                    <a:pt x="338213" y="40563"/>
                  </a:lnTo>
                  <a:lnTo>
                    <a:pt x="336753" y="38392"/>
                  </a:lnTo>
                  <a:lnTo>
                    <a:pt x="332105" y="31572"/>
                  </a:lnTo>
                  <a:lnTo>
                    <a:pt x="326110" y="24942"/>
                  </a:lnTo>
                  <a:lnTo>
                    <a:pt x="326110" y="82969"/>
                  </a:lnTo>
                  <a:lnTo>
                    <a:pt x="325589" y="91567"/>
                  </a:lnTo>
                  <a:lnTo>
                    <a:pt x="308152" y="127558"/>
                  </a:lnTo>
                  <a:lnTo>
                    <a:pt x="271995" y="144818"/>
                  </a:lnTo>
                  <a:lnTo>
                    <a:pt x="263296" y="145326"/>
                  </a:lnTo>
                  <a:lnTo>
                    <a:pt x="254584" y="144818"/>
                  </a:lnTo>
                  <a:lnTo>
                    <a:pt x="218046" y="127558"/>
                  </a:lnTo>
                  <a:lnTo>
                    <a:pt x="200533" y="91567"/>
                  </a:lnTo>
                  <a:lnTo>
                    <a:pt x="200025" y="82969"/>
                  </a:lnTo>
                  <a:lnTo>
                    <a:pt x="200533" y="74383"/>
                  </a:lnTo>
                  <a:lnTo>
                    <a:pt x="218046" y="38392"/>
                  </a:lnTo>
                  <a:lnTo>
                    <a:pt x="254584" y="21132"/>
                  </a:lnTo>
                  <a:lnTo>
                    <a:pt x="263296" y="20624"/>
                  </a:lnTo>
                  <a:lnTo>
                    <a:pt x="271995" y="21132"/>
                  </a:lnTo>
                  <a:lnTo>
                    <a:pt x="308152" y="38392"/>
                  </a:lnTo>
                  <a:lnTo>
                    <a:pt x="325589" y="74383"/>
                  </a:lnTo>
                  <a:lnTo>
                    <a:pt x="326110" y="82969"/>
                  </a:lnTo>
                  <a:lnTo>
                    <a:pt x="326110" y="24942"/>
                  </a:lnTo>
                  <a:lnTo>
                    <a:pt x="286473" y="2692"/>
                  </a:lnTo>
                  <a:lnTo>
                    <a:pt x="263296" y="0"/>
                  </a:lnTo>
                  <a:lnTo>
                    <a:pt x="251320" y="673"/>
                  </a:lnTo>
                  <a:lnTo>
                    <a:pt x="209702" y="16675"/>
                  </a:lnTo>
                  <a:lnTo>
                    <a:pt x="183248" y="50190"/>
                  </a:lnTo>
                  <a:lnTo>
                    <a:pt x="179705" y="60528"/>
                  </a:lnTo>
                  <a:lnTo>
                    <a:pt x="179654" y="60667"/>
                  </a:lnTo>
                  <a:lnTo>
                    <a:pt x="177546" y="71551"/>
                  </a:lnTo>
                  <a:lnTo>
                    <a:pt x="176847" y="82969"/>
                  </a:lnTo>
                  <a:lnTo>
                    <a:pt x="177571" y="94500"/>
                  </a:lnTo>
                  <a:lnTo>
                    <a:pt x="194297" y="134442"/>
                  </a:lnTo>
                  <a:lnTo>
                    <a:pt x="229184" y="159893"/>
                  </a:lnTo>
                  <a:lnTo>
                    <a:pt x="263296" y="165950"/>
                  </a:lnTo>
                  <a:lnTo>
                    <a:pt x="275170" y="165277"/>
                  </a:lnTo>
                  <a:lnTo>
                    <a:pt x="316649" y="149275"/>
                  </a:lnTo>
                  <a:lnTo>
                    <a:pt x="343027" y="115760"/>
                  </a:lnTo>
                  <a:lnTo>
                    <a:pt x="348589" y="94500"/>
                  </a:lnTo>
                  <a:lnTo>
                    <a:pt x="349288" y="82969"/>
                  </a:lnTo>
                  <a:close/>
                </a:path>
                <a:path w="716915" h="200025">
                  <a:moveTo>
                    <a:pt x="536790" y="143929"/>
                  </a:moveTo>
                  <a:lnTo>
                    <a:pt x="512927" y="143929"/>
                  </a:lnTo>
                  <a:lnTo>
                    <a:pt x="512927" y="22021"/>
                  </a:lnTo>
                  <a:lnTo>
                    <a:pt x="512927" y="1854"/>
                  </a:lnTo>
                  <a:lnTo>
                    <a:pt x="489978" y="1854"/>
                  </a:lnTo>
                  <a:lnTo>
                    <a:pt x="489978" y="22021"/>
                  </a:lnTo>
                  <a:lnTo>
                    <a:pt x="489978" y="143929"/>
                  </a:lnTo>
                  <a:lnTo>
                    <a:pt x="398424" y="143929"/>
                  </a:lnTo>
                  <a:lnTo>
                    <a:pt x="402844" y="138772"/>
                  </a:lnTo>
                  <a:lnTo>
                    <a:pt x="406628" y="131876"/>
                  </a:lnTo>
                  <a:lnTo>
                    <a:pt x="415721" y="87439"/>
                  </a:lnTo>
                  <a:lnTo>
                    <a:pt x="416763" y="74015"/>
                  </a:lnTo>
                  <a:lnTo>
                    <a:pt x="416890" y="72504"/>
                  </a:lnTo>
                  <a:lnTo>
                    <a:pt x="417664" y="56095"/>
                  </a:lnTo>
                  <a:lnTo>
                    <a:pt x="418820" y="22021"/>
                  </a:lnTo>
                  <a:lnTo>
                    <a:pt x="489978" y="22021"/>
                  </a:lnTo>
                  <a:lnTo>
                    <a:pt x="489978" y="1854"/>
                  </a:lnTo>
                  <a:lnTo>
                    <a:pt x="398881" y="1854"/>
                  </a:lnTo>
                  <a:lnTo>
                    <a:pt x="397268" y="54000"/>
                  </a:lnTo>
                  <a:lnTo>
                    <a:pt x="396341" y="72504"/>
                  </a:lnTo>
                  <a:lnTo>
                    <a:pt x="389623" y="119710"/>
                  </a:lnTo>
                  <a:lnTo>
                    <a:pt x="368058" y="143929"/>
                  </a:lnTo>
                  <a:lnTo>
                    <a:pt x="360184" y="143929"/>
                  </a:lnTo>
                  <a:lnTo>
                    <a:pt x="359956" y="199555"/>
                  </a:lnTo>
                  <a:lnTo>
                    <a:pt x="381508" y="199555"/>
                  </a:lnTo>
                  <a:lnTo>
                    <a:pt x="381736" y="164096"/>
                  </a:lnTo>
                  <a:lnTo>
                    <a:pt x="515239" y="164096"/>
                  </a:lnTo>
                  <a:lnTo>
                    <a:pt x="515239" y="199555"/>
                  </a:lnTo>
                  <a:lnTo>
                    <a:pt x="536790" y="199555"/>
                  </a:lnTo>
                  <a:lnTo>
                    <a:pt x="536790" y="164096"/>
                  </a:lnTo>
                  <a:lnTo>
                    <a:pt x="536790" y="143929"/>
                  </a:lnTo>
                  <a:close/>
                </a:path>
                <a:path w="716915" h="200025">
                  <a:moveTo>
                    <a:pt x="716889" y="164096"/>
                  </a:moveTo>
                  <a:lnTo>
                    <a:pt x="698461" y="123532"/>
                  </a:lnTo>
                  <a:lnTo>
                    <a:pt x="690041" y="104990"/>
                  </a:lnTo>
                  <a:lnTo>
                    <a:pt x="666597" y="53390"/>
                  </a:lnTo>
                  <a:lnTo>
                    <a:pt x="666597" y="104990"/>
                  </a:lnTo>
                  <a:lnTo>
                    <a:pt x="596595" y="104990"/>
                  </a:lnTo>
                  <a:lnTo>
                    <a:pt x="631596" y="25488"/>
                  </a:lnTo>
                  <a:lnTo>
                    <a:pt x="666597" y="104990"/>
                  </a:lnTo>
                  <a:lnTo>
                    <a:pt x="666597" y="53390"/>
                  </a:lnTo>
                  <a:lnTo>
                    <a:pt x="653923" y="25488"/>
                  </a:lnTo>
                  <a:lnTo>
                    <a:pt x="643178" y="1854"/>
                  </a:lnTo>
                  <a:lnTo>
                    <a:pt x="620242" y="1854"/>
                  </a:lnTo>
                  <a:lnTo>
                    <a:pt x="546760" y="164096"/>
                  </a:lnTo>
                  <a:lnTo>
                    <a:pt x="570636" y="164096"/>
                  </a:lnTo>
                  <a:lnTo>
                    <a:pt x="588479" y="123532"/>
                  </a:lnTo>
                  <a:lnTo>
                    <a:pt x="674700" y="123532"/>
                  </a:lnTo>
                  <a:lnTo>
                    <a:pt x="692556" y="164096"/>
                  </a:lnTo>
                  <a:lnTo>
                    <a:pt x="716889" y="164096"/>
                  </a:lnTo>
                  <a:close/>
                </a:path>
              </a:pathLst>
            </a:custGeom>
            <a:solidFill>
              <a:srgbClr val="EBECE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01847" y="5209733"/>
              <a:ext cx="130953" cy="162245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65020" y="5207879"/>
              <a:ext cx="317999" cy="165953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20571" y="5209733"/>
              <a:ext cx="134430" cy="1622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0" cy="612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89202" cy="61177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0480" cy="61186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0" cy="612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1488" cy="61190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3" y="0"/>
            <a:ext cx="10690736" cy="612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1798" cy="61197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Шепелюк Наталия</dc:creator>
  <dc:title>шоперы упаковка готовые решения.cdr</dc:title>
  <dcterms:created xsi:type="dcterms:W3CDTF">2025-11-26T10:32:05Z</dcterms:created>
  <dcterms:modified xsi:type="dcterms:W3CDTF">2025-11-26T10:32:05Z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2025-11-26T00:00:00Z</vt:filetime>
  </property>
  <property fmtid="{D5CDD505-2E9C-101B-9397-08002B2CF9AE}" pid="3" name="Creator">
    <vt:lpwstr>CorelDRAW 2022</vt:lpwstr>
  </property>
  <property fmtid="{D5CDD505-2E9C-101B-9397-08002B2CF9AE}" pid="4" name="LastSaved">
    <vt:filetime>2025-11-26T00:00:00Z</vt:filetime>
  </property>
  <property fmtid="{D5CDD505-2E9C-101B-9397-08002B2CF9AE}" pid="5" name="Producer">
    <vt:lpwstr>Corel PDF Engine Version 24.5.0.731</vt:lpwstr>
  </property>
</Properties>
</file>